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3"/>
  </p:notesMasterIdLst>
  <p:handoutMasterIdLst>
    <p:handoutMasterId r:id="rId114"/>
  </p:handoutMasterIdLst>
  <p:sldIdLst>
    <p:sldId id="256" r:id="rId2"/>
    <p:sldId id="965" r:id="rId3"/>
    <p:sldId id="262" r:id="rId4"/>
    <p:sldId id="257" r:id="rId5"/>
    <p:sldId id="258" r:id="rId6"/>
    <p:sldId id="259" r:id="rId7"/>
    <p:sldId id="260" r:id="rId8"/>
    <p:sldId id="910" r:id="rId9"/>
    <p:sldId id="261" r:id="rId10"/>
    <p:sldId id="263" r:id="rId11"/>
    <p:sldId id="936" r:id="rId12"/>
    <p:sldId id="867" r:id="rId13"/>
    <p:sldId id="869" r:id="rId14"/>
    <p:sldId id="868" r:id="rId15"/>
    <p:sldId id="692" r:id="rId16"/>
    <p:sldId id="755" r:id="rId17"/>
    <p:sldId id="812" r:id="rId18"/>
    <p:sldId id="813" r:id="rId19"/>
    <p:sldId id="814" r:id="rId20"/>
    <p:sldId id="815" r:id="rId21"/>
    <p:sldId id="816" r:id="rId22"/>
    <p:sldId id="817" r:id="rId23"/>
    <p:sldId id="819" r:id="rId24"/>
    <p:sldId id="820" r:id="rId25"/>
    <p:sldId id="823" r:id="rId26"/>
    <p:sldId id="870" r:id="rId27"/>
    <p:sldId id="821" r:id="rId28"/>
    <p:sldId id="871" r:id="rId29"/>
    <p:sldId id="824" r:id="rId30"/>
    <p:sldId id="825" r:id="rId31"/>
    <p:sldId id="826" r:id="rId32"/>
    <p:sldId id="827" r:id="rId33"/>
    <p:sldId id="828" r:id="rId34"/>
    <p:sldId id="829" r:id="rId35"/>
    <p:sldId id="830" r:id="rId36"/>
    <p:sldId id="937" r:id="rId37"/>
    <p:sldId id="938" r:id="rId38"/>
    <p:sldId id="939" r:id="rId39"/>
    <p:sldId id="940" r:id="rId40"/>
    <p:sldId id="941" r:id="rId41"/>
    <p:sldId id="942" r:id="rId42"/>
    <p:sldId id="943" r:id="rId43"/>
    <p:sldId id="944" r:id="rId44"/>
    <p:sldId id="945" r:id="rId45"/>
    <p:sldId id="946" r:id="rId46"/>
    <p:sldId id="840" r:id="rId47"/>
    <p:sldId id="836" r:id="rId48"/>
    <p:sldId id="777" r:id="rId49"/>
    <p:sldId id="781" r:id="rId50"/>
    <p:sldId id="845" r:id="rId51"/>
    <p:sldId id="947" r:id="rId52"/>
    <p:sldId id="948" r:id="rId53"/>
    <p:sldId id="794" r:id="rId54"/>
    <p:sldId id="789" r:id="rId55"/>
    <p:sldId id="790" r:id="rId56"/>
    <p:sldId id="916" r:id="rId57"/>
    <p:sldId id="917" r:id="rId58"/>
    <p:sldId id="838" r:id="rId59"/>
    <p:sldId id="934" r:id="rId60"/>
    <p:sldId id="935" r:id="rId61"/>
    <p:sldId id="949" r:id="rId62"/>
    <p:sldId id="799" r:id="rId63"/>
    <p:sldId id="950" r:id="rId64"/>
    <p:sldId id="918" r:id="rId65"/>
    <p:sldId id="951" r:id="rId66"/>
    <p:sldId id="952" r:id="rId67"/>
    <p:sldId id="953" r:id="rId68"/>
    <p:sldId id="805" r:id="rId69"/>
    <p:sldId id="807" r:id="rId70"/>
    <p:sldId id="808" r:id="rId71"/>
    <p:sldId id="833" r:id="rId72"/>
    <p:sldId id="834" r:id="rId73"/>
    <p:sldId id="809" r:id="rId74"/>
    <p:sldId id="966" r:id="rId75"/>
    <p:sldId id="954" r:id="rId76"/>
    <p:sldId id="751" r:id="rId77"/>
    <p:sldId id="768" r:id="rId78"/>
    <p:sldId id="769" r:id="rId79"/>
    <p:sldId id="770" r:id="rId80"/>
    <p:sldId id="771" r:id="rId81"/>
    <p:sldId id="772" r:id="rId82"/>
    <p:sldId id="773" r:id="rId83"/>
    <p:sldId id="774" r:id="rId84"/>
    <p:sldId id="775" r:id="rId85"/>
    <p:sldId id="776" r:id="rId86"/>
    <p:sldId id="778" r:id="rId87"/>
    <p:sldId id="955" r:id="rId88"/>
    <p:sldId id="779" r:id="rId89"/>
    <p:sldId id="780" r:id="rId90"/>
    <p:sldId id="956" r:id="rId91"/>
    <p:sldId id="782" r:id="rId92"/>
    <p:sldId id="783" r:id="rId93"/>
    <p:sldId id="784" r:id="rId94"/>
    <p:sldId id="786" r:id="rId95"/>
    <p:sldId id="787" r:id="rId96"/>
    <p:sldId id="788" r:id="rId97"/>
    <p:sldId id="957" r:id="rId98"/>
    <p:sldId id="962" r:id="rId99"/>
    <p:sldId id="958" r:id="rId100"/>
    <p:sldId id="791" r:id="rId101"/>
    <p:sldId id="792" r:id="rId102"/>
    <p:sldId id="793" r:id="rId103"/>
    <p:sldId id="959" r:id="rId104"/>
    <p:sldId id="960" r:id="rId105"/>
    <p:sldId id="905" r:id="rId106"/>
    <p:sldId id="963" r:id="rId107"/>
    <p:sldId id="961" r:id="rId108"/>
    <p:sldId id="806" r:id="rId109"/>
    <p:sldId id="964" r:id="rId110"/>
    <p:sldId id="967" r:id="rId111"/>
    <p:sldId id="737" r:id="rId112"/>
  </p:sldIdLst>
  <p:sldSz cx="16256000" cy="9144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3D5F10"/>
    <a:srgbClr val="003CC2"/>
    <a:srgbClr val="797DD5"/>
    <a:srgbClr val="3889DE"/>
    <a:srgbClr val="D1D212"/>
    <a:srgbClr val="809E26"/>
    <a:srgbClr val="4C69FA"/>
    <a:srgbClr val="5587DF"/>
    <a:srgbClr val="F2F2F2"/>
    <a:srgbClr val="E656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934"/>
    <p:restoredTop sz="95903"/>
  </p:normalViewPr>
  <p:slideViewPr>
    <p:cSldViewPr snapToGrid="0" snapToObjects="1">
      <p:cViewPr>
        <p:scale>
          <a:sx n="80" d="100"/>
          <a:sy n="80" d="100"/>
        </p:scale>
        <p:origin x="184" y="312"/>
      </p:cViewPr>
      <p:guideLst/>
    </p:cSldViewPr>
  </p:slideViewPr>
  <p:outlineViewPr>
    <p:cViewPr>
      <p:scale>
        <a:sx n="33" d="100"/>
        <a:sy n="33" d="100"/>
      </p:scale>
      <p:origin x="0" y="-43080"/>
    </p:cViewPr>
  </p:outlineViewPr>
  <p:notesTextViewPr>
    <p:cViewPr>
      <p:scale>
        <a:sx n="1" d="1"/>
        <a:sy n="1" d="1"/>
      </p:scale>
      <p:origin x="0" y="0"/>
    </p:cViewPr>
  </p:notesTextViewPr>
  <p:sorterViewPr>
    <p:cViewPr>
      <p:scale>
        <a:sx n="110" d="100"/>
        <a:sy n="110" d="100"/>
      </p:scale>
      <p:origin x="0" y="0"/>
    </p:cViewPr>
  </p:sorterViewPr>
  <p:notesViewPr>
    <p:cSldViewPr snapToGrid="0" snapToObjects="1">
      <p:cViewPr varScale="1">
        <p:scale>
          <a:sx n="113" d="100"/>
          <a:sy n="113" d="100"/>
        </p:scale>
        <p:origin x="5616" y="20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notesMaster" Target="notesMasters/notesMaster1.xml"/><Relationship Id="rId118" Type="http://schemas.openxmlformats.org/officeDocument/2006/relationships/tableStyles" Target="tableStyle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F239F5-19E1-724A-8F0B-922E848C9F3F}" type="datetimeFigureOut">
              <a:rPr lang="en-US" smtClean="0"/>
              <a:t>2/9/21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04F47F3-A4D4-424B-B094-079746893914}" type="slidenum">
              <a:rPr lang="en-US" smtClean="0"/>
              <a:t>‹N›</a:t>
            </a:fld>
            <a:endParaRPr lang="en-US"/>
          </a:p>
        </p:txBody>
      </p:sp>
    </p:spTree>
    <p:extLst>
      <p:ext uri="{BB962C8B-B14F-4D97-AF65-F5344CB8AC3E}">
        <p14:creationId xmlns:p14="http://schemas.microsoft.com/office/powerpoint/2010/main" val="176186669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2:22:34.410"/>
    </inkml:context>
    <inkml:brush xml:id="br0">
      <inkml:brushProperty name="width" value="0.5" units="cm"/>
      <inkml:brushProperty name="height" value="1" units="cm"/>
      <inkml:brushProperty name="color" value="#FFFC00"/>
      <inkml:brushProperty name="tip" value="rectangle"/>
      <inkml:brushProperty name="rasterOp" value="maskPen"/>
    </inkml:brush>
  </inkml:definitions>
  <inkml:trace contextRef="#ctx0" brushRef="#br0">0 200,'80'0,"0"0,0 0,11 0,3 0,-6 0,11 1,0-2,-9-3,4-3,0 3,-7 2,0 3,-2-4,-5-5,-2-3,0 3,-2 5,-1 4,-1-2,20-6,0 2,-25 4,2 1,-2 1,28-1,-3 0,-8 0,-3 0,-8 0,-4 0,-12 0,-3 0,0 0,-1 0,41 0,-1 0,-12 0,9 0,-23-10,24 7,-35-7,19 10,-34-9,8 7,-10-7,-1 9,-10 0,8 0,-18 0,18-9,-8 7,10-7,1 9,-1-10,0 8,-10-7,8 9,-17-8,7 6,0-6,-8 8,18 0,-8 0,10 0,0 0,0 0,1 0,-1 0,0 0,0 0,0 0,1 0,-1 0,0 0,0 0,18 0,-13 0,24 0,-14 0,-1 0,10 9,-21 3,19 0,-19-3,8 0,-10-7,-1 7,0-9,0 0,0 0,12 0,-9 0,9 0,0 0,-9 0,8 0,-11 0,0 0,1 0,-1 0,0 0,12 0,-9 0,8 0,1 0,20 0,-1 0,1 0,-9 0,-20 0,21 0,-21 0,8 0,-11 0,0 0,1 0,-1 0,11 0,-8 0,9 0,0 0,-10 0,21 0,-20 0,9 0,-12 0,0 0,0 0,-9 0,6 0,-7 0,0-8,8 6,-7-7,-1 1,8 6,-8-6,19-1,-7 7,6-7,-8 9,0 0,0 0,12 0,-10 0,22-10,-21 7,20-7,-20 10,8 0,1 0,-9 0,8 0,-11 0,1 0,-1 0,0 0,0 0,0 0,-10 0,8 0,-18 0,18 0,-17 0,6 0,0 0,-7 0,14 0,-14 0,15 0,-15 0,14 0,-14 0,24 0,-21 0,13 0,-8 0,2 0,0-8,8 6,-17-6,16 8,-16 0,7 0,-2 0,-6 0,14 0,-7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2:22:40.285"/>
    </inkml:context>
    <inkml:brush xml:id="br0">
      <inkml:brushProperty name="width" value="0.5" units="cm"/>
      <inkml:brushProperty name="height" value="1" units="cm"/>
      <inkml:brushProperty name="color" value="#FFFC00"/>
      <inkml:brushProperty name="tip" value="rectangle"/>
      <inkml:brushProperty name="rasterOp" value="maskPen"/>
    </inkml:brush>
  </inkml:definitions>
  <inkml:trace contextRef="#ctx0" brushRef="#br0">1 256,'96'0,"0"0,-25 0,2 0,-2 0,24 1,1-2,-21-3,3-2,3 2,8 3,3 1,0-3,2-6,0-2,1 2,-1 6,0 3,1-1,6-4,1-1,-6 2,-25 3,-5 2,2-1,12 0,2 0,-4 0,20 0,-2 0,-27 0,1 0,3 0,16 0,4 0,-3 0,-15 0,-3 0,1 0,12 0,2 0,-6 0,-1 0,-1 0,20 0,-1 0,-27 1,-1-2,20-5,3 0,-8 5,-3-1,-6-10,-3 0,-7 10,-1 1,0-5,-3 1,38 5,-3 0,-4 0,-23 0,22-11,-10 8,13-7,0 10,-39-6,0 0,44 3,-37-2,0-1,-13 0,0 1,6 3,-1 1,41-10,-34 11,0 0,-10 0,-1 0,5 0,-1 0,24 0,1 0,3 0,13 0,-34 0,1 0,-12 0,1 0,18 0,0 0,-13 0,1 0,15 0,1 0,-15 0,1 0,12 0,-1 0,-13 0,-1 0,1 0,-1 0,-1 5,-2 1,29-4,8 19,-8-18,0 8,10-1,-24-7,11 18,-1-19,-10 8,-15-5,0-1,20-1,-20 2,0-1,15-4,24 11,4-8,-48 2,2 0,11-5,0 0,-12 5,0 1,12-5,0 1,-11 2,-2 2,7 0,-1-1,42-2,-15 7,-3-10,-13 0,0 0,0 0,0 0,-11 0,21 0,-18 0,22 0,-15 10,1-8,0 8,0-10,14 10,-11-7,24 18,-26-14,4 0,-9 5,1 1,15-5,-1-2,-12 0,-3-1,37-5,-36 0,-1 0,37 0,-45 0,2 0,9 0,-2 0,13 0,-1 0,3 0,-25 0,1 0,34 0,6 0,-9 0,1 0,-21 0,3 0,0 0,8 0,1 0,3 0,12 0,4 0,2 0,-16 1,1-1,2 0,-1-1,-1-2,0-1,0 0,-4 1,12 2,-3 1,0-3,1-5,-1-4,-4 4,15 6,-1 0,-22-6,2-3,-2 3,20 6,-2 0,1-11,-3 0,-24 11,-1 1,5-5,-3 0,31 6,-45 0,-2 0,30-10,9 7,-9-7,13 0,-1 7,-12-18,8 19,-8-8,0 0,-4 7,-13-7,0 10,0-9,29-4,-22 1,23-8,-30 8,12 0,-9-8,9 8,-23-1,8-7,-8 18,10-8,1 10,-1 0,2 0,-13 0,-13 0,21 0,-2 0,22 20,-3-6,-13 18,0 0,0-8,14 9,2 0,14-6,-41-10,0 1,-5 0,0-1,5-3,1-1,0 5,-1 0,-5-5,0-2,5-3,-1-2,42 5,-41-11,0 0,45 0,-45 0,1 0,38 0,2 0,-2 0,2 0,-14 0,11 0,-24 0,10 0,-14 0,1 0,-11 0,-3 0,-1 0,-8 0,9-9,-12 6,12-15,2 15,30-7,0 10,-34 0,3 0,10 0,2 0,3 0,2 0,13-1,2 2,-10 4,0 2,4 0,3 0,10 0,5 1,-21 0,3 2,2-1,11-2,3-1,1 0,-20-2,0 0,1 1,-1 0,0 3,0 0,0 0,1-2,-1-3,1-3,-1 0,0 1,19 3,-2 2,-3-1,-14-1,-4 0,1-1,7-2,0-1,-3 2,13 11,0-1,-15-9,4-4,-4 2,13 6,-3 0,8-6,-4-2,-29 1,-3 0,2 0,-3 0,23 0,-35 0,30 0,18 0,-26 0,4 0,3 0,5 0,-7 0,4 0,-1 0,-6 0,-1 0,2 0,7 0,3 0,-1 0,-2 0,0 0,-3 0,23 0,-1 0,-25 0,0 0,0 0,27 0,-3 0,-16 0,-3 0,-9 0,-4 0,19 0,-23 0,-18 0,-22 0,0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2:22:47.831"/>
    </inkml:context>
    <inkml:brush xml:id="br0">
      <inkml:brushProperty name="width" value="0.5" units="cm"/>
      <inkml:brushProperty name="height" value="1" units="cm"/>
      <inkml:brushProperty name="color" value="#FFFC00"/>
      <inkml:brushProperty name="tip" value="rectangle"/>
      <inkml:brushProperty name="rasterOp" value="maskPen"/>
    </inkml:brush>
  </inkml:definitions>
  <inkml:trace contextRef="#ctx0" brushRef="#br0">0 359,'68'3,"0"0,0 0,12 0,2 0,3-1,-6-2,2 0,2 0,1 0,-1 0,-2 0,5 0,8 0,-11 0,7 0,5 0,2 0,2 0,-3 0,-3 0,3 0,-4 0,0 0,0 0,3 0,6 0,-15 0,4 0,4 0,2 0,1 0,-2 0,-1 0,-4 0,-5 0,13 0,-6 0,-3 0,-1 0,1 0,4 0,0 0,2 0,2 0,1 0,-1 0,-2 0,-3 0,-1 0,-4 0,-1 0,0 0,4 0,6 0,-10 0,4 0,3 0,3 0,1 0,0 0,0 0,-2 0,-3 0,1 0,0 0,-2 0,0 0,-1 0,0 0,0 0,1 0,-1 0,-1 0,1 0,0 0,-1 0,0 0,0 0,-2 0,8-1,1 1,-1 0,-2-1,0 1,-3 1,-2 0,13 1,-4 2,-2 1,1-1,5-1,-13-2,2 0,3-1,1 0,0 0,-2 1,-2 0,6 2,-1-1,-1 2,-1-1,0 0,0 0,-1 1,0-1,0 0,-1 0,-1 0,-2-1,12-1,-1-1,-2 0,-3 1,-4 2,-3 3,-4 3,-2-1,1-1,3-6,2-1,-3-1,-7 4,-7 4,-5 4,0-4,11-4,1-4,-2 3,21 4,-5 1,-22-7,-2 0,-2 0,-3 0,21 0,-4 0,-25 0,-3 0,-10 0,25 0,-17 0,6 0,20 0,5 0,5 0,2 0,6 1,-1-2,-10-4,1-2,-10 1,4 1,1-3,0-1,1-1,4-1,-4-1,3-1,2 0,0 0,-1-1,-1 1,2-1,0 0,8-4,2 0,1-1,0 2,1 1,1 2,0 0,1 1,-17 2,0-1,0 1,1 1,0 1,1 0,1 1,0 1,0 0,-3 0,14-3,-2 1,-2-1,-3 2,13 0,-4 2,-1 0,-5 0,-1 0,-4 2,-14 3,-3 2,1-1,8 1,2-1,-4-1,21-3,-5-3,-9 0,-1-1,2 1,-3 0,-22 0,0 2,20 3,0 4,-15 3,-3 3,5 4,1 2,14 0,1 2,-8 4,3-1,-4-8,4-1,1-1,0 2,0 0,4-2,-4-4,4 0,1-2,0 2,-1 3,0 0,0 1,1-3,6-4,3-3,-2 1,-5 3,3 5,-5 3,2-3,10-6,2-3,-6 3,-23 6,-3 2,1-2,4-6,2-2,-1 1,-1 4,0 0,-4-1,3-3,-5-2,-4 1,-5 0,12 0,-25 0,35 0,19 0,-31 0,5 0,10 0,2 0,-6 0,-1 0,7 0,3 0,-18 0,3 0,-4 0,12 0,4 0,-10 0,9 0,1 0,-10 0,9 0,-1 0,13 0,10 0,-8 0,-6 0,-4 0,10 0,1 0,-3-1,-2 2,-5 5,-4 1,-20-6,-3 1,-2 4,-3 0,25-6,4 0,13 0,-13 0,-30 0,-1 0,34 0,-31 0,-1 0,29 0,-3 0,-36 0,-4 0,-22 0,0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2:23:02.335"/>
    </inkml:context>
    <inkml:brush xml:id="br0">
      <inkml:brushProperty name="width" value="0.5" units="cm"/>
      <inkml:brushProperty name="height" value="1" units="cm"/>
      <inkml:brushProperty name="color" value="#FFFC00"/>
      <inkml:brushProperty name="tip" value="rectangle"/>
      <inkml:brushProperty name="rasterOp" value="maskPen"/>
    </inkml:brush>
  </inkml:definitions>
  <inkml:trace contextRef="#ctx0" brushRef="#br0">1 166,'78'0,"1"0,-1 0,12 0,2 0,0 0,-2 0,1 1,3-2,-9-3,2 0,4-1,4 1,-12 2,5 2,3 1,0-1,1-1,-2-1,-5-3,-2-1,1-1,0 0,2 1,3 1,2 2,4 2,2 1,1 0,0 1,0-2,-3 0,-5-1,-1-1,0 0,-1 0,0 0,-2 1,-2 0,3 1,-3 1,-1 0,0 0,1 1,3-1,-2 0,3 0,1 0,1 0,0 0,-2 0,-3 0,3 0,-2 0,-1 0,-1 0,2 0,2 0,-3 0,2 0,1 0,1 0,1 0,-2 0,0 0,13 0,-1 0,0 0,0 0,0 0,-1 0,-2 0,-1 0,1 0,-2 0,0 0,-1 0,-7 0,0 0,-1 0,-1 0,0 0,-1 0,13 0,0 0,-1 0,-1 0,0 0,-6 0,1 0,-2 0,0 0,-2 0,14-1,-3 1,0 0,0 1,-1 2,0 0,-1 2,0 0,-4-1,-1 0,-1 1,0 2,-5 0,0 2,-1 0,1 1,-2-2,1 1,-2 0,-4-1,1-2,-4 0,0 0,6 4,1 0,-4-2,21-6,-1-1,-26 4,1 0,0-1,-1-3,0-2,-2 1,26 0,-3 0,-8 0,0 0,0 0,-1 0,-8 0,1 0,15 0,0 0,-14 0,-1 0,1 0,0 0,1 0,0 0,9-6,1-3,10 1,0-1,-7 1,-2-1,1-4,-2 0,-10 5,-1 0,9-6,0-1,0 1,-2 0,-1-1,-2 2,-14 6,-1 0,7-6,0 1,-15 11,-2-1,0-9,-1 0,41 8,-13-7,-4 10,-24 0,8 0,-20 0,9 0,-22 0,8 0,-18 0,18 0,-17 0,16 0,-16 0,24 0,-22 0,13 0,-10 0,-6 0,14 0,-14 8,6-6,1 6,-7 0,14-6,-4 6,8-8,3 9,10-7,4 7,11-9,13 0,-10 0,10 0,-13 0,-11 0,8 0,-20 0,9 0,-12 9,0-7,0 7,0 0,0-7,0 7,0-9,-10 0,-2 8,0-6,-7 6,14 0,-15-6,7 6,-1 1,4-7,-1 6,-1 0,-1-6,-6 6,17-8,-17 8,6-6,0 6,-7 0,14-6,-14 6,24 1,-22-7,14 7,-10-9,-6 8,14-6,-14 7,14-1,-15-6,15 6,-6-8,-1 0,-2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836997680"/>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ad9f56bff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81" name="Google Shape;581;gad9f56bffc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extLst>
      <p:ext uri="{BB962C8B-B14F-4D97-AF65-F5344CB8AC3E}">
        <p14:creationId xmlns:p14="http://schemas.microsoft.com/office/powerpoint/2010/main" val="2343478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ad9f56bff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81" name="Google Shape;581;gad9f56bffc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extLst>
      <p:ext uri="{BB962C8B-B14F-4D97-AF65-F5344CB8AC3E}">
        <p14:creationId xmlns:p14="http://schemas.microsoft.com/office/powerpoint/2010/main" val="3730050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ad9f56bffc_0_145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5" name="Google Shape;635;gad9f56bffc_0_14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4758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ad9f56bff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81" name="Google Shape;581;gad9f56bffc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extLst>
      <p:ext uri="{BB962C8B-B14F-4D97-AF65-F5344CB8AC3E}">
        <p14:creationId xmlns:p14="http://schemas.microsoft.com/office/powerpoint/2010/main" val="2873545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ad9f56bffc_0_145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5" name="Google Shape;635;gad9f56bffc_0_14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7530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ad9f56bffc_0_145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5" name="Google Shape;635;gad9f56bffc_0_14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2497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gad9f56bffc_0_207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1" name="Google Shape;641;gad9f56bffc_0_2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349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gad9f56bffc_0_206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5" name="Google Shape;595;gad9f56bffc_0_2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47297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ad9f56bffc_0_140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6" name="Google Shape;606;gad9f56bffc_0_14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6045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gad9f56bffc_0_14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9" name="Google Shape;619;gad9f56bffc_0_14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1655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gad9f56bffc_0_1434: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5" name="Google Shape;625;gad9f56bffc_0_14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7390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ad9f56bffc_0_145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5" name="Google Shape;635;gad9f56bffc_0_14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93842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3"/>
        <p:cNvGrpSpPr/>
        <p:nvPr/>
      </p:nvGrpSpPr>
      <p:grpSpPr>
        <a:xfrm>
          <a:off x="0" y="0"/>
          <a:ext cx="0" cy="0"/>
          <a:chOff x="0" y="0"/>
          <a:chExt cx="0" cy="0"/>
        </a:xfrm>
      </p:grpSpPr>
      <p:sp>
        <p:nvSpPr>
          <p:cNvPr id="654" name="Google Shape;654;gad9f56bffc_0_145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5" name="Google Shape;655;gad9f56bffc_0_14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64074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0.jpeg"/><Relationship Id="rId2" Type="http://schemas.openxmlformats.org/officeDocument/2006/relationships/image" Target="../media/image17.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2.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2.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3.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11.emf"/></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4.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5.jp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emf"/><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6.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7.png"/><Relationship Id="rId1" Type="http://schemas.openxmlformats.org/officeDocument/2006/relationships/slideMaster" Target="../slideMasters/slideMaster1.xml"/><Relationship Id="rId6" Type="http://schemas.openxmlformats.org/officeDocument/2006/relationships/image" Target="../media/image47.jpg"/><Relationship Id="rId5" Type="http://schemas.openxmlformats.org/officeDocument/2006/relationships/image" Target="../media/image46.png"/><Relationship Id="rId4" Type="http://schemas.openxmlformats.org/officeDocument/2006/relationships/image" Target="../media/image45.png"/></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1.emf"/><Relationship Id="rId2" Type="http://schemas.openxmlformats.org/officeDocument/2006/relationships/image" Target="../media/image15.jpe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1.emf"/><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3.emf"/></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17.png"/><Relationship Id="rId7" Type="http://schemas.openxmlformats.org/officeDocument/2006/relationships/image" Target="../media/image12.emf"/><Relationship Id="rId2" Type="http://schemas.openxmlformats.org/officeDocument/2006/relationships/image" Target="../media/image15.jpeg"/><Relationship Id="rId1" Type="http://schemas.openxmlformats.org/officeDocument/2006/relationships/slideMaster" Target="../slideMasters/slideMaster1.xml"/><Relationship Id="rId6" Type="http://schemas.openxmlformats.org/officeDocument/2006/relationships/image" Target="../media/image11.emf"/><Relationship Id="rId5" Type="http://schemas.openxmlformats.org/officeDocument/2006/relationships/image" Target="../media/image10.png"/><Relationship Id="rId4" Type="http://schemas.openxmlformats.org/officeDocument/2006/relationships/image" Target="../media/image18.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17.png"/><Relationship Id="rId7" Type="http://schemas.openxmlformats.org/officeDocument/2006/relationships/image" Target="../media/image12.emf"/><Relationship Id="rId2" Type="http://schemas.openxmlformats.org/officeDocument/2006/relationships/image" Target="../media/image19.jpg"/><Relationship Id="rId1" Type="http://schemas.openxmlformats.org/officeDocument/2006/relationships/slideMaster" Target="../slideMasters/slideMaster1.xml"/><Relationship Id="rId6" Type="http://schemas.openxmlformats.org/officeDocument/2006/relationships/image" Target="../media/image11.emf"/><Relationship Id="rId5" Type="http://schemas.openxmlformats.org/officeDocument/2006/relationships/image" Target="../media/image10.png"/><Relationship Id="rId4" Type="http://schemas.openxmlformats.org/officeDocument/2006/relationships/image" Target="../media/image18.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bg>
      <p:bgPr>
        <a:solidFill>
          <a:schemeClr val="bg1"/>
        </a:solidFill>
        <a:effectLst/>
      </p:bgPr>
    </p:bg>
    <p:spTree>
      <p:nvGrpSpPr>
        <p:cNvPr id="1" name=""/>
        <p:cNvGrpSpPr/>
        <p:nvPr/>
      </p:nvGrpSpPr>
      <p:grpSpPr>
        <a:xfrm>
          <a:off x="0" y="0"/>
          <a:ext cx="0" cy="0"/>
          <a:chOff x="0" y="0"/>
          <a:chExt cx="0" cy="0"/>
        </a:xfrm>
      </p:grpSpPr>
      <p:pic>
        <p:nvPicPr>
          <p:cNvPr id="12" name="Picture 11"/>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5662" y="-1"/>
            <a:ext cx="16272000" cy="9144001"/>
          </a:xfrm>
          <a:prstGeom prst="rect">
            <a:avLst/>
          </a:prstGeom>
        </p:spPr>
      </p:pic>
    </p:spTree>
    <p:extLst>
      <p:ext uri="{BB962C8B-B14F-4D97-AF65-F5344CB8AC3E}">
        <p14:creationId xmlns:p14="http://schemas.microsoft.com/office/powerpoint/2010/main" val="1408936051"/>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4">
    <p:spTree>
      <p:nvGrpSpPr>
        <p:cNvPr id="1" name=""/>
        <p:cNvGrpSpPr/>
        <p:nvPr/>
      </p:nvGrpSpPr>
      <p:grpSpPr>
        <a:xfrm>
          <a:off x="0" y="0"/>
          <a:ext cx="0" cy="0"/>
          <a:chOff x="0" y="0"/>
          <a:chExt cx="0" cy="0"/>
        </a:xfrm>
      </p:grpSpPr>
      <p:sp>
        <p:nvSpPr>
          <p:cNvPr id="18" name="Rectangle 17"/>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 name="Text Placeholder 25"/>
          <p:cNvSpPr>
            <a:spLocks noGrp="1"/>
          </p:cNvSpPr>
          <p:nvPr>
            <p:ph type="body" sz="quarter" idx="10" hasCustomPrompt="1"/>
          </p:nvPr>
        </p:nvSpPr>
        <p:spPr>
          <a:xfrm>
            <a:off x="697519" y="2146730"/>
            <a:ext cx="14671442" cy="2425269"/>
          </a:xfrm>
          <a:prstGeom prst="rect">
            <a:avLst/>
          </a:prstGeom>
        </p:spPr>
        <p:txBody>
          <a:bodyPr wrap="square" lIns="0" tIns="0" rIns="0" bIns="72000" anchor="b" anchorCtr="0">
            <a:normAutofit/>
          </a:bodyPr>
          <a:lstStyle>
            <a:lvl1pPr marL="0" indent="0" algn="l">
              <a:lnSpc>
                <a:spcPct val="100000"/>
              </a:lnSpc>
              <a:spcBef>
                <a:spcPts val="0"/>
              </a:spcBef>
              <a:buNone/>
              <a:defRPr sz="88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670441" y="4572000"/>
            <a:ext cx="14698519" cy="2844800"/>
          </a:xfrm>
          <a:prstGeom prst="rect">
            <a:avLst/>
          </a:prstGeom>
        </p:spPr>
        <p:txBody>
          <a:bodyPr wrap="square" lIns="0" tIns="72000" rIns="0" bIns="0" anchor="t" anchorCtr="0">
            <a:normAutofit/>
          </a:bodyPr>
          <a:lstStyle>
            <a:lvl1pPr marL="0" indent="0" algn="l">
              <a:spcBef>
                <a:spcPts val="300"/>
              </a:spcBef>
              <a:buNone/>
              <a:defRPr sz="4200" b="0" i="0" spc="-151">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7900" y="660384"/>
            <a:ext cx="986503" cy="983226"/>
          </a:xfrm>
          <a:prstGeom prst="rect">
            <a:avLst/>
          </a:prstGeom>
        </p:spPr>
      </p:pic>
      <p:sp>
        <p:nvSpPr>
          <p:cNvPr id="25" name="Text Placeholder 39"/>
          <p:cNvSpPr>
            <a:spLocks noGrp="1"/>
          </p:cNvSpPr>
          <p:nvPr userDrawn="1">
            <p:ph type="body" sz="quarter" idx="16" hasCustomPrompt="1"/>
          </p:nvPr>
        </p:nvSpPr>
        <p:spPr>
          <a:xfrm>
            <a:off x="9127458" y="856565"/>
            <a:ext cx="6241503" cy="382019"/>
          </a:xfrm>
          <a:prstGeom prst="rect">
            <a:avLst/>
          </a:prstGeom>
          <a:noFill/>
          <a:ln>
            <a:noFill/>
          </a:ln>
        </p:spPr>
        <p:txBody>
          <a:bodyPr vert="horz" wrap="square" lIns="0" tIns="0" rIns="0" bIns="0" anchor="b" anchorCtr="0">
            <a:noAutofit/>
          </a:bodyPr>
          <a:lstStyle>
            <a:lvl1pPr marL="0" indent="0" algn="r">
              <a:buNone/>
              <a:defRPr sz="2800" b="1"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userDrawn="1">
            <p:ph type="body" sz="quarter" idx="17" hasCustomPrompt="1"/>
          </p:nvPr>
        </p:nvSpPr>
        <p:spPr>
          <a:xfrm>
            <a:off x="9127458" y="1237927"/>
            <a:ext cx="6241504"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29" name="Picture 2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flipV="1">
            <a:off x="500297" y="5636944"/>
            <a:ext cx="1933731" cy="2934324"/>
          </a:xfrm>
          <a:prstGeom prst="rect">
            <a:avLst/>
          </a:prstGeom>
        </p:spPr>
      </p:pic>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235163" y="8334329"/>
            <a:ext cx="829564" cy="576000"/>
          </a:xfrm>
          <a:prstGeom prst="rect">
            <a:avLst/>
          </a:prstGeom>
        </p:spPr>
      </p:pic>
      <p:pic>
        <p:nvPicPr>
          <p:cNvPr id="23" name="Picture 22"/>
          <p:cNvPicPr>
            <a:picLocks noChangeAspect="1"/>
          </p:cNvPicPr>
          <p:nvPr userDrawn="1"/>
        </p:nvPicPr>
        <p:blipFill>
          <a:blip r:embed="rId6"/>
          <a:stretch>
            <a:fillRect/>
          </a:stretch>
        </p:blipFill>
        <p:spPr>
          <a:xfrm>
            <a:off x="14724879" y="8496329"/>
            <a:ext cx="703862" cy="252000"/>
          </a:xfrm>
          <a:prstGeom prst="rect">
            <a:avLst/>
          </a:prstGeom>
        </p:spPr>
      </p:pic>
      <p:pic>
        <p:nvPicPr>
          <p:cNvPr id="7" name="Picture 6">
            <a:extLst>
              <a:ext uri="{FF2B5EF4-FFF2-40B4-BE49-F238E27FC236}">
                <a16:creationId xmlns:a16="http://schemas.microsoft.com/office/drawing/2014/main" id="{5C5F49C5-4727-AF4F-9291-29A8D46F155C}"/>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l="10164" r="10164"/>
          <a:stretch/>
        </p:blipFill>
        <p:spPr>
          <a:xfrm>
            <a:off x="-31439" y="-34819"/>
            <a:ext cx="16318877" cy="8139600"/>
          </a:xfrm>
          <a:prstGeom prst="rect">
            <a:avLst/>
          </a:prstGeom>
        </p:spPr>
      </p:pic>
      <p:sp>
        <p:nvSpPr>
          <p:cNvPr id="20" name="Rectangle 19"/>
          <p:cNvSpPr/>
          <p:nvPr userDrawn="1"/>
        </p:nvSpPr>
        <p:spPr>
          <a:xfrm>
            <a:off x="15438" y="-38769"/>
            <a:ext cx="16272000" cy="8136000"/>
          </a:xfrm>
          <a:prstGeom prst="rect">
            <a:avLst/>
          </a:prstGeom>
          <a:gradFill flip="none" rotWithShape="1">
            <a:gsLst>
              <a:gs pos="0">
                <a:schemeClr val="accent4">
                  <a:lumMod val="75000"/>
                </a:schemeClr>
              </a:gs>
              <a:gs pos="94000">
                <a:schemeClr val="accent3">
                  <a:lumMod val="75000"/>
                  <a:alpha val="0"/>
                </a:schemeClr>
              </a:gs>
            </a:gsLst>
            <a:lin ang="5400000" scaled="1"/>
            <a:tileRect/>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Tree>
    <p:extLst>
      <p:ext uri="{BB962C8B-B14F-4D97-AF65-F5344CB8AC3E}">
        <p14:creationId xmlns:p14="http://schemas.microsoft.com/office/powerpoint/2010/main" val="3702363423"/>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5">
    <p:bg>
      <p:bgPr>
        <a:gradFill>
          <a:gsLst>
            <a:gs pos="0">
              <a:schemeClr val="accent2"/>
            </a:gs>
            <a:gs pos="100000">
              <a:schemeClr val="bg1">
                <a:alpha val="0"/>
                <a:lumMod val="0"/>
                <a:lumOff val="100000"/>
              </a:schemeClr>
            </a:gs>
          </a:gsLst>
          <a:lin ang="5400000" scaled="1"/>
        </a:gradFill>
        <a:effectLst/>
      </p:bgPr>
    </p:bg>
    <p:spTree>
      <p:nvGrpSpPr>
        <p:cNvPr id="1" name=""/>
        <p:cNvGrpSpPr/>
        <p:nvPr/>
      </p:nvGrpSpPr>
      <p:grpSpPr>
        <a:xfrm>
          <a:off x="0" y="0"/>
          <a:ext cx="0" cy="0"/>
          <a:chOff x="0" y="0"/>
          <a:chExt cx="0" cy="0"/>
        </a:xfrm>
      </p:grpSpPr>
      <p:sp>
        <p:nvSpPr>
          <p:cNvPr id="28" name="Rectangle 27"/>
          <p:cNvSpPr/>
          <p:nvPr userDrawn="1"/>
        </p:nvSpPr>
        <p:spPr>
          <a:xfrm>
            <a:off x="0" y="0"/>
            <a:ext cx="16256000" cy="7561913"/>
          </a:xfrm>
          <a:prstGeom prst="rect">
            <a:avLst/>
          </a:prstGeom>
          <a:gradFill>
            <a:gsLst>
              <a:gs pos="0">
                <a:schemeClr val="accent2">
                  <a:lumMod val="100000"/>
                </a:schemeClr>
              </a:gs>
              <a:gs pos="100000">
                <a:schemeClr val="bg1">
                  <a:alpha val="0"/>
                  <a:lumMod val="0"/>
                  <a:lumOff val="100000"/>
                </a:schemeClr>
              </a:gs>
            </a:gsLst>
            <a:lin ang="5400000" scaled="1"/>
          </a:gradFill>
          <a:ln w="3175" cap="flat">
            <a:noFill/>
            <a:miter lim="400000"/>
          </a:ln>
          <a:effectLst>
            <a:outerShdw blurRad="25400" dist="12700" dir="5400000" rotWithShape="0">
              <a:schemeClr val="accent2">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0" y="0"/>
            <a:ext cx="14249366" cy="8026401"/>
          </a:xfrm>
          <a:prstGeom prst="rect">
            <a:avLst/>
          </a:prstGeom>
        </p:spPr>
      </p:pic>
      <p:sp>
        <p:nvSpPr>
          <p:cNvPr id="4" name="Text Placeholder 25"/>
          <p:cNvSpPr>
            <a:spLocks noGrp="1"/>
          </p:cNvSpPr>
          <p:nvPr>
            <p:ph type="body" sz="quarter" idx="10" hasCustomPrompt="1"/>
          </p:nvPr>
        </p:nvSpPr>
        <p:spPr>
          <a:xfrm>
            <a:off x="1502599" y="434716"/>
            <a:ext cx="13959887" cy="3576102"/>
          </a:xfrm>
          <a:prstGeom prst="rect">
            <a:avLst/>
          </a:prstGeom>
        </p:spPr>
        <p:txBody>
          <a:bodyPr wrap="square" lIns="0" tIns="0" rIns="0" bIns="72000" anchor="b" anchorCtr="0">
            <a:normAutofit/>
          </a:bodyPr>
          <a:lstStyle>
            <a:lvl1pPr marL="0" indent="0" algn="r">
              <a:lnSpc>
                <a:spcPts val="9600"/>
              </a:lnSpc>
              <a:spcBef>
                <a:spcPts val="0"/>
              </a:spcBef>
              <a:buNone/>
              <a:defRPr sz="88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2012266" y="4010818"/>
            <a:ext cx="13450220" cy="1345739"/>
          </a:xfrm>
          <a:prstGeom prst="rect">
            <a:avLst/>
          </a:prstGeom>
        </p:spPr>
        <p:txBody>
          <a:bodyPr wrap="square" lIns="0" tIns="72000" rIns="0" bIns="0" anchor="t" anchorCtr="0">
            <a:normAutofit/>
          </a:bodyPr>
          <a:lstStyle>
            <a:lvl1pPr marL="0" indent="0" algn="r">
              <a:spcBef>
                <a:spcPts val="300"/>
              </a:spcBef>
              <a:buNone/>
              <a:defRPr sz="4200" b="0" i="0" spc="-151">
                <a:solidFill>
                  <a:schemeClr val="accent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5" name="Text Placeholder 39"/>
          <p:cNvSpPr>
            <a:spLocks noGrp="1"/>
          </p:cNvSpPr>
          <p:nvPr>
            <p:ph type="body" sz="quarter" idx="16" hasCustomPrompt="1"/>
          </p:nvPr>
        </p:nvSpPr>
        <p:spPr>
          <a:xfrm>
            <a:off x="9220983" y="5919029"/>
            <a:ext cx="6241503" cy="382019"/>
          </a:xfrm>
          <a:prstGeom prst="rect">
            <a:avLst/>
          </a:prstGeom>
          <a:noFill/>
          <a:ln>
            <a:noFill/>
          </a:ln>
        </p:spPr>
        <p:txBody>
          <a:bodyPr vert="horz" wrap="square" lIns="0" tIns="0" rIns="0" bIns="0" anchor="b" anchorCtr="0">
            <a:normAutofit/>
          </a:bodyPr>
          <a:lstStyle>
            <a:lvl1pPr marL="0" indent="0" algn="r">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p:ph type="body" sz="quarter" idx="17" hasCustomPrompt="1"/>
          </p:nvPr>
        </p:nvSpPr>
        <p:spPr>
          <a:xfrm>
            <a:off x="9220983" y="6300391"/>
            <a:ext cx="6241504" cy="405683"/>
          </a:xfrm>
          <a:prstGeom prst="rect">
            <a:avLst/>
          </a:prstGeom>
          <a:noFill/>
          <a:ln>
            <a:noFill/>
          </a:ln>
        </p:spPr>
        <p:txBody>
          <a:bodyPr vert="horz" wrap="square" lIns="0" tIns="36000" rIns="0" bIns="0" anchor="t" anchorCtr="0">
            <a:normAutofit/>
          </a:bodyPr>
          <a:lstStyle>
            <a:lvl1pPr marL="0" indent="0" algn="r">
              <a:buNone/>
              <a:defRPr sz="2400" b="0" i="0" spc="-150">
                <a:solidFill>
                  <a:srgbClr val="4687E6"/>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sp>
        <p:nvSpPr>
          <p:cNvPr id="31" name="Footer Placeholder 9"/>
          <p:cNvSpPr>
            <a:spLocks noGrp="1"/>
          </p:cNvSpPr>
          <p:nvPr>
            <p:ph type="ftr" sz="quarter" idx="18"/>
          </p:nvPr>
        </p:nvSpPr>
        <p:spPr>
          <a:xfrm>
            <a:off x="4831589" y="8449897"/>
            <a:ext cx="6593411" cy="376237"/>
          </a:xfrm>
        </p:spPr>
        <p:txBody>
          <a:bodyPr>
            <a:normAutofit/>
          </a:bodyPr>
          <a:lstStyle>
            <a:lvl1pPr algn="ctr">
              <a:defRPr sz="1400" b="0" i="0" spc="0">
                <a:solidFill>
                  <a:schemeClr val="bg2">
                    <a:lumMod val="50000"/>
                  </a:schemeClr>
                </a:solidFill>
                <a:latin typeface="+mn-lt"/>
                <a:ea typeface="Open Sans Light" charset="0"/>
                <a:cs typeface="Open Sans Light" charset="0"/>
              </a:defRPr>
            </a:lvl1pPr>
          </a:lstStyle>
          <a:p>
            <a:r>
              <a:rPr lang="en-US"/>
              <a:t>OpenAIRE @ EOSC | RDA  | Berlin | 23rd March 2018</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0" name="Picture 19"/>
          <p:cNvPicPr>
            <a:picLocks noChangeAspect="1"/>
          </p:cNvPicPr>
          <p:nvPr userDrawn="1"/>
        </p:nvPicPr>
        <p:blipFill>
          <a:blip r:embed="rId5"/>
          <a:stretch>
            <a:fillRect/>
          </a:stretch>
        </p:blipFill>
        <p:spPr>
          <a:xfrm>
            <a:off x="14724879" y="8496329"/>
            <a:ext cx="703862" cy="252000"/>
          </a:xfrm>
          <a:prstGeom prst="rect">
            <a:avLst/>
          </a:prstGeom>
        </p:spPr>
      </p:pic>
      <p:pic>
        <p:nvPicPr>
          <p:cNvPr id="21" name="Picture 2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2"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62644239"/>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834" y="0"/>
            <a:ext cx="14210569" cy="8004547"/>
          </a:xfrm>
          <a:prstGeom prst="rect">
            <a:avLst/>
          </a:prstGeom>
          <a:effectLst>
            <a:outerShdw blurRad="50800" dist="50800" dir="5400000" algn="ctr" rotWithShape="0">
              <a:schemeClr val="bg1"/>
            </a:outerShdw>
          </a:effectLst>
        </p:spPr>
      </p:pic>
      <p:sp>
        <p:nvSpPr>
          <p:cNvPr id="17" name="Text Placeholder 25"/>
          <p:cNvSpPr>
            <a:spLocks noGrp="1"/>
          </p:cNvSpPr>
          <p:nvPr>
            <p:ph type="body" sz="quarter" idx="10" hasCustomPrompt="1"/>
          </p:nvPr>
        </p:nvSpPr>
        <p:spPr>
          <a:xfrm>
            <a:off x="2667001" y="792163"/>
            <a:ext cx="12795486" cy="850641"/>
          </a:xfrm>
          <a:prstGeom prst="rect">
            <a:avLst/>
          </a:prstGeom>
        </p:spPr>
        <p:txBody>
          <a:bodyPr wrap="square" lIns="0" tIns="0" rIns="0" bIns="0" anchor="ctr" anchorCtr="0">
            <a:normAutofit/>
          </a:bodyPr>
          <a:lstStyle>
            <a:lvl1pPr marL="0" indent="0" algn="r">
              <a:lnSpc>
                <a:spcPts val="6640"/>
              </a:lnSpc>
              <a:spcBef>
                <a:spcPts val="0"/>
              </a:spcBef>
              <a:buNone/>
              <a:defRPr sz="60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CONTENTS</a:t>
            </a:r>
          </a:p>
        </p:txBody>
      </p:sp>
      <p:sp>
        <p:nvSpPr>
          <p:cNvPr id="20" name="Text Placeholder 19"/>
          <p:cNvSpPr>
            <a:spLocks noGrp="1"/>
          </p:cNvSpPr>
          <p:nvPr>
            <p:ph type="body" sz="quarter" idx="19" hasCustomPrompt="1"/>
          </p:nvPr>
        </p:nvSpPr>
        <p:spPr>
          <a:xfrm>
            <a:off x="2667001" y="2032435"/>
            <a:ext cx="12795486" cy="5384365"/>
          </a:xfrm>
          <a:prstGeom prst="rect">
            <a:avLst/>
          </a:prstGeom>
        </p:spPr>
        <p:txBody>
          <a:bodyPr lIns="0" tIns="0" rIns="0" bIns="0">
            <a:normAutofit/>
          </a:bodyPr>
          <a:lstStyle>
            <a:lvl1pPr marL="0" marR="0" indent="0" algn="r" defTabSz="547673" rtl="0" eaLnBrk="1" fontAlgn="auto" latinLnBrk="0" hangingPunct="1">
              <a:lnSpc>
                <a:spcPct val="100000"/>
              </a:lnSpc>
              <a:spcBef>
                <a:spcPts val="300"/>
              </a:spcBef>
              <a:spcAft>
                <a:spcPts val="0"/>
              </a:spcAft>
              <a:buClrTx/>
              <a:buSzPct val="75000"/>
              <a:buFontTx/>
              <a:buNone/>
              <a:tabLst/>
              <a:defRPr sz="4000" b="0" i="0" spc="-151" baseline="0">
                <a:solidFill>
                  <a:srgbClr val="4687E6"/>
                </a:solidFill>
                <a:latin typeface="Helvetica" charset="0"/>
                <a:ea typeface="Helvetica" charset="0"/>
                <a:cs typeface="Helvetica" charset="0"/>
              </a:defRPr>
            </a:lvl1pPr>
            <a:lvl2pPr marL="444489" indent="0" algn="r">
              <a:spcBef>
                <a:spcPts val="300"/>
              </a:spcBef>
              <a:buNone/>
              <a:defRPr sz="4800" b="1" spc="-151">
                <a:latin typeface="Open Sans" charset="0"/>
                <a:ea typeface="Open Sans" charset="0"/>
                <a:cs typeface="Open Sans" charset="0"/>
              </a:defRPr>
            </a:lvl2pPr>
            <a:lvl3pPr marL="888978" indent="0" algn="r">
              <a:spcBef>
                <a:spcPts val="300"/>
              </a:spcBef>
              <a:buNone/>
              <a:defRPr sz="4800" b="1" spc="-151">
                <a:latin typeface="Open Sans" charset="0"/>
                <a:ea typeface="Open Sans" charset="0"/>
                <a:cs typeface="Open Sans" charset="0"/>
              </a:defRPr>
            </a:lvl3pPr>
            <a:lvl4pPr marL="1333467" indent="0" algn="r">
              <a:spcBef>
                <a:spcPts val="300"/>
              </a:spcBef>
              <a:buNone/>
              <a:defRPr sz="4800" b="1" spc="-151">
                <a:latin typeface="Open Sans" charset="0"/>
                <a:ea typeface="Open Sans" charset="0"/>
                <a:cs typeface="Open Sans" charset="0"/>
              </a:defRPr>
            </a:lvl4pPr>
            <a:lvl5pPr marL="1777956" indent="0" algn="r">
              <a:spcBef>
                <a:spcPts val="300"/>
              </a:spcBef>
              <a:buNone/>
              <a:defRPr sz="4800" b="1" spc="-151">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p>
          <a:p>
            <a:pPr lvl="0"/>
            <a:r>
              <a:rPr lang="en-US" dirty="0" err="1"/>
              <a:t>Lorem</a:t>
            </a:r>
            <a:r>
              <a:rPr lang="en-US" dirty="0"/>
              <a:t> </a:t>
            </a:r>
            <a:r>
              <a:rPr lang="en-US" dirty="0" err="1"/>
              <a:t>ipsum</a:t>
            </a:r>
            <a:r>
              <a:rPr lang="en-US" dirty="0"/>
              <a:t> dolor sit </a:t>
            </a:r>
            <a:r>
              <a:rPr lang="en-US" dirty="0" err="1"/>
              <a:t>amet</a:t>
            </a:r>
            <a:r>
              <a:rPr lang="en-US" dirty="0"/>
              <a:t> -</a:t>
            </a:r>
          </a:p>
          <a:p>
            <a:pPr lvl="0"/>
            <a:r>
              <a:rPr lang="en-US" dirty="0" err="1"/>
              <a:t>Consectetuer</a:t>
            </a:r>
            <a:r>
              <a:rPr lang="en-US" dirty="0"/>
              <a:t> </a:t>
            </a:r>
            <a:r>
              <a:rPr lang="en-US" dirty="0" err="1"/>
              <a:t>elit</a:t>
            </a:r>
            <a:r>
              <a:rPr lang="en-US" dirty="0"/>
              <a:t> - </a:t>
            </a:r>
          </a:p>
          <a:p>
            <a:pPr lvl="0"/>
            <a:r>
              <a:rPr lang="en-US" dirty="0" err="1"/>
              <a:t>Neque</a:t>
            </a:r>
            <a:r>
              <a:rPr lang="en-US" dirty="0"/>
              <a:t> </a:t>
            </a:r>
            <a:r>
              <a:rPr lang="en-US" dirty="0" err="1"/>
              <a:t>porro</a:t>
            </a:r>
            <a:r>
              <a:rPr lang="en-US" dirty="0"/>
              <a:t> </a:t>
            </a:r>
            <a:r>
              <a:rPr lang="en-US" dirty="0" err="1"/>
              <a:t>quisquam</a:t>
            </a:r>
            <a:r>
              <a:rPr lang="en-US" dirty="0"/>
              <a:t> </a:t>
            </a:r>
            <a:r>
              <a:rPr lang="en-US" dirty="0" err="1"/>
              <a:t>est</a:t>
            </a:r>
            <a:r>
              <a:rPr lang="en-US" dirty="0"/>
              <a:t>, qui </a:t>
            </a:r>
            <a:r>
              <a:rPr lang="en-US" dirty="0" err="1"/>
              <a:t>dolorem</a:t>
            </a:r>
            <a:r>
              <a:rPr lang="en-US" dirty="0"/>
              <a:t> </a:t>
            </a:r>
            <a:r>
              <a:rPr lang="en-US" dirty="0" err="1"/>
              <a:t>ipsum</a:t>
            </a:r>
            <a:r>
              <a:rPr lang="en-US" dirty="0"/>
              <a:t> -</a:t>
            </a:r>
          </a:p>
          <a:p>
            <a:pPr lvl="0"/>
            <a:r>
              <a:rPr lang="en-US" dirty="0" err="1"/>
              <a:t>Ut</a:t>
            </a:r>
            <a:r>
              <a:rPr lang="en-US" dirty="0"/>
              <a:t> </a:t>
            </a:r>
            <a:r>
              <a:rPr lang="en-US" dirty="0" err="1"/>
              <a:t>enim</a:t>
            </a:r>
            <a:r>
              <a:rPr lang="en-US" dirty="0"/>
              <a:t> ad minima </a:t>
            </a:r>
            <a:r>
              <a:rPr lang="en-US" dirty="0" err="1"/>
              <a:t>veniam</a:t>
            </a:r>
            <a:r>
              <a:rPr lang="en-US" dirty="0"/>
              <a:t>, </a:t>
            </a:r>
            <a:r>
              <a:rPr lang="en-US" dirty="0" err="1"/>
              <a:t>quis</a:t>
            </a:r>
            <a:r>
              <a:rPr lang="en-US" dirty="0"/>
              <a:t> nostrum -</a:t>
            </a:r>
          </a:p>
          <a:p>
            <a:pPr marL="0" marR="0" lvl="0" indent="0" algn="r" defTabSz="547673" rtl="0" eaLnBrk="1" fontAlgn="auto" latinLnBrk="0" hangingPunct="1">
              <a:lnSpc>
                <a:spcPct val="100000"/>
              </a:lnSpc>
              <a:spcBef>
                <a:spcPts val="300"/>
              </a:spcBef>
              <a:spcAft>
                <a:spcPts val="0"/>
              </a:spcAft>
              <a:buClrTx/>
              <a:buSzPct val="75000"/>
              <a:buFontTx/>
              <a:buNone/>
              <a:tabLst/>
              <a:defRPr/>
            </a:pPr>
            <a:r>
              <a:rPr lang="en-US" dirty="0" err="1"/>
              <a:t>Lorem</a:t>
            </a:r>
            <a:r>
              <a:rPr lang="en-US" dirty="0"/>
              <a:t> </a:t>
            </a:r>
            <a:r>
              <a:rPr lang="en-US" dirty="0" err="1"/>
              <a:t>ipsum</a:t>
            </a:r>
            <a:r>
              <a:rPr lang="en-US" dirty="0"/>
              <a:t> dolor sit </a:t>
            </a:r>
            <a:r>
              <a:rPr lang="en-US" dirty="0" err="1"/>
              <a:t>amet</a:t>
            </a:r>
            <a:r>
              <a:rPr lang="en-US" dirty="0"/>
              <a:t> -</a:t>
            </a:r>
            <a:endParaRPr lang="el-GR" dirty="0"/>
          </a:p>
          <a:p>
            <a:pPr marL="0" marR="0" lvl="0" indent="0" algn="r" defTabSz="547673" rtl="0" eaLnBrk="1" fontAlgn="auto" latinLnBrk="0" hangingPunct="1">
              <a:lnSpc>
                <a:spcPct val="100000"/>
              </a:lnSpc>
              <a:spcBef>
                <a:spcPts val="300"/>
              </a:spcBef>
              <a:spcAft>
                <a:spcPts val="0"/>
              </a:spcAft>
              <a:buClrTx/>
              <a:buSzPct val="75000"/>
              <a:buFontTx/>
              <a:buNone/>
              <a:tabLst/>
              <a:defRPr/>
            </a:pPr>
            <a:r>
              <a:rPr lang="en-US" dirty="0" err="1"/>
              <a:t>Quisquam</a:t>
            </a:r>
            <a:r>
              <a:rPr lang="en-US" dirty="0"/>
              <a:t> </a:t>
            </a:r>
            <a:r>
              <a:rPr lang="en-US" dirty="0" err="1"/>
              <a:t>est</a:t>
            </a:r>
            <a:r>
              <a:rPr lang="en-US" dirty="0"/>
              <a:t>, qui </a:t>
            </a:r>
            <a:r>
              <a:rPr lang="en-US" dirty="0" err="1"/>
              <a:t>dolorem</a:t>
            </a:r>
            <a:r>
              <a:rPr lang="en-US" dirty="0"/>
              <a:t> </a:t>
            </a:r>
            <a:r>
              <a:rPr lang="en-US" dirty="0" err="1"/>
              <a:t>ipsum</a:t>
            </a:r>
            <a:r>
              <a:rPr lang="en-US" dirty="0"/>
              <a:t> -</a:t>
            </a:r>
          </a:p>
          <a:p>
            <a:pPr marL="0" marR="0" lvl="0" indent="0" algn="r" defTabSz="547673" rtl="0" eaLnBrk="1" fontAlgn="auto" latinLnBrk="0" hangingPunct="1">
              <a:lnSpc>
                <a:spcPct val="100000"/>
              </a:lnSpc>
              <a:spcBef>
                <a:spcPts val="300"/>
              </a:spcBef>
              <a:spcAft>
                <a:spcPts val="0"/>
              </a:spcAft>
              <a:buClrTx/>
              <a:buSzPct val="75000"/>
              <a:buFontTx/>
              <a:buNone/>
              <a:tabLst/>
              <a:defRPr/>
            </a:pPr>
            <a:r>
              <a:rPr lang="en-US" dirty="0" err="1"/>
              <a:t>Neque</a:t>
            </a:r>
            <a:r>
              <a:rPr lang="en-US" dirty="0"/>
              <a:t> </a:t>
            </a:r>
            <a:r>
              <a:rPr lang="en-US" dirty="0" err="1"/>
              <a:t>veniam</a:t>
            </a:r>
            <a:r>
              <a:rPr lang="en-US" dirty="0"/>
              <a:t>, </a:t>
            </a:r>
            <a:r>
              <a:rPr lang="en-US" dirty="0" err="1"/>
              <a:t>porro</a:t>
            </a:r>
            <a:r>
              <a:rPr lang="en-US" dirty="0"/>
              <a:t> </a:t>
            </a:r>
            <a:r>
              <a:rPr lang="en-US" dirty="0" err="1"/>
              <a:t>est</a:t>
            </a:r>
            <a:r>
              <a:rPr lang="en-US" dirty="0"/>
              <a:t> sit -</a:t>
            </a:r>
          </a:p>
        </p:txBody>
      </p:sp>
      <p:sp>
        <p:nvSpPr>
          <p:cNvPr id="11" name="Footer Placeholder 9"/>
          <p:cNvSpPr>
            <a:spLocks noGrp="1"/>
          </p:cNvSpPr>
          <p:nvPr>
            <p:ph type="ftr" sz="quarter" idx="18"/>
          </p:nvPr>
        </p:nvSpPr>
        <p:spPr>
          <a:xfrm>
            <a:off x="7246916" y="8416031"/>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0"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400">
                <a:solidFill>
                  <a:schemeClr val="tx1">
                    <a:tint val="75000"/>
                  </a:schemeClr>
                </a:solidFill>
                <a:latin typeface="+mn-lt"/>
                <a:ea typeface="Calibri" charset="0"/>
                <a:cs typeface="Calibri" charset="0"/>
              </a:defRPr>
            </a:lvl1pPr>
          </a:lstStyle>
          <a:p>
            <a:fld id="{CA77D4BE-F539-D04A-8CB9-4B543B2D7FFD}" type="slidenum">
              <a:rPr lang="en-GB" smtClean="0"/>
              <a:pPr/>
              <a:t>‹N›</a:t>
            </a:fld>
            <a:endParaRPr lang="en-GB"/>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827306834"/>
      </p:ext>
    </p:extLst>
  </p:cSld>
  <p:clrMapOvr>
    <a:masterClrMapping/>
  </p:clrMapOvr>
  <p:transition spd="med"/>
  <p:extLst>
    <p:ext uri="{DCECCB84-F9BA-43D5-87BE-67443E8EF086}">
      <p15:sldGuideLst xmlns:p15="http://schemas.microsoft.com/office/powerpoint/2012/main">
        <p15:guide id="1" orient="horz" pos="2880" userDrawn="1">
          <p15:clr>
            <a:srgbClr val="FBAE40"/>
          </p15:clr>
        </p15:guide>
        <p15:guide id="2" pos="512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sp>
        <p:nvSpPr>
          <p:cNvPr id="7" name="Rectangle 6"/>
          <p:cNvSpPr/>
          <p:nvPr userDrawn="1"/>
        </p:nvSpPr>
        <p:spPr>
          <a:xfrm>
            <a:off x="-1123" y="0"/>
            <a:ext cx="16256000" cy="9144000"/>
          </a:xfrm>
          <a:prstGeom prst="rect">
            <a:avLst/>
          </a:prstGeom>
          <a:gradFill flip="none" rotWithShape="1">
            <a:gsLst>
              <a:gs pos="1000">
                <a:schemeClr val="accent1"/>
              </a:gs>
              <a:gs pos="100000">
                <a:schemeClr val="accent3"/>
              </a:gs>
            </a:gsLst>
            <a:lin ang="3600000" scaled="0"/>
            <a:tileRect/>
          </a:gra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rm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1" i="0" u="none" strike="noStrike" cap="none" spc="0" normalizeH="0" baseline="0">
              <a:ln>
                <a:noFill/>
              </a:ln>
              <a:solidFill>
                <a:srgbClr val="FFFFFF"/>
              </a:solidFill>
              <a:effectLst/>
              <a:uFillTx/>
              <a:latin typeface="Helvetica" charset="0"/>
              <a:ea typeface="Helvetica" charset="0"/>
              <a:cs typeface="Helvetica" charset="0"/>
              <a:sym typeface="Helvetica Light"/>
            </a:endParaRPr>
          </a:p>
        </p:txBody>
      </p:sp>
      <p:sp>
        <p:nvSpPr>
          <p:cNvPr id="23" name="Text Placeholder 25"/>
          <p:cNvSpPr>
            <a:spLocks noGrp="1"/>
          </p:cNvSpPr>
          <p:nvPr>
            <p:ph type="body" sz="quarter" idx="10" hasCustomPrompt="1"/>
          </p:nvPr>
        </p:nvSpPr>
        <p:spPr>
          <a:xfrm>
            <a:off x="1354655" y="1783830"/>
            <a:ext cx="13545568" cy="5576340"/>
          </a:xfrm>
          <a:prstGeom prst="rect">
            <a:avLst/>
          </a:prstGeom>
        </p:spPr>
        <p:txBody>
          <a:bodyPr wrap="square" lIns="0" tIns="0" rIns="0" bIns="0" anchor="ctr" anchorCtr="1">
            <a:normAutofit/>
          </a:bodyPr>
          <a:lstStyle>
            <a:lvl1pPr marL="0" indent="0" algn="ctr">
              <a:lnSpc>
                <a:spcPct val="100000"/>
              </a:lnSpc>
              <a:spcBef>
                <a:spcPts val="0"/>
              </a:spcBef>
              <a:buNone/>
              <a:defRPr sz="115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CHAPTER</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044484" y="4825316"/>
            <a:ext cx="2568314" cy="3852472"/>
          </a:xfrm>
          <a:prstGeom prst="rect">
            <a:avLst/>
          </a:prstGeom>
        </p:spPr>
      </p:pic>
      <p:pic>
        <p:nvPicPr>
          <p:cNvPr id="9" name="Picture 8"/>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rot="5400000">
            <a:off x="642079" y="-642079"/>
            <a:ext cx="2568314" cy="3852472"/>
          </a:xfrm>
          <a:prstGeom prst="rect">
            <a:avLst/>
          </a:prstGeom>
        </p:spPr>
      </p:pic>
      <p:sp>
        <p:nvSpPr>
          <p:cNvPr id="25" name="Rectangle 24"/>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2" name="Footer Placeholder 9"/>
          <p:cNvSpPr>
            <a:spLocks noGrp="1"/>
          </p:cNvSpPr>
          <p:nvPr>
            <p:ph type="ftr" sz="quarter" idx="18"/>
          </p:nvPr>
        </p:nvSpPr>
        <p:spPr>
          <a:xfrm>
            <a:off x="7246916" y="8416031"/>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6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2964" y="8213185"/>
            <a:ext cx="2076544" cy="741219"/>
          </a:xfrm>
          <a:prstGeom prst="rect">
            <a:avLst/>
          </a:prstGeom>
        </p:spPr>
      </p:pic>
      <p:sp>
        <p:nvSpPr>
          <p:cNvPr id="15"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400">
                <a:solidFill>
                  <a:schemeClr val="tx1">
                    <a:tint val="75000"/>
                  </a:schemeClr>
                </a:solidFill>
                <a:latin typeface="Calibri" charset="0"/>
                <a:ea typeface="Calibri" charset="0"/>
                <a:cs typeface="Calibri" charset="0"/>
              </a:defRPr>
            </a:lvl1pPr>
          </a:lstStyle>
          <a:p>
            <a:fld id="{CA77D4BE-F539-D04A-8CB9-4B543B2D7FFD}" type="slidenum">
              <a:rPr lang="en-GB" smtClean="0"/>
              <a:pPr/>
              <a:t>‹N›</a:t>
            </a:fld>
            <a:endParaRPr lang="en-GB"/>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84161810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s + Tex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22543" y="0"/>
            <a:ext cx="16233457" cy="9144000"/>
          </a:xfrm>
          <a:prstGeom prst="rect">
            <a:avLst/>
          </a:prstGeom>
        </p:spPr>
      </p:pic>
      <p:sp>
        <p:nvSpPr>
          <p:cNvPr id="30" name="Text Placeholder 15"/>
          <p:cNvSpPr>
            <a:spLocks noGrp="1"/>
          </p:cNvSpPr>
          <p:nvPr>
            <p:ph type="body" sz="quarter" idx="21" hasCustomPrompt="1"/>
          </p:nvPr>
        </p:nvSpPr>
        <p:spPr>
          <a:xfrm>
            <a:off x="723900" y="792163"/>
            <a:ext cx="12872179" cy="609600"/>
          </a:xfrm>
          <a:prstGeom prst="rect">
            <a:avLst/>
          </a:prstGeom>
        </p:spPr>
        <p:txBody>
          <a:bodyPr lIns="0" tIns="0" rIns="0" bIns="0" anchor="ctr" anchorCtr="0">
            <a:normAutofit/>
          </a:bodyPr>
          <a:lstStyle>
            <a:lvl1pPr marL="0" indent="0">
              <a:buNone/>
              <a:defRPr sz="4800" b="1" i="0" spc="-151" baseline="0">
                <a:solidFill>
                  <a:schemeClr val="accent2"/>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Light Blue Title.</a:t>
            </a:r>
          </a:p>
        </p:txBody>
      </p:sp>
      <p:sp>
        <p:nvSpPr>
          <p:cNvPr id="31" name="Text Placeholder 15"/>
          <p:cNvSpPr>
            <a:spLocks noGrp="1"/>
          </p:cNvSpPr>
          <p:nvPr>
            <p:ph type="body" sz="quarter" idx="22" hasCustomPrompt="1"/>
          </p:nvPr>
        </p:nvSpPr>
        <p:spPr>
          <a:xfrm>
            <a:off x="723900" y="1412763"/>
            <a:ext cx="12872179" cy="883201"/>
          </a:xfrm>
          <a:prstGeom prst="rect">
            <a:avLst/>
          </a:prstGeom>
        </p:spPr>
        <p:txBody>
          <a:bodyPr lIns="0" tIns="180000" rIns="0" bIns="180000" numCol="1" spcCol="450000" anchor="t" anchorCtr="0">
            <a:normAutofit/>
          </a:bodyPr>
          <a:lstStyle>
            <a:lvl1pPr marL="0" indent="0" algn="l">
              <a:buNone/>
              <a:defRPr sz="2800" b="0" i="0" spc="-150" baseline="0">
                <a:solidFill>
                  <a:schemeClr val="bg2">
                    <a:lumMod val="25000"/>
                  </a:schemeClr>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19" name="Text Placeholder 15"/>
          <p:cNvSpPr>
            <a:spLocks noGrp="1"/>
          </p:cNvSpPr>
          <p:nvPr>
            <p:ph type="body" sz="quarter" idx="25" hasCustomPrompt="1"/>
          </p:nvPr>
        </p:nvSpPr>
        <p:spPr>
          <a:xfrm>
            <a:off x="723900" y="2306964"/>
            <a:ext cx="12872179" cy="609600"/>
          </a:xfrm>
          <a:prstGeom prst="rect">
            <a:avLst/>
          </a:prstGeom>
        </p:spPr>
        <p:txBody>
          <a:bodyPr lIns="0" tIns="0" rIns="0" bIns="0" anchor="ctr" anchorCtr="0">
            <a:normAutofit/>
          </a:bodyPr>
          <a:lstStyle>
            <a:lvl1pPr marL="0" indent="0">
              <a:buNone/>
              <a:defRPr sz="4800" b="1" i="0" spc="-151" baseline="0">
                <a:solidFill>
                  <a:schemeClr val="accent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Dark Blue Title.</a:t>
            </a:r>
          </a:p>
        </p:txBody>
      </p:sp>
      <p:sp>
        <p:nvSpPr>
          <p:cNvPr id="20" name="Text Placeholder 15"/>
          <p:cNvSpPr>
            <a:spLocks noGrp="1"/>
          </p:cNvSpPr>
          <p:nvPr>
            <p:ph type="body" sz="quarter" idx="26" hasCustomPrompt="1"/>
          </p:nvPr>
        </p:nvSpPr>
        <p:spPr>
          <a:xfrm>
            <a:off x="723900" y="3799765"/>
            <a:ext cx="12872179" cy="609600"/>
          </a:xfrm>
          <a:prstGeom prst="rect">
            <a:avLst/>
          </a:prstGeom>
        </p:spPr>
        <p:txBody>
          <a:bodyPr lIns="0" tIns="0" rIns="0" bIns="0" anchor="ctr" anchorCtr="0">
            <a:noAutofit/>
          </a:bodyPr>
          <a:lstStyle>
            <a:lvl1pPr marL="0" indent="0">
              <a:buNone/>
              <a:defRPr sz="4800" b="1" i="0" spc="-151" baseline="0">
                <a:solidFill>
                  <a:schemeClr val="accent6"/>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Red Title.</a:t>
            </a:r>
          </a:p>
        </p:txBody>
      </p:sp>
      <p:sp>
        <p:nvSpPr>
          <p:cNvPr id="40" name="Text Placeholder 15"/>
          <p:cNvSpPr>
            <a:spLocks noGrp="1"/>
          </p:cNvSpPr>
          <p:nvPr>
            <p:ph type="body" sz="quarter" idx="27" hasCustomPrompt="1"/>
          </p:nvPr>
        </p:nvSpPr>
        <p:spPr>
          <a:xfrm>
            <a:off x="723900" y="2916564"/>
            <a:ext cx="12872179" cy="883201"/>
          </a:xfrm>
          <a:prstGeom prst="rect">
            <a:avLst/>
          </a:prstGeom>
        </p:spPr>
        <p:txBody>
          <a:bodyPr lIns="0" tIns="180000" rIns="0" bIns="180000" numCol="1" spcCol="450000" anchor="t" anchorCtr="0">
            <a:normAutofit/>
          </a:bodyPr>
          <a:lstStyle>
            <a:lvl1pPr marL="0" indent="0" algn="l">
              <a:buNone/>
              <a:defRPr sz="2800" b="0" i="0" spc="-150" baseline="0">
                <a:solidFill>
                  <a:schemeClr val="bg2">
                    <a:lumMod val="25000"/>
                  </a:schemeClr>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42" name="Text Placeholder 15"/>
          <p:cNvSpPr>
            <a:spLocks noGrp="1"/>
          </p:cNvSpPr>
          <p:nvPr>
            <p:ph type="body" sz="quarter" idx="28" hasCustomPrompt="1"/>
          </p:nvPr>
        </p:nvSpPr>
        <p:spPr>
          <a:xfrm>
            <a:off x="723900" y="4414127"/>
            <a:ext cx="12872179" cy="883201"/>
          </a:xfrm>
          <a:prstGeom prst="rect">
            <a:avLst/>
          </a:prstGeom>
        </p:spPr>
        <p:txBody>
          <a:bodyPr lIns="0" tIns="180000" rIns="0" bIns="180000" numCol="1" spcCol="450000" anchor="t" anchorCtr="0">
            <a:normAutofit/>
          </a:bodyPr>
          <a:lstStyle>
            <a:lvl1pPr marL="0" indent="0" algn="l">
              <a:buNone/>
              <a:defRPr sz="2800" b="0" i="0" spc="-150" baseline="0">
                <a:solidFill>
                  <a:schemeClr val="bg2">
                    <a:lumMod val="25000"/>
                  </a:schemeClr>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21"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2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4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07771263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ullets">
    <p:spTree>
      <p:nvGrpSpPr>
        <p:cNvPr id="1" name=""/>
        <p:cNvGrpSpPr/>
        <p:nvPr/>
      </p:nvGrpSpPr>
      <p:grpSpPr>
        <a:xfrm>
          <a:off x="0" y="0"/>
          <a:ext cx="0" cy="0"/>
          <a:chOff x="0" y="0"/>
          <a:chExt cx="0" cy="0"/>
        </a:xfrm>
      </p:grpSpPr>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tx2"/>
              </a:buClr>
              <a:buSzPct val="85000"/>
              <a:buFont typeface="Arial" charset="0"/>
              <a:buChar char="•"/>
              <a:defRPr sz="4400" b="1" i="0" spc="-151">
                <a:solidFill>
                  <a:schemeClr val="tx2"/>
                </a:solidFill>
                <a:latin typeface="Helvetica" charset="0"/>
                <a:ea typeface="Helvetica" charset="0"/>
                <a:cs typeface="Helvetica" charset="0"/>
              </a:defRPr>
            </a:lvl1pPr>
            <a:lvl2pPr>
              <a:lnSpc>
                <a:spcPct val="100000"/>
              </a:lnSpc>
              <a:spcBef>
                <a:spcPts val="0"/>
              </a:spcBef>
              <a:buClr>
                <a:srgbClr val="4687E6"/>
              </a:buClr>
              <a:buSzPct val="85000"/>
              <a:defRPr sz="3200" b="0" i="0" spc="-151">
                <a:solidFill>
                  <a:schemeClr val="tx1">
                    <a:lumMod val="75000"/>
                    <a:lumOff val="25000"/>
                  </a:schemeClr>
                </a:solidFill>
                <a:latin typeface="Helvetica" charset="0"/>
                <a:ea typeface="Helvetica" charset="0"/>
                <a:cs typeface="Helvetica" charset="0"/>
              </a:defRPr>
            </a:lvl2pPr>
            <a:lvl3pPr>
              <a:lnSpc>
                <a:spcPct val="100000"/>
              </a:lnSpc>
              <a:spcBef>
                <a:spcPts val="600"/>
              </a:spcBef>
              <a:buClr>
                <a:schemeClr val="accent6"/>
              </a:buClr>
              <a:buSzPct val="85000"/>
              <a:defRPr sz="3000" b="0" i="0" spc="-51" baseline="0">
                <a:solidFill>
                  <a:srgbClr val="0070C0"/>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54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9"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0"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pter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0" y="0"/>
            <a:ext cx="16256000" cy="9156698"/>
          </a:xfrm>
          <a:prstGeom prst="rect">
            <a:avLst/>
          </a:prstGeom>
        </p:spPr>
      </p:pic>
      <p:sp>
        <p:nvSpPr>
          <p:cNvPr id="8" name="Text Placeholder 25"/>
          <p:cNvSpPr>
            <a:spLocks noGrp="1"/>
          </p:cNvSpPr>
          <p:nvPr>
            <p:ph type="body" sz="quarter" idx="11" hasCustomPrompt="1"/>
          </p:nvPr>
        </p:nvSpPr>
        <p:spPr>
          <a:xfrm>
            <a:off x="2269067" y="792163"/>
            <a:ext cx="11751733" cy="7502312"/>
          </a:xfrm>
          <a:prstGeom prst="rect">
            <a:avLst/>
          </a:prstGeom>
        </p:spPr>
        <p:txBody>
          <a:bodyPr wrap="square" lIns="0" tIns="0" rIns="0" bIns="0" anchor="ctr" anchorCtr="1">
            <a:normAutofit/>
          </a:bodyPr>
          <a:lstStyle>
            <a:lvl1pPr marL="0" indent="0" algn="ctr">
              <a:lnSpc>
                <a:spcPct val="85000"/>
              </a:lnSpc>
              <a:spcBef>
                <a:spcPts val="0"/>
              </a:spcBef>
              <a:buNone/>
              <a:defRPr sz="11500" b="1" i="0" spc="-300" baseline="0">
                <a:solidFill>
                  <a:schemeClr val="accent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2. LOREM IPSUM CHAPTER </a:t>
            </a:r>
          </a:p>
        </p:txBody>
      </p:sp>
    </p:spTree>
    <p:extLst>
      <p:ext uri="{BB962C8B-B14F-4D97-AF65-F5344CB8AC3E}">
        <p14:creationId xmlns:p14="http://schemas.microsoft.com/office/powerpoint/2010/main" val="53926452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 Focu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30" name="Text Placeholder 15"/>
          <p:cNvSpPr>
            <a:spLocks noGrp="1"/>
          </p:cNvSpPr>
          <p:nvPr>
            <p:ph type="body" sz="quarter" idx="21" hasCustomPrompt="1"/>
          </p:nvPr>
        </p:nvSpPr>
        <p:spPr>
          <a:xfrm>
            <a:off x="723900" y="508000"/>
            <a:ext cx="12872179" cy="1244437"/>
          </a:xfrm>
          <a:prstGeom prst="rect">
            <a:avLst/>
          </a:prstGeom>
        </p:spPr>
        <p:txBody>
          <a:bodyPr lIns="0" tIns="0" rIns="0" bIns="0" anchor="ctr" anchorCtr="0">
            <a:normAutofit/>
          </a:bodyPr>
          <a:lstStyle>
            <a:lvl1pPr marL="0" indent="0">
              <a:buNone/>
              <a:defRPr sz="4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Text Block with Columns and Focus Point</a:t>
            </a:r>
          </a:p>
        </p:txBody>
      </p:sp>
      <p:sp>
        <p:nvSpPr>
          <p:cNvPr id="31" name="Text Placeholder 15"/>
          <p:cNvSpPr>
            <a:spLocks noGrp="1"/>
          </p:cNvSpPr>
          <p:nvPr>
            <p:ph type="body" sz="quarter" idx="22" hasCustomPrompt="1"/>
          </p:nvPr>
        </p:nvSpPr>
        <p:spPr>
          <a:xfrm>
            <a:off x="723900" y="1752437"/>
            <a:ext cx="13381038" cy="5650996"/>
          </a:xfrm>
          <a:prstGeom prst="rect">
            <a:avLst/>
          </a:prstGeom>
        </p:spPr>
        <p:txBody>
          <a:bodyPr lIns="0" tIns="180000" rIns="0" bIns="180000" numCol="2" spcCol="720000" anchor="t" anchorCtr="0">
            <a:normAutofit/>
          </a:bodyPr>
          <a:lstStyle>
            <a:lvl1pPr marL="0" indent="0" algn="l">
              <a:buNone/>
              <a:defRPr sz="26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r>
              <a:rPr lang="en-US" dirty="0" err="1"/>
              <a:t>Aenean</a:t>
            </a:r>
            <a:r>
              <a:rPr lang="en-US" dirty="0"/>
              <a:t> </a:t>
            </a:r>
            <a:r>
              <a:rPr lang="en-US" dirty="0" err="1"/>
              <a:t>massa</a:t>
            </a:r>
            <a:r>
              <a:rPr lang="en-US" dirty="0"/>
              <a:t>. 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a:t>
            </a:r>
            <a:r>
              <a:rPr lang="en-US" dirty="0" err="1"/>
              <a:t>Donec</a:t>
            </a:r>
            <a:r>
              <a:rPr lang="en-US" dirty="0"/>
              <a:t> quam </a:t>
            </a:r>
            <a:r>
              <a:rPr lang="en-US" dirty="0" err="1"/>
              <a:t>felis</a:t>
            </a:r>
            <a:r>
              <a:rPr lang="en-US" dirty="0"/>
              <a:t>, </a:t>
            </a:r>
            <a:r>
              <a:rPr lang="en-US" dirty="0" err="1"/>
              <a:t>ultricies</a:t>
            </a:r>
            <a:r>
              <a:rPr lang="en-US" dirty="0"/>
              <a:t> </a:t>
            </a:r>
            <a:r>
              <a:rPr lang="en-US" dirty="0" err="1"/>
              <a:t>nec</a:t>
            </a:r>
            <a:r>
              <a:rPr lang="en-US" dirty="0"/>
              <a:t>, </a:t>
            </a:r>
            <a:r>
              <a:rPr lang="en-US" dirty="0" err="1"/>
              <a:t>pellentesque</a:t>
            </a:r>
            <a:r>
              <a:rPr lang="en-US" dirty="0"/>
              <a:t> </a:t>
            </a:r>
            <a:r>
              <a:rPr lang="en-US" dirty="0" err="1"/>
              <a:t>eu</a:t>
            </a:r>
            <a:r>
              <a:rPr lang="en-US" dirty="0"/>
              <a:t>, </a:t>
            </a:r>
            <a:r>
              <a:rPr lang="en-US" dirty="0" err="1"/>
              <a:t>pretium</a:t>
            </a:r>
            <a:r>
              <a:rPr lang="en-US" dirty="0"/>
              <a:t> </a:t>
            </a:r>
            <a:r>
              <a:rPr lang="en-US" dirty="0" err="1"/>
              <a:t>quis</a:t>
            </a:r>
            <a:r>
              <a:rPr lang="en-US" dirty="0"/>
              <a:t>, sem. </a:t>
            </a:r>
            <a:r>
              <a:rPr lang="en-US" dirty="0" err="1"/>
              <a:t>Nulla</a:t>
            </a:r>
            <a:r>
              <a:rPr lang="en-US" dirty="0"/>
              <a:t> </a:t>
            </a:r>
            <a:r>
              <a:rPr lang="en-US" dirty="0" err="1"/>
              <a:t>consequat</a:t>
            </a:r>
            <a:r>
              <a:rPr lang="en-US" dirty="0"/>
              <a:t> </a:t>
            </a:r>
            <a:r>
              <a:rPr lang="en-US" dirty="0" err="1"/>
              <a:t>massa</a:t>
            </a:r>
            <a:r>
              <a:rPr lang="en-US" dirty="0"/>
              <a:t> </a:t>
            </a:r>
            <a:r>
              <a:rPr lang="en-US" dirty="0" err="1"/>
              <a:t>quis</a:t>
            </a:r>
            <a:r>
              <a:rPr lang="en-US" dirty="0"/>
              <a:t> </a:t>
            </a:r>
            <a:r>
              <a:rPr lang="en-US" dirty="0" err="1"/>
              <a:t>enim</a:t>
            </a:r>
            <a:r>
              <a:rPr lang="en-US" dirty="0"/>
              <a:t>. </a:t>
            </a:r>
            <a:r>
              <a:rPr lang="en-US" dirty="0" err="1"/>
              <a:t>Donec</a:t>
            </a:r>
            <a:r>
              <a:rPr lang="en-US" dirty="0"/>
              <a:t> </a:t>
            </a:r>
            <a:r>
              <a:rPr lang="en-US" dirty="0" err="1"/>
              <a:t>pede</a:t>
            </a:r>
            <a:r>
              <a:rPr lang="en-US" dirty="0"/>
              <a:t> </a:t>
            </a:r>
            <a:r>
              <a:rPr lang="en-US" dirty="0" err="1"/>
              <a:t>justo</a:t>
            </a:r>
            <a:r>
              <a:rPr lang="en-US" dirty="0"/>
              <a:t>, </a:t>
            </a:r>
            <a:r>
              <a:rPr lang="en-US" dirty="0" err="1"/>
              <a:t>fringilla</a:t>
            </a:r>
            <a:r>
              <a:rPr lang="en-US" dirty="0"/>
              <a:t> </a:t>
            </a:r>
            <a:r>
              <a:rPr lang="en-US" dirty="0" err="1"/>
              <a:t>vel</a:t>
            </a:r>
            <a:r>
              <a:rPr lang="en-US" dirty="0"/>
              <a:t>, </a:t>
            </a:r>
            <a:r>
              <a:rPr lang="en-US" dirty="0" err="1"/>
              <a:t>aliquet</a:t>
            </a:r>
            <a:r>
              <a:rPr lang="en-US" dirty="0"/>
              <a:t> </a:t>
            </a:r>
            <a:r>
              <a:rPr lang="en-US" dirty="0" err="1"/>
              <a:t>nec</a:t>
            </a:r>
            <a:r>
              <a:rPr lang="en-US" dirty="0"/>
              <a:t>, </a:t>
            </a:r>
            <a:r>
              <a:rPr lang="en-US" dirty="0" err="1"/>
              <a:t>vulputate</a:t>
            </a:r>
            <a:r>
              <a:rPr lang="en-US" dirty="0"/>
              <a:t> </a:t>
            </a:r>
            <a:r>
              <a:rPr lang="en-US" dirty="0" err="1"/>
              <a:t>eget</a:t>
            </a:r>
            <a:r>
              <a:rPr lang="en-US" dirty="0"/>
              <a:t>, </a:t>
            </a:r>
            <a:r>
              <a:rPr lang="en-US" dirty="0" err="1"/>
              <a:t>arcu</a:t>
            </a:r>
            <a:r>
              <a:rPr lang="en-US" dirty="0"/>
              <a:t>. In </a:t>
            </a:r>
            <a:r>
              <a:rPr lang="en-US" dirty="0" err="1"/>
              <a:t>enim</a:t>
            </a:r>
            <a:r>
              <a:rPr lang="en-US" dirty="0"/>
              <a:t> </a:t>
            </a:r>
            <a:r>
              <a:rPr lang="en-US" dirty="0" err="1"/>
              <a:t>justo</a:t>
            </a:r>
            <a:r>
              <a:rPr lang="en-US" dirty="0"/>
              <a:t>, </a:t>
            </a:r>
            <a:r>
              <a:rPr lang="en-US" dirty="0" err="1"/>
              <a:t>rhoncus</a:t>
            </a:r>
            <a:r>
              <a:rPr lang="en-US" dirty="0"/>
              <a:t> </a:t>
            </a:r>
            <a:r>
              <a:rPr lang="en-US" dirty="0" err="1"/>
              <a:t>ut</a:t>
            </a:r>
            <a:r>
              <a:rPr lang="en-US" dirty="0"/>
              <a:t>, </a:t>
            </a:r>
            <a:r>
              <a:rPr lang="en-US" dirty="0" err="1"/>
              <a:t>imperdiet</a:t>
            </a:r>
            <a:r>
              <a:rPr lang="en-US" dirty="0"/>
              <a:t> a, </a:t>
            </a:r>
            <a:r>
              <a:rPr lang="en-US" dirty="0" err="1"/>
              <a:t>venenatis</a:t>
            </a:r>
            <a:r>
              <a:rPr lang="en-US" dirty="0"/>
              <a:t> vitae, </a:t>
            </a:r>
            <a:r>
              <a:rPr lang="en-US" dirty="0" err="1"/>
              <a:t>justo</a:t>
            </a:r>
            <a:r>
              <a:rPr lang="en-US" dirty="0"/>
              <a:t>. </a:t>
            </a:r>
            <a:r>
              <a:rPr lang="en-US" dirty="0" err="1"/>
              <a:t>Nullam</a:t>
            </a:r>
            <a:r>
              <a:rPr lang="en-US" dirty="0"/>
              <a:t> dictum </a:t>
            </a:r>
            <a:r>
              <a:rPr lang="en-US" dirty="0" err="1"/>
              <a:t>felis</a:t>
            </a:r>
            <a:r>
              <a:rPr lang="en-US" dirty="0"/>
              <a:t> </a:t>
            </a:r>
            <a:r>
              <a:rPr lang="en-US" dirty="0" err="1"/>
              <a:t>eu</a:t>
            </a:r>
            <a:r>
              <a:rPr lang="en-US" dirty="0"/>
              <a:t> </a:t>
            </a:r>
            <a:r>
              <a:rPr lang="en-US" dirty="0" err="1"/>
              <a:t>pede</a:t>
            </a:r>
            <a:r>
              <a:rPr lang="en-US" dirty="0"/>
              <a:t> </a:t>
            </a:r>
            <a:r>
              <a:rPr lang="en-US" dirty="0" err="1"/>
              <a:t>mollis</a:t>
            </a:r>
            <a:r>
              <a:rPr lang="en-US" dirty="0"/>
              <a:t> </a:t>
            </a:r>
            <a:r>
              <a:rPr lang="en-US" dirty="0" err="1"/>
              <a:t>pretium</a:t>
            </a:r>
            <a:r>
              <a:rPr lang="en-US" dirty="0"/>
              <a:t>. Integer </a:t>
            </a:r>
            <a:r>
              <a:rPr lang="en-US" dirty="0" err="1"/>
              <a:t>tincidunt</a:t>
            </a:r>
            <a:r>
              <a:rPr lang="en-US" dirty="0"/>
              <a:t>. </a:t>
            </a:r>
            <a:r>
              <a:rPr lang="en-US" dirty="0" err="1"/>
              <a:t>Cras</a:t>
            </a:r>
            <a:r>
              <a:rPr lang="en-US" dirty="0"/>
              <a:t> </a:t>
            </a:r>
            <a:r>
              <a:rPr lang="en-US" dirty="0" err="1"/>
              <a:t>dapibus</a:t>
            </a:r>
            <a:r>
              <a:rPr lang="en-US" dirty="0"/>
              <a:t>. </a:t>
            </a:r>
            <a:r>
              <a:rPr lang="en-US" dirty="0" err="1"/>
              <a:t>Vivamus</a:t>
            </a:r>
            <a:r>
              <a:rPr lang="en-US" dirty="0"/>
              <a:t> </a:t>
            </a:r>
            <a:r>
              <a:rPr lang="en-US" dirty="0" err="1"/>
              <a:t>elementum</a:t>
            </a:r>
            <a:r>
              <a:rPr lang="en-US" dirty="0"/>
              <a:t> semper nisi. </a:t>
            </a:r>
            <a:r>
              <a:rPr lang="en-US" dirty="0" err="1"/>
              <a:t>Aenean</a:t>
            </a:r>
            <a:r>
              <a:rPr lang="en-US" dirty="0"/>
              <a:t> </a:t>
            </a:r>
            <a:r>
              <a:rPr lang="en-US" dirty="0" err="1"/>
              <a:t>vulputate</a:t>
            </a:r>
            <a:r>
              <a:rPr lang="en-US" dirty="0"/>
              <a:t> </a:t>
            </a:r>
            <a:r>
              <a:rPr lang="en-US" dirty="0" err="1"/>
              <a:t>eleifend</a:t>
            </a:r>
            <a:r>
              <a:rPr lang="en-US" dirty="0"/>
              <a:t> </a:t>
            </a:r>
            <a:r>
              <a:rPr lang="en-US" dirty="0" err="1"/>
              <a:t>tellus</a:t>
            </a:r>
            <a:r>
              <a:rPr lang="en-US" dirty="0"/>
              <a:t>. </a:t>
            </a:r>
            <a:r>
              <a:rPr lang="en-US" dirty="0" err="1"/>
              <a:t>Aenean</a:t>
            </a:r>
            <a:r>
              <a:rPr lang="en-US" dirty="0"/>
              <a:t> </a:t>
            </a:r>
            <a:r>
              <a:rPr lang="en-US" dirty="0" err="1"/>
              <a:t>leo</a:t>
            </a:r>
            <a:r>
              <a:rPr lang="en-US" dirty="0"/>
              <a:t> ligula, </a:t>
            </a:r>
            <a:r>
              <a:rPr lang="en-US" dirty="0" err="1"/>
              <a:t>porttitor</a:t>
            </a:r>
            <a:r>
              <a:rPr lang="en-US" dirty="0"/>
              <a:t> </a:t>
            </a:r>
            <a:r>
              <a:rPr lang="en-US" dirty="0" err="1"/>
              <a:t>eu</a:t>
            </a:r>
            <a:r>
              <a:rPr lang="en-US" dirty="0"/>
              <a:t>, </a:t>
            </a:r>
            <a:r>
              <a:rPr lang="en-US" dirty="0" err="1"/>
              <a:t>consequat</a:t>
            </a:r>
            <a:r>
              <a:rPr lang="en-US" dirty="0"/>
              <a:t> vitae, </a:t>
            </a:r>
            <a:r>
              <a:rPr lang="en-US" dirty="0" err="1"/>
              <a:t>eleifend</a:t>
            </a:r>
            <a:r>
              <a:rPr lang="en-US" dirty="0"/>
              <a:t> ac, </a:t>
            </a:r>
            <a:r>
              <a:rPr lang="en-US" dirty="0" err="1"/>
              <a:t>enim</a:t>
            </a:r>
            <a:r>
              <a:rPr lang="en-US" dirty="0"/>
              <a:t>. </a:t>
            </a:r>
            <a:r>
              <a:rPr lang="en-US" dirty="0" err="1"/>
              <a:t>Aliquam</a:t>
            </a:r>
            <a:r>
              <a:rPr lang="en-US" dirty="0"/>
              <a:t> </a:t>
            </a:r>
            <a:r>
              <a:rPr lang="en-US" dirty="0" err="1"/>
              <a:t>lorem</a:t>
            </a:r>
            <a:r>
              <a:rPr lang="en-US" dirty="0"/>
              <a:t> ante, </a:t>
            </a:r>
            <a:r>
              <a:rPr lang="en-US" dirty="0" err="1"/>
              <a:t>dapibus</a:t>
            </a:r>
            <a:r>
              <a:rPr lang="en-US" dirty="0"/>
              <a:t> in, </a:t>
            </a:r>
            <a:r>
              <a:rPr lang="en-US" dirty="0" err="1"/>
              <a:t>viverra</a:t>
            </a:r>
            <a:r>
              <a:rPr lang="en-US" dirty="0"/>
              <a:t> </a:t>
            </a:r>
            <a:r>
              <a:rPr lang="en-US" dirty="0" err="1"/>
              <a:t>quis</a:t>
            </a:r>
            <a:r>
              <a:rPr lang="en-US" dirty="0"/>
              <a:t>, </a:t>
            </a:r>
            <a:r>
              <a:rPr lang="en-US" dirty="0" err="1"/>
              <a:t>feugiat</a:t>
            </a:r>
            <a:r>
              <a:rPr lang="en-US" dirty="0"/>
              <a:t> a, </a:t>
            </a:r>
            <a:r>
              <a:rPr lang="en-US" dirty="0" err="1"/>
              <a:t>tellus</a:t>
            </a:r>
            <a:r>
              <a:rPr lang="en-US" dirty="0"/>
              <a:t>. </a:t>
            </a:r>
            <a:r>
              <a:rPr lang="en-US" dirty="0" err="1"/>
              <a:t>Phasellus</a:t>
            </a:r>
            <a:r>
              <a:rPr lang="en-US" dirty="0"/>
              <a:t> </a:t>
            </a:r>
            <a:r>
              <a:rPr lang="en-US" dirty="0" err="1"/>
              <a:t>viverra</a:t>
            </a:r>
            <a:r>
              <a:rPr lang="en-US" dirty="0"/>
              <a:t> </a:t>
            </a:r>
            <a:r>
              <a:rPr lang="en-US" dirty="0" err="1"/>
              <a:t>nulla</a:t>
            </a:r>
            <a:r>
              <a:rPr lang="en-US" dirty="0"/>
              <a:t> </a:t>
            </a:r>
            <a:r>
              <a:rPr lang="en-US" dirty="0" err="1"/>
              <a:t>ut</a:t>
            </a:r>
            <a:r>
              <a:rPr lang="en-US" dirty="0"/>
              <a:t> </a:t>
            </a:r>
            <a:r>
              <a:rPr lang="en-US" dirty="0" err="1"/>
              <a:t>metus</a:t>
            </a:r>
            <a:r>
              <a:rPr lang="en-US" dirty="0"/>
              <a:t> </a:t>
            </a:r>
            <a:r>
              <a:rPr lang="en-US" dirty="0" err="1"/>
              <a:t>varius</a:t>
            </a:r>
            <a:r>
              <a:rPr lang="en-US" dirty="0"/>
              <a:t> </a:t>
            </a:r>
            <a:r>
              <a:rPr lang="en-US" dirty="0" err="1"/>
              <a:t>laoreet</a:t>
            </a:r>
            <a:r>
              <a:rPr lang="en-US" dirty="0"/>
              <a:t>. </a:t>
            </a:r>
            <a:r>
              <a:rPr lang="en-US" dirty="0" err="1"/>
              <a:t>Quisque</a:t>
            </a:r>
            <a:r>
              <a:rPr lang="en-US" dirty="0"/>
              <a:t> </a:t>
            </a:r>
            <a:r>
              <a:rPr lang="en-US" dirty="0" err="1"/>
              <a:t>rutrum</a:t>
            </a:r>
            <a:r>
              <a:rPr lang="en-US" dirty="0"/>
              <a:t>. </a:t>
            </a:r>
            <a:r>
              <a:rPr lang="en-US" dirty="0" err="1"/>
              <a:t>Aenean</a:t>
            </a:r>
            <a:r>
              <a:rPr lang="en-US" dirty="0"/>
              <a:t> </a:t>
            </a:r>
            <a:r>
              <a:rPr lang="en-US" dirty="0" err="1"/>
              <a:t>imperdiet</a:t>
            </a:r>
            <a:r>
              <a:rPr lang="en-US" dirty="0"/>
              <a:t>. </a:t>
            </a:r>
            <a:r>
              <a:rPr lang="en-US" dirty="0" err="1"/>
              <a:t>Etiam</a:t>
            </a:r>
            <a:r>
              <a:rPr lang="en-US" dirty="0"/>
              <a:t> </a:t>
            </a:r>
            <a:r>
              <a:rPr lang="en-US" dirty="0" err="1"/>
              <a:t>ultricies</a:t>
            </a:r>
            <a:r>
              <a:rPr lang="en-US" dirty="0"/>
              <a:t> nisi </a:t>
            </a:r>
            <a:r>
              <a:rPr lang="en-US" dirty="0" err="1"/>
              <a:t>vel</a:t>
            </a:r>
            <a:r>
              <a:rPr lang="en-US" dirty="0"/>
              <a:t> </a:t>
            </a:r>
            <a:r>
              <a:rPr lang="en-US" dirty="0" err="1"/>
              <a:t>augue</a:t>
            </a:r>
            <a:r>
              <a:rPr lang="en-US" dirty="0"/>
              <a:t>. </a:t>
            </a:r>
          </a:p>
        </p:txBody>
      </p:sp>
      <p:sp>
        <p:nvSpPr>
          <p:cNvPr id="3" name="Rounded Rectangle 2"/>
          <p:cNvSpPr/>
          <p:nvPr userDrawn="1"/>
        </p:nvSpPr>
        <p:spPr>
          <a:xfrm>
            <a:off x="7373823" y="4233946"/>
            <a:ext cx="10269600" cy="2398426"/>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Text Placeholder 15"/>
          <p:cNvSpPr>
            <a:spLocks noGrp="1"/>
          </p:cNvSpPr>
          <p:nvPr>
            <p:ph type="body" sz="quarter" idx="23" hasCustomPrompt="1"/>
          </p:nvPr>
        </p:nvSpPr>
        <p:spPr>
          <a:xfrm>
            <a:off x="8097097" y="4523343"/>
            <a:ext cx="7327781" cy="1854195"/>
          </a:xfrm>
          <a:prstGeom prst="rect">
            <a:avLst/>
          </a:prstGeom>
        </p:spPr>
        <p:txBody>
          <a:bodyPr lIns="0" tIns="0" rIns="0" bIns="0" anchor="ctr" anchorCtr="0">
            <a:noAutofit/>
          </a:bodyPr>
          <a:lstStyle>
            <a:lvl1pPr marL="0" indent="0">
              <a:lnSpc>
                <a:spcPct val="100000"/>
              </a:lnSpc>
              <a:buNone/>
              <a:defRPr sz="4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a:t>
            </a:r>
            <a:r>
              <a:rPr lang="mr-IN" dirty="0"/>
              <a:t>…</a:t>
            </a:r>
            <a:endParaRPr lang="en-US" dirty="0"/>
          </a:p>
        </p:txBody>
      </p:sp>
      <p:sp>
        <p:nvSpPr>
          <p:cNvPr id="17"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8"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62893262"/>
      </p:ext>
    </p:extLst>
  </p:cSld>
  <p:clrMapOvr>
    <a:masterClrMapping/>
  </p:clrMapOvr>
  <p:transition spd="med"/>
  <p:extLst>
    <p:ext uri="{DCECCB84-F9BA-43D5-87BE-67443E8EF086}">
      <p15:sldGuideLst xmlns:p15="http://schemas.microsoft.com/office/powerpoint/2012/main">
        <p15:guide id="1" orient="horz" pos="2880" userDrawn="1">
          <p15:clr>
            <a:srgbClr val="FBAE40"/>
          </p15:clr>
        </p15:guide>
        <p15:guide id="2" pos="5120" userDrawn="1">
          <p15:clr>
            <a:srgbClr val="FBAE40"/>
          </p15:clr>
        </p15:guide>
        <p15:guide id="3" orient="horz" pos="499" userDrawn="1">
          <p15:clr>
            <a:srgbClr val="FBAE40"/>
          </p15:clr>
        </p15:guide>
        <p15:guide id="4" orient="horz" pos="1111" userDrawn="1">
          <p15:clr>
            <a:srgbClr val="FBAE40"/>
          </p15:clr>
        </p15:guide>
        <p15:guide id="5" orient="horz" pos="4672" userDrawn="1">
          <p15:clr>
            <a:srgbClr val="FBAE40"/>
          </p15:clr>
        </p15:guide>
        <p15:guide id="6" pos="8885"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ext + Focu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30" name="Text Placeholder 15"/>
          <p:cNvSpPr>
            <a:spLocks noGrp="1"/>
          </p:cNvSpPr>
          <p:nvPr>
            <p:ph type="body" sz="quarter" idx="21" hasCustomPrompt="1"/>
          </p:nvPr>
        </p:nvSpPr>
        <p:spPr>
          <a:xfrm>
            <a:off x="723900" y="508000"/>
            <a:ext cx="12872179" cy="1244437"/>
          </a:xfrm>
          <a:prstGeom prst="rect">
            <a:avLst/>
          </a:prstGeom>
        </p:spPr>
        <p:txBody>
          <a:bodyPr lIns="0" tIns="0" rIns="0" bIns="0" anchor="ctr" anchorCtr="0">
            <a:normAutofit/>
          </a:bodyPr>
          <a:lstStyle>
            <a:lvl1pPr marL="0" indent="0">
              <a:buNone/>
              <a:defRPr sz="4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Text Block with Columns and Focus Point</a:t>
            </a:r>
          </a:p>
        </p:txBody>
      </p:sp>
      <p:sp>
        <p:nvSpPr>
          <p:cNvPr id="31" name="Text Placeholder 15"/>
          <p:cNvSpPr>
            <a:spLocks noGrp="1"/>
          </p:cNvSpPr>
          <p:nvPr>
            <p:ph type="body" sz="quarter" idx="22" hasCustomPrompt="1"/>
          </p:nvPr>
        </p:nvSpPr>
        <p:spPr>
          <a:xfrm>
            <a:off x="723900" y="1752437"/>
            <a:ext cx="13381038" cy="5650996"/>
          </a:xfrm>
          <a:prstGeom prst="rect">
            <a:avLst/>
          </a:prstGeom>
        </p:spPr>
        <p:txBody>
          <a:bodyPr lIns="0" tIns="180000" rIns="0" bIns="180000" numCol="2" spcCol="720000" anchor="t" anchorCtr="0">
            <a:normAutofit/>
          </a:bodyPr>
          <a:lstStyle>
            <a:lvl1pPr marL="0" indent="0" algn="l">
              <a:buNone/>
              <a:defRPr sz="26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r>
              <a:rPr lang="en-US" dirty="0" err="1"/>
              <a:t>Aenean</a:t>
            </a:r>
            <a:r>
              <a:rPr lang="en-US" dirty="0"/>
              <a:t> </a:t>
            </a:r>
            <a:r>
              <a:rPr lang="en-US" dirty="0" err="1"/>
              <a:t>massa</a:t>
            </a:r>
            <a:r>
              <a:rPr lang="en-US" dirty="0"/>
              <a:t>. 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a:t>
            </a:r>
            <a:r>
              <a:rPr lang="en-US" dirty="0" err="1"/>
              <a:t>Donec</a:t>
            </a:r>
            <a:r>
              <a:rPr lang="en-US" dirty="0"/>
              <a:t> quam </a:t>
            </a:r>
            <a:r>
              <a:rPr lang="en-US" dirty="0" err="1"/>
              <a:t>felis</a:t>
            </a:r>
            <a:r>
              <a:rPr lang="en-US" dirty="0"/>
              <a:t>, </a:t>
            </a:r>
            <a:r>
              <a:rPr lang="en-US" dirty="0" err="1"/>
              <a:t>ultricies</a:t>
            </a:r>
            <a:r>
              <a:rPr lang="en-US" dirty="0"/>
              <a:t> </a:t>
            </a:r>
            <a:r>
              <a:rPr lang="en-US" dirty="0" err="1"/>
              <a:t>nec</a:t>
            </a:r>
            <a:r>
              <a:rPr lang="en-US" dirty="0"/>
              <a:t>, </a:t>
            </a:r>
            <a:r>
              <a:rPr lang="en-US" dirty="0" err="1"/>
              <a:t>pellentesque</a:t>
            </a:r>
            <a:r>
              <a:rPr lang="en-US" dirty="0"/>
              <a:t> </a:t>
            </a:r>
            <a:r>
              <a:rPr lang="en-US" dirty="0" err="1"/>
              <a:t>eu</a:t>
            </a:r>
            <a:r>
              <a:rPr lang="en-US" dirty="0"/>
              <a:t>, </a:t>
            </a:r>
            <a:r>
              <a:rPr lang="en-US" dirty="0" err="1"/>
              <a:t>pretium</a:t>
            </a:r>
            <a:r>
              <a:rPr lang="en-US" dirty="0"/>
              <a:t> </a:t>
            </a:r>
            <a:r>
              <a:rPr lang="en-US" dirty="0" err="1"/>
              <a:t>quis</a:t>
            </a:r>
            <a:r>
              <a:rPr lang="en-US" dirty="0"/>
              <a:t>, sem. </a:t>
            </a:r>
            <a:r>
              <a:rPr lang="en-US" dirty="0" err="1"/>
              <a:t>Nulla</a:t>
            </a:r>
            <a:r>
              <a:rPr lang="en-US" dirty="0"/>
              <a:t> </a:t>
            </a:r>
            <a:r>
              <a:rPr lang="en-US" dirty="0" err="1"/>
              <a:t>consequat</a:t>
            </a:r>
            <a:r>
              <a:rPr lang="en-US" dirty="0"/>
              <a:t> </a:t>
            </a:r>
            <a:r>
              <a:rPr lang="en-US" dirty="0" err="1"/>
              <a:t>massa</a:t>
            </a:r>
            <a:r>
              <a:rPr lang="en-US" dirty="0"/>
              <a:t> </a:t>
            </a:r>
            <a:r>
              <a:rPr lang="en-US" dirty="0" err="1"/>
              <a:t>quis</a:t>
            </a:r>
            <a:r>
              <a:rPr lang="en-US" dirty="0"/>
              <a:t> </a:t>
            </a:r>
            <a:r>
              <a:rPr lang="en-US" dirty="0" err="1"/>
              <a:t>enim</a:t>
            </a:r>
            <a:r>
              <a:rPr lang="en-US" dirty="0"/>
              <a:t>. </a:t>
            </a:r>
            <a:r>
              <a:rPr lang="en-US" dirty="0" err="1"/>
              <a:t>Donec</a:t>
            </a:r>
            <a:r>
              <a:rPr lang="en-US" dirty="0"/>
              <a:t> </a:t>
            </a:r>
            <a:r>
              <a:rPr lang="en-US" dirty="0" err="1"/>
              <a:t>pede</a:t>
            </a:r>
            <a:r>
              <a:rPr lang="en-US" dirty="0"/>
              <a:t> </a:t>
            </a:r>
            <a:r>
              <a:rPr lang="en-US" dirty="0" err="1"/>
              <a:t>justo</a:t>
            </a:r>
            <a:r>
              <a:rPr lang="en-US" dirty="0"/>
              <a:t>, </a:t>
            </a:r>
            <a:r>
              <a:rPr lang="en-US" dirty="0" err="1"/>
              <a:t>fringilla</a:t>
            </a:r>
            <a:r>
              <a:rPr lang="en-US" dirty="0"/>
              <a:t> </a:t>
            </a:r>
            <a:r>
              <a:rPr lang="en-US" dirty="0" err="1"/>
              <a:t>vel</a:t>
            </a:r>
            <a:r>
              <a:rPr lang="en-US" dirty="0"/>
              <a:t>, </a:t>
            </a:r>
            <a:r>
              <a:rPr lang="en-US" dirty="0" err="1"/>
              <a:t>aliquet</a:t>
            </a:r>
            <a:r>
              <a:rPr lang="en-US" dirty="0"/>
              <a:t> </a:t>
            </a:r>
            <a:r>
              <a:rPr lang="en-US" dirty="0" err="1"/>
              <a:t>nec</a:t>
            </a:r>
            <a:r>
              <a:rPr lang="en-US" dirty="0"/>
              <a:t>, </a:t>
            </a:r>
            <a:r>
              <a:rPr lang="en-US" dirty="0" err="1"/>
              <a:t>vulputate</a:t>
            </a:r>
            <a:r>
              <a:rPr lang="en-US" dirty="0"/>
              <a:t> </a:t>
            </a:r>
            <a:r>
              <a:rPr lang="en-US" dirty="0" err="1"/>
              <a:t>eget</a:t>
            </a:r>
            <a:r>
              <a:rPr lang="en-US" dirty="0"/>
              <a:t>, </a:t>
            </a:r>
            <a:r>
              <a:rPr lang="en-US" dirty="0" err="1"/>
              <a:t>arcu</a:t>
            </a:r>
            <a:r>
              <a:rPr lang="en-US" dirty="0"/>
              <a:t>. In </a:t>
            </a:r>
            <a:r>
              <a:rPr lang="en-US" dirty="0" err="1"/>
              <a:t>enim</a:t>
            </a:r>
            <a:r>
              <a:rPr lang="en-US" dirty="0"/>
              <a:t> </a:t>
            </a:r>
            <a:r>
              <a:rPr lang="en-US" dirty="0" err="1"/>
              <a:t>justo</a:t>
            </a:r>
            <a:r>
              <a:rPr lang="en-US" dirty="0"/>
              <a:t>, </a:t>
            </a:r>
            <a:r>
              <a:rPr lang="en-US" dirty="0" err="1"/>
              <a:t>rhoncus</a:t>
            </a:r>
            <a:r>
              <a:rPr lang="en-US" dirty="0"/>
              <a:t> </a:t>
            </a:r>
            <a:r>
              <a:rPr lang="en-US" dirty="0" err="1"/>
              <a:t>ut</a:t>
            </a:r>
            <a:r>
              <a:rPr lang="en-US" dirty="0"/>
              <a:t>, </a:t>
            </a:r>
            <a:r>
              <a:rPr lang="en-US" dirty="0" err="1"/>
              <a:t>imperdiet</a:t>
            </a:r>
            <a:r>
              <a:rPr lang="en-US" dirty="0"/>
              <a:t> a, </a:t>
            </a:r>
            <a:r>
              <a:rPr lang="en-US" dirty="0" err="1"/>
              <a:t>venenatis</a:t>
            </a:r>
            <a:r>
              <a:rPr lang="en-US" dirty="0"/>
              <a:t> vitae, </a:t>
            </a:r>
            <a:r>
              <a:rPr lang="en-US" dirty="0" err="1"/>
              <a:t>justo</a:t>
            </a:r>
            <a:r>
              <a:rPr lang="en-US" dirty="0"/>
              <a:t>. </a:t>
            </a:r>
            <a:r>
              <a:rPr lang="en-US" dirty="0" err="1"/>
              <a:t>Nullam</a:t>
            </a:r>
            <a:r>
              <a:rPr lang="en-US" dirty="0"/>
              <a:t> dictum </a:t>
            </a:r>
            <a:r>
              <a:rPr lang="en-US" dirty="0" err="1"/>
              <a:t>felis</a:t>
            </a:r>
            <a:r>
              <a:rPr lang="en-US" dirty="0"/>
              <a:t> </a:t>
            </a:r>
            <a:r>
              <a:rPr lang="en-US" dirty="0" err="1"/>
              <a:t>eu</a:t>
            </a:r>
            <a:r>
              <a:rPr lang="en-US" dirty="0"/>
              <a:t> </a:t>
            </a:r>
            <a:r>
              <a:rPr lang="en-US" dirty="0" err="1"/>
              <a:t>pede</a:t>
            </a:r>
            <a:r>
              <a:rPr lang="en-US" dirty="0"/>
              <a:t> </a:t>
            </a:r>
            <a:r>
              <a:rPr lang="en-US" dirty="0" err="1"/>
              <a:t>mollis</a:t>
            </a:r>
            <a:r>
              <a:rPr lang="en-US" dirty="0"/>
              <a:t> </a:t>
            </a:r>
            <a:r>
              <a:rPr lang="en-US" dirty="0" err="1"/>
              <a:t>pretium</a:t>
            </a:r>
            <a:r>
              <a:rPr lang="en-US" dirty="0"/>
              <a:t>. Integer </a:t>
            </a:r>
            <a:r>
              <a:rPr lang="en-US" dirty="0" err="1"/>
              <a:t>tincidunt</a:t>
            </a:r>
            <a:r>
              <a:rPr lang="en-US" dirty="0"/>
              <a:t>. </a:t>
            </a:r>
            <a:r>
              <a:rPr lang="en-US" dirty="0" err="1"/>
              <a:t>Cras</a:t>
            </a:r>
            <a:r>
              <a:rPr lang="en-US" dirty="0"/>
              <a:t> </a:t>
            </a:r>
            <a:r>
              <a:rPr lang="en-US" dirty="0" err="1"/>
              <a:t>dapibus</a:t>
            </a:r>
            <a:r>
              <a:rPr lang="en-US" dirty="0"/>
              <a:t>. </a:t>
            </a:r>
            <a:r>
              <a:rPr lang="en-US" dirty="0" err="1"/>
              <a:t>Vivamus</a:t>
            </a:r>
            <a:r>
              <a:rPr lang="en-US" dirty="0"/>
              <a:t> </a:t>
            </a:r>
            <a:r>
              <a:rPr lang="en-US" dirty="0" err="1"/>
              <a:t>elementum</a:t>
            </a:r>
            <a:r>
              <a:rPr lang="en-US" dirty="0"/>
              <a:t> semper nisi. </a:t>
            </a:r>
            <a:r>
              <a:rPr lang="en-US" dirty="0" err="1"/>
              <a:t>Aenean</a:t>
            </a:r>
            <a:r>
              <a:rPr lang="en-US" dirty="0"/>
              <a:t> </a:t>
            </a:r>
            <a:r>
              <a:rPr lang="en-US" dirty="0" err="1"/>
              <a:t>vulputate</a:t>
            </a:r>
            <a:r>
              <a:rPr lang="en-US" dirty="0"/>
              <a:t> </a:t>
            </a:r>
            <a:r>
              <a:rPr lang="en-US" dirty="0" err="1"/>
              <a:t>eleifend</a:t>
            </a:r>
            <a:r>
              <a:rPr lang="en-US" dirty="0"/>
              <a:t> </a:t>
            </a:r>
            <a:r>
              <a:rPr lang="en-US" dirty="0" err="1"/>
              <a:t>tellus</a:t>
            </a:r>
            <a:r>
              <a:rPr lang="en-US" dirty="0"/>
              <a:t>. </a:t>
            </a:r>
            <a:r>
              <a:rPr lang="en-US" dirty="0" err="1"/>
              <a:t>Aenean</a:t>
            </a:r>
            <a:r>
              <a:rPr lang="en-US" dirty="0"/>
              <a:t> </a:t>
            </a:r>
            <a:r>
              <a:rPr lang="en-US" dirty="0" err="1"/>
              <a:t>leo</a:t>
            </a:r>
            <a:r>
              <a:rPr lang="en-US" dirty="0"/>
              <a:t> ligula, </a:t>
            </a:r>
            <a:r>
              <a:rPr lang="en-US" dirty="0" err="1"/>
              <a:t>porttitor</a:t>
            </a:r>
            <a:r>
              <a:rPr lang="en-US" dirty="0"/>
              <a:t> </a:t>
            </a:r>
            <a:r>
              <a:rPr lang="en-US" dirty="0" err="1"/>
              <a:t>eu</a:t>
            </a:r>
            <a:r>
              <a:rPr lang="en-US" dirty="0"/>
              <a:t>, </a:t>
            </a:r>
            <a:r>
              <a:rPr lang="en-US" dirty="0" err="1"/>
              <a:t>consequat</a:t>
            </a:r>
            <a:r>
              <a:rPr lang="en-US" dirty="0"/>
              <a:t> vitae, </a:t>
            </a:r>
            <a:r>
              <a:rPr lang="en-US" dirty="0" err="1"/>
              <a:t>eleifend</a:t>
            </a:r>
            <a:r>
              <a:rPr lang="en-US" dirty="0"/>
              <a:t> ac, </a:t>
            </a:r>
            <a:r>
              <a:rPr lang="en-US" dirty="0" err="1"/>
              <a:t>enim</a:t>
            </a:r>
            <a:r>
              <a:rPr lang="en-US" dirty="0"/>
              <a:t>. </a:t>
            </a:r>
            <a:r>
              <a:rPr lang="en-US" dirty="0" err="1"/>
              <a:t>Aliquam</a:t>
            </a:r>
            <a:r>
              <a:rPr lang="en-US" dirty="0"/>
              <a:t> </a:t>
            </a:r>
            <a:r>
              <a:rPr lang="en-US" dirty="0" err="1"/>
              <a:t>lorem</a:t>
            </a:r>
            <a:r>
              <a:rPr lang="en-US" dirty="0"/>
              <a:t> ante, </a:t>
            </a:r>
            <a:r>
              <a:rPr lang="en-US" dirty="0" err="1"/>
              <a:t>dapibus</a:t>
            </a:r>
            <a:r>
              <a:rPr lang="en-US" dirty="0"/>
              <a:t> in, </a:t>
            </a:r>
            <a:r>
              <a:rPr lang="en-US" dirty="0" err="1"/>
              <a:t>viverra</a:t>
            </a:r>
            <a:r>
              <a:rPr lang="en-US" dirty="0"/>
              <a:t> </a:t>
            </a:r>
            <a:r>
              <a:rPr lang="en-US" dirty="0" err="1"/>
              <a:t>quis</a:t>
            </a:r>
            <a:r>
              <a:rPr lang="en-US" dirty="0"/>
              <a:t>, </a:t>
            </a:r>
            <a:r>
              <a:rPr lang="en-US" dirty="0" err="1"/>
              <a:t>feugiat</a:t>
            </a:r>
            <a:r>
              <a:rPr lang="en-US" dirty="0"/>
              <a:t> a, </a:t>
            </a:r>
            <a:r>
              <a:rPr lang="en-US" dirty="0" err="1"/>
              <a:t>tellus</a:t>
            </a:r>
            <a:r>
              <a:rPr lang="en-US" dirty="0"/>
              <a:t>. </a:t>
            </a:r>
            <a:r>
              <a:rPr lang="en-US" dirty="0" err="1"/>
              <a:t>Phasellus</a:t>
            </a:r>
            <a:r>
              <a:rPr lang="en-US" dirty="0"/>
              <a:t> </a:t>
            </a:r>
            <a:r>
              <a:rPr lang="en-US" dirty="0" err="1"/>
              <a:t>viverra</a:t>
            </a:r>
            <a:r>
              <a:rPr lang="en-US" dirty="0"/>
              <a:t> </a:t>
            </a:r>
            <a:r>
              <a:rPr lang="en-US" dirty="0" err="1"/>
              <a:t>nulla</a:t>
            </a:r>
            <a:r>
              <a:rPr lang="en-US" dirty="0"/>
              <a:t> </a:t>
            </a:r>
            <a:r>
              <a:rPr lang="en-US" dirty="0" err="1"/>
              <a:t>ut</a:t>
            </a:r>
            <a:r>
              <a:rPr lang="en-US" dirty="0"/>
              <a:t> </a:t>
            </a:r>
            <a:r>
              <a:rPr lang="en-US" dirty="0" err="1"/>
              <a:t>metus</a:t>
            </a:r>
            <a:r>
              <a:rPr lang="en-US" dirty="0"/>
              <a:t> </a:t>
            </a:r>
            <a:r>
              <a:rPr lang="en-US" dirty="0" err="1"/>
              <a:t>varius</a:t>
            </a:r>
            <a:r>
              <a:rPr lang="en-US" dirty="0"/>
              <a:t> </a:t>
            </a:r>
            <a:r>
              <a:rPr lang="en-US" dirty="0" err="1"/>
              <a:t>laoreet</a:t>
            </a:r>
            <a:r>
              <a:rPr lang="en-US" dirty="0"/>
              <a:t>. </a:t>
            </a:r>
            <a:r>
              <a:rPr lang="en-US" dirty="0" err="1"/>
              <a:t>Quisque</a:t>
            </a:r>
            <a:r>
              <a:rPr lang="en-US" dirty="0"/>
              <a:t> </a:t>
            </a:r>
            <a:r>
              <a:rPr lang="en-US" dirty="0" err="1"/>
              <a:t>rutrum</a:t>
            </a:r>
            <a:r>
              <a:rPr lang="en-US" dirty="0"/>
              <a:t>. </a:t>
            </a:r>
            <a:r>
              <a:rPr lang="en-US" dirty="0" err="1"/>
              <a:t>Aenean</a:t>
            </a:r>
            <a:r>
              <a:rPr lang="en-US" dirty="0"/>
              <a:t> </a:t>
            </a:r>
            <a:r>
              <a:rPr lang="en-US" dirty="0" err="1"/>
              <a:t>imperdiet</a:t>
            </a:r>
            <a:r>
              <a:rPr lang="en-US" dirty="0"/>
              <a:t>. </a:t>
            </a:r>
            <a:r>
              <a:rPr lang="en-US" dirty="0" err="1"/>
              <a:t>Etiam</a:t>
            </a:r>
            <a:r>
              <a:rPr lang="en-US" dirty="0"/>
              <a:t> </a:t>
            </a:r>
            <a:r>
              <a:rPr lang="en-US" dirty="0" err="1"/>
              <a:t>ultricies</a:t>
            </a:r>
            <a:r>
              <a:rPr lang="en-US" dirty="0"/>
              <a:t> nisi </a:t>
            </a:r>
            <a:r>
              <a:rPr lang="en-US" dirty="0" err="1"/>
              <a:t>vel</a:t>
            </a:r>
            <a:r>
              <a:rPr lang="en-US" dirty="0"/>
              <a:t> </a:t>
            </a:r>
            <a:r>
              <a:rPr lang="en-US" dirty="0" err="1"/>
              <a:t>augue</a:t>
            </a:r>
            <a:r>
              <a:rPr lang="en-US" dirty="0"/>
              <a:t>. </a:t>
            </a:r>
          </a:p>
        </p:txBody>
      </p:sp>
      <p:sp>
        <p:nvSpPr>
          <p:cNvPr id="3" name="Rounded Rectangle 2"/>
          <p:cNvSpPr/>
          <p:nvPr userDrawn="1"/>
        </p:nvSpPr>
        <p:spPr>
          <a:xfrm>
            <a:off x="10252468" y="4415439"/>
            <a:ext cx="10269600" cy="2016000"/>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Text Placeholder 15"/>
          <p:cNvSpPr>
            <a:spLocks noGrp="1"/>
          </p:cNvSpPr>
          <p:nvPr>
            <p:ph type="body" sz="quarter" idx="23" hasCustomPrompt="1"/>
          </p:nvPr>
        </p:nvSpPr>
        <p:spPr>
          <a:xfrm>
            <a:off x="11397343" y="4492300"/>
            <a:ext cx="4681960" cy="1854195"/>
          </a:xfrm>
          <a:prstGeom prst="rect">
            <a:avLst/>
          </a:prstGeom>
        </p:spPr>
        <p:txBody>
          <a:bodyPr lIns="0" tIns="0" rIns="0" bIns="0" anchor="ctr" anchorCtr="0">
            <a:normAutofit/>
          </a:bodyPr>
          <a:lstStyle>
            <a:lvl1pPr marL="0" indent="0">
              <a:lnSpc>
                <a:spcPct val="100000"/>
              </a:lnSpc>
              <a:buNone/>
              <a:defRPr sz="40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a:t>
            </a:r>
            <a:r>
              <a:rPr lang="mr-IN" dirty="0"/>
              <a:t>…</a:t>
            </a:r>
            <a:endParaRPr lang="en-US" dirty="0"/>
          </a:p>
        </p:txBody>
      </p:sp>
      <p:sp>
        <p:nvSpPr>
          <p:cNvPr id="17"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8"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497169020"/>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ig Numb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rot="10800000">
            <a:off x="1984089" y="0"/>
            <a:ext cx="14271911" cy="8039100"/>
          </a:xfrm>
          <a:prstGeom prst="rect">
            <a:avLst/>
          </a:prstGeom>
          <a:effectLst/>
        </p:spPr>
      </p:pic>
      <p:sp>
        <p:nvSpPr>
          <p:cNvPr id="14" name="Text Placeholder 25"/>
          <p:cNvSpPr>
            <a:spLocks noGrp="1"/>
          </p:cNvSpPr>
          <p:nvPr>
            <p:ph type="body" sz="quarter" idx="11" hasCustomPrompt="1"/>
          </p:nvPr>
        </p:nvSpPr>
        <p:spPr>
          <a:xfrm>
            <a:off x="711200" y="4584702"/>
            <a:ext cx="12888913" cy="2832098"/>
          </a:xfrm>
          <a:prstGeom prst="rect">
            <a:avLst/>
          </a:prstGeom>
        </p:spPr>
        <p:txBody>
          <a:bodyPr wrap="square" lIns="0" tIns="180000" rIns="0" bIns="0" anchor="t" anchorCtr="0">
            <a:normAutofit/>
          </a:bodyPr>
          <a:lstStyle>
            <a:lvl1pPr marL="0" indent="0" algn="l">
              <a:spcBef>
                <a:spcPts val="300"/>
              </a:spcBef>
              <a:buNone/>
              <a:defRPr sz="4400" b="0" i="0" spc="-151" baseline="0">
                <a:solidFill>
                  <a:schemeClr val="accent6"/>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Maecenas tempus, </a:t>
            </a:r>
            <a:r>
              <a:rPr lang="en-US" dirty="0" err="1"/>
              <a:t>tellus</a:t>
            </a:r>
            <a:r>
              <a:rPr lang="en-US" dirty="0"/>
              <a:t> </a:t>
            </a:r>
            <a:r>
              <a:rPr lang="en-US" dirty="0" err="1"/>
              <a:t>eget</a:t>
            </a:r>
            <a:r>
              <a:rPr lang="en-US" dirty="0"/>
              <a:t> </a:t>
            </a:r>
            <a:r>
              <a:rPr lang="en-US" dirty="0" err="1"/>
              <a:t>condimentum</a:t>
            </a:r>
            <a:r>
              <a:rPr lang="en-US" dirty="0"/>
              <a:t> </a:t>
            </a:r>
            <a:r>
              <a:rPr lang="en-US" dirty="0" err="1"/>
              <a:t>rhoncus</a:t>
            </a:r>
            <a:r>
              <a:rPr lang="en-US" dirty="0"/>
              <a:t>, </a:t>
            </a:r>
            <a:r>
              <a:rPr lang="en-US" dirty="0" err="1"/>
              <a:t>sem</a:t>
            </a:r>
            <a:r>
              <a:rPr lang="en-US" dirty="0"/>
              <a:t> quam semper libero, sit </a:t>
            </a:r>
            <a:r>
              <a:rPr lang="en-US" dirty="0" err="1"/>
              <a:t>amet</a:t>
            </a:r>
            <a:r>
              <a:rPr lang="en-US" dirty="0"/>
              <a:t> </a:t>
            </a:r>
            <a:r>
              <a:rPr lang="en-US" dirty="0" err="1"/>
              <a:t>adipiscing</a:t>
            </a:r>
            <a:r>
              <a:rPr lang="en-US" dirty="0"/>
              <a:t> </a:t>
            </a:r>
            <a:r>
              <a:rPr lang="en-US" dirty="0" err="1"/>
              <a:t>sem</a:t>
            </a:r>
            <a:r>
              <a:rPr lang="en-US" dirty="0"/>
              <a:t> </a:t>
            </a:r>
            <a:r>
              <a:rPr lang="en-US" dirty="0" err="1"/>
              <a:t>neque</a:t>
            </a:r>
            <a:r>
              <a:rPr lang="en-US" dirty="0"/>
              <a:t> </a:t>
            </a:r>
            <a:r>
              <a:rPr lang="en-US" dirty="0" err="1"/>
              <a:t>sed</a:t>
            </a:r>
            <a:r>
              <a:rPr lang="en-US" dirty="0"/>
              <a:t> </a:t>
            </a:r>
            <a:r>
              <a:rPr lang="en-US" dirty="0" err="1"/>
              <a:t>ipsum</a:t>
            </a:r>
            <a:r>
              <a:rPr lang="en-US" dirty="0"/>
              <a:t>.</a:t>
            </a:r>
          </a:p>
        </p:txBody>
      </p:sp>
      <p:sp>
        <p:nvSpPr>
          <p:cNvPr id="15" name="Text Placeholder 25"/>
          <p:cNvSpPr>
            <a:spLocks noGrp="1"/>
          </p:cNvSpPr>
          <p:nvPr>
            <p:ph type="body" sz="quarter" idx="19" hasCustomPrompt="1"/>
          </p:nvPr>
        </p:nvSpPr>
        <p:spPr>
          <a:xfrm>
            <a:off x="711198" y="2045544"/>
            <a:ext cx="12888915" cy="2539157"/>
          </a:xfrm>
          <a:prstGeom prst="rect">
            <a:avLst/>
          </a:prstGeom>
        </p:spPr>
        <p:txBody>
          <a:bodyPr wrap="square" lIns="0" tIns="0" rIns="0" bIns="0" anchor="b" anchorCtr="0">
            <a:normAutofit/>
          </a:bodyPr>
          <a:lstStyle>
            <a:lvl1pPr marL="0" indent="0" algn="l">
              <a:lnSpc>
                <a:spcPct val="75000"/>
              </a:lnSpc>
              <a:spcBef>
                <a:spcPts val="0"/>
              </a:spcBef>
              <a:buNone/>
              <a:defRPr sz="190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l-GR" dirty="0"/>
              <a:t>52</a:t>
            </a:r>
            <a:r>
              <a:rPr lang="en-US" dirty="0"/>
              <a:t>.7Mbps</a:t>
            </a: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37242" y="1653863"/>
            <a:ext cx="1193305" cy="1193305"/>
          </a:xfrm>
          <a:prstGeom prst="rect">
            <a:avLst/>
          </a:prstGeom>
        </p:spPr>
      </p:pic>
      <p:sp>
        <p:nvSpPr>
          <p:cNvPr id="13"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6"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82436188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71" y="-1"/>
            <a:ext cx="16272000" cy="9165712"/>
          </a:xfrm>
          <a:prstGeom prst="rect">
            <a:avLst/>
          </a:prstGeom>
        </p:spPr>
      </p:pic>
    </p:spTree>
    <p:extLst>
      <p:ext uri="{BB962C8B-B14F-4D97-AF65-F5344CB8AC3E}">
        <p14:creationId xmlns:p14="http://schemas.microsoft.com/office/powerpoint/2010/main" val="1241665371"/>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tx2"/>
              </a:buClr>
              <a:buSzPct val="85000"/>
              <a:buFontTx/>
              <a:buBlip>
                <a:blip r:embed="rId2"/>
              </a:buBlip>
              <a:defRPr sz="4000" b="1" i="0" spc="-151">
                <a:solidFill>
                  <a:schemeClr val="tx1">
                    <a:lumMod val="65000"/>
                    <a:lumOff val="35000"/>
                  </a:schemeClr>
                </a:solidFill>
                <a:latin typeface="Helvetica" charset="0"/>
                <a:ea typeface="Helvetica" charset="0"/>
                <a:cs typeface="Helvetica" charset="0"/>
              </a:defRPr>
            </a:lvl1pPr>
            <a:lvl2pPr>
              <a:lnSpc>
                <a:spcPct val="100000"/>
              </a:lnSpc>
              <a:spcBef>
                <a:spcPts val="0"/>
              </a:spcBef>
              <a:buClr>
                <a:srgbClr val="4687E6"/>
              </a:buClr>
              <a:buSzPct val="85000"/>
              <a:defRPr sz="3600" b="0" i="0" spc="-151">
                <a:solidFill>
                  <a:srgbClr val="5B72D1"/>
                </a:solidFill>
                <a:latin typeface="Helvetica" charset="0"/>
                <a:ea typeface="Helvetica" charset="0"/>
                <a:cs typeface="Helvetica" charset="0"/>
              </a:defRPr>
            </a:lvl2pPr>
            <a:lvl3pPr>
              <a:lnSpc>
                <a:spcPct val="100000"/>
              </a:lnSpc>
              <a:spcBef>
                <a:spcPts val="600"/>
              </a:spcBef>
              <a:buClr>
                <a:schemeClr val="accent6"/>
              </a:buClr>
              <a:buSzPct val="85000"/>
              <a:defRPr sz="3200" b="0" i="0" spc="-51" baseline="0">
                <a:solidFill>
                  <a:schemeClr val="bg2">
                    <a:lumMod val="50000"/>
                  </a:schemeClr>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60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10" name="Footer Placeholder 9"/>
          <p:cNvSpPr>
            <a:spLocks noGrp="1"/>
          </p:cNvSpPr>
          <p:nvPr>
            <p:ph type="ftr" sz="quarter" idx="18"/>
          </p:nvPr>
        </p:nvSpPr>
        <p:spPr>
          <a:xfrm>
            <a:off x="7280782" y="8568644"/>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mn-lt"/>
                <a:ea typeface="Open Sans Light" charset="0"/>
                <a:cs typeface="Open Sans Light" charset="0"/>
              </a:defRPr>
            </a:lvl1pPr>
          </a:lstStyle>
          <a:p>
            <a:fld id="{CA77D4BE-F539-D04A-8CB9-4B543B2D7FFD}" type="slidenum">
              <a:rPr lang="en-GB" smtClean="0"/>
              <a:pPr/>
              <a:t>‹N›</a:t>
            </a:fld>
            <a:endParaRPr lang="en-GB"/>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670194194"/>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Bullets_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bg2">
                  <a:lumMod val="50000"/>
                </a:schemeClr>
              </a:buClr>
              <a:buSzPct val="85000"/>
              <a:buFont typeface="Arial" charset="0"/>
              <a:buChar char="•"/>
              <a:defRPr sz="4400" b="1" i="0" spc="-151">
                <a:solidFill>
                  <a:schemeClr val="tx1">
                    <a:lumMod val="65000"/>
                    <a:lumOff val="35000"/>
                  </a:schemeClr>
                </a:solidFill>
                <a:latin typeface="Helvetica" charset="0"/>
                <a:ea typeface="Helvetica" charset="0"/>
                <a:cs typeface="Helvetica" charset="0"/>
              </a:defRPr>
            </a:lvl1pPr>
            <a:lvl2pPr>
              <a:lnSpc>
                <a:spcPct val="100000"/>
              </a:lnSpc>
              <a:spcBef>
                <a:spcPts val="1000"/>
              </a:spcBef>
              <a:spcAft>
                <a:spcPts val="0"/>
              </a:spcAft>
              <a:buClr>
                <a:srgbClr val="4687E6"/>
              </a:buClr>
              <a:buSzPct val="85000"/>
              <a:defRPr sz="4000" b="0" i="0" spc="-151">
                <a:solidFill>
                  <a:srgbClr val="4687E6"/>
                </a:solidFill>
                <a:latin typeface="Helvetica" charset="0"/>
                <a:ea typeface="Helvetica" charset="0"/>
                <a:cs typeface="Helvetica" charset="0"/>
              </a:defRPr>
            </a:lvl2pPr>
            <a:lvl3pPr>
              <a:lnSpc>
                <a:spcPct val="100000"/>
              </a:lnSpc>
              <a:spcBef>
                <a:spcPts val="600"/>
              </a:spcBef>
              <a:buClr>
                <a:schemeClr val="accent6"/>
              </a:buClr>
              <a:buSzPct val="85000"/>
              <a:defRPr sz="3200" b="0" i="0" spc="-51" baseline="0">
                <a:solidFill>
                  <a:schemeClr val="tx1">
                    <a:lumMod val="50000"/>
                    <a:lumOff val="50000"/>
                  </a:schemeClr>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60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10"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mn-lt"/>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_diagrams_with_header">
    <p:spTree>
      <p:nvGrpSpPr>
        <p:cNvPr id="1" name=""/>
        <p:cNvGrpSpPr/>
        <p:nvPr/>
      </p:nvGrpSpPr>
      <p:grpSpPr>
        <a:xfrm>
          <a:off x="0" y="0"/>
          <a:ext cx="0" cy="0"/>
          <a:chOff x="0" y="0"/>
          <a:chExt cx="0" cy="0"/>
        </a:xfrm>
      </p:grpSpPr>
      <p:sp>
        <p:nvSpPr>
          <p:cNvPr id="11" name="Text Placeholder 15"/>
          <p:cNvSpPr>
            <a:spLocks noGrp="1"/>
          </p:cNvSpPr>
          <p:nvPr>
            <p:ph type="body" sz="quarter" idx="21" hasCustomPrompt="1"/>
          </p:nvPr>
        </p:nvSpPr>
        <p:spPr>
          <a:xfrm>
            <a:off x="1362792" y="338668"/>
            <a:ext cx="13530416" cy="1145358"/>
          </a:xfrm>
          <a:prstGeom prst="rect">
            <a:avLst/>
          </a:prstGeom>
        </p:spPr>
        <p:txBody>
          <a:bodyPr lIns="0" tIns="0" rIns="0" bIns="0" anchor="ctr" anchorCtr="0">
            <a:normAutofit/>
          </a:bodyPr>
          <a:lstStyle>
            <a:lvl1pPr marL="0" indent="0" algn="ctr">
              <a:buNone/>
              <a:defRPr sz="54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My Diagram</a:t>
            </a:r>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13"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4"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Blank_diagrams">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Full Photo">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7" name="Rectangle 6"/>
          <p:cNvSpPr/>
          <p:nvPr userDrawn="1"/>
        </p:nvSpPr>
        <p:spPr>
          <a:xfrm>
            <a:off x="0" y="14024"/>
            <a:ext cx="16256000" cy="806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 name="Text Placeholder 25"/>
          <p:cNvSpPr>
            <a:spLocks noGrp="1"/>
          </p:cNvSpPr>
          <p:nvPr>
            <p:ph type="body" sz="quarter" idx="10" hasCustomPrompt="1"/>
          </p:nvPr>
        </p:nvSpPr>
        <p:spPr>
          <a:xfrm>
            <a:off x="711200" y="792163"/>
            <a:ext cx="12888913" cy="4718837"/>
          </a:xfrm>
          <a:prstGeom prst="rect">
            <a:avLst/>
          </a:prstGeom>
        </p:spPr>
        <p:txBody>
          <a:bodyPr wrap="square" lIns="0" tIns="0" rIns="0" bIns="0" anchor="b" anchorCtr="0">
            <a:normAutofit/>
          </a:bodyPr>
          <a:lstStyle>
            <a:lvl1pPr marL="0" indent="0" algn="l">
              <a:lnSpc>
                <a:spcPct val="85000"/>
              </a:lnSpc>
              <a:spcBef>
                <a:spcPts val="0"/>
              </a:spcBef>
              <a:buNone/>
              <a:defRPr sz="144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a:t>
            </a:r>
          </a:p>
        </p:txBody>
      </p:sp>
      <p:sp>
        <p:nvSpPr>
          <p:cNvPr id="6" name="Text Placeholder 25"/>
          <p:cNvSpPr>
            <a:spLocks noGrp="1"/>
          </p:cNvSpPr>
          <p:nvPr>
            <p:ph type="body" sz="quarter" idx="11" hasCustomPrompt="1"/>
          </p:nvPr>
        </p:nvSpPr>
        <p:spPr>
          <a:xfrm>
            <a:off x="711201" y="5511000"/>
            <a:ext cx="7173626" cy="1905800"/>
          </a:xfrm>
          <a:prstGeom prst="rect">
            <a:avLst/>
          </a:prstGeom>
        </p:spPr>
        <p:txBody>
          <a:bodyPr wrap="square" lIns="0" tIns="180000" rIns="0" bIns="0" anchor="t" anchorCtr="0">
            <a:normAutofit/>
          </a:bodyPr>
          <a:lstStyle>
            <a:lvl1pPr marL="0" indent="0" algn="l">
              <a:lnSpc>
                <a:spcPct val="85000"/>
              </a:lnSpc>
              <a:spcBef>
                <a:spcPts val="0"/>
              </a:spcBef>
              <a:buNone/>
              <a:defRPr sz="4400" b="1" i="0" spc="-1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1" i="0" u="none" strike="noStrike" cap="none" spc="0" normalizeH="0" baseline="0">
              <a:ln>
                <a:noFill/>
              </a:ln>
              <a:solidFill>
                <a:srgbClr val="000000"/>
              </a:solidFill>
              <a:effectLst/>
              <a:uFillTx/>
              <a:latin typeface="Open Sans" charset="0"/>
              <a:ea typeface="Open Sans" charset="0"/>
              <a:cs typeface="Open Sans" charset="0"/>
              <a:sym typeface="Helvetica Light"/>
            </a:endParaRPr>
          </a:p>
        </p:txBody>
      </p:sp>
    </p:spTree>
    <p:extLst>
      <p:ext uri="{BB962C8B-B14F-4D97-AF65-F5344CB8AC3E}">
        <p14:creationId xmlns:p14="http://schemas.microsoft.com/office/powerpoint/2010/main" val="1118853900"/>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 Full Photo">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9" name="Rectangle 8"/>
          <p:cNvSpPr/>
          <p:nvPr userDrawn="1"/>
        </p:nvSpPr>
        <p:spPr>
          <a:xfrm>
            <a:off x="0" y="14024"/>
            <a:ext cx="16256000" cy="806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 name="Text Placeholder 25"/>
          <p:cNvSpPr>
            <a:spLocks noGrp="1"/>
          </p:cNvSpPr>
          <p:nvPr>
            <p:ph type="body" sz="quarter" idx="10" hasCustomPrompt="1"/>
          </p:nvPr>
        </p:nvSpPr>
        <p:spPr>
          <a:xfrm>
            <a:off x="711200" y="792163"/>
            <a:ext cx="12888913" cy="4718837"/>
          </a:xfrm>
          <a:prstGeom prst="rect">
            <a:avLst/>
          </a:prstGeom>
        </p:spPr>
        <p:txBody>
          <a:bodyPr wrap="square" lIns="0" tIns="0" rIns="0" bIns="0" anchor="b" anchorCtr="0">
            <a:normAutofit/>
          </a:bodyPr>
          <a:lstStyle>
            <a:lvl1pPr marL="0" indent="0" algn="l">
              <a:lnSpc>
                <a:spcPct val="85000"/>
              </a:lnSpc>
              <a:spcBef>
                <a:spcPts val="0"/>
              </a:spcBef>
              <a:buNone/>
              <a:defRPr sz="144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a:t>
            </a:r>
          </a:p>
        </p:txBody>
      </p:sp>
      <p:sp>
        <p:nvSpPr>
          <p:cNvPr id="6" name="Text Placeholder 25"/>
          <p:cNvSpPr>
            <a:spLocks noGrp="1"/>
          </p:cNvSpPr>
          <p:nvPr>
            <p:ph type="body" sz="quarter" idx="11" hasCustomPrompt="1"/>
          </p:nvPr>
        </p:nvSpPr>
        <p:spPr>
          <a:xfrm>
            <a:off x="711201" y="5511000"/>
            <a:ext cx="6603999" cy="1905800"/>
          </a:xfrm>
          <a:prstGeom prst="rect">
            <a:avLst/>
          </a:prstGeom>
        </p:spPr>
        <p:txBody>
          <a:bodyPr wrap="square" lIns="0" tIns="180000" rIns="0" bIns="0" anchor="t" anchorCtr="0">
            <a:normAutofit/>
          </a:bodyPr>
          <a:lstStyle>
            <a:lvl1pPr marL="0" indent="0" algn="l">
              <a:lnSpc>
                <a:spcPct val="85000"/>
              </a:lnSpc>
              <a:spcBef>
                <a:spcPts val="0"/>
              </a:spcBef>
              <a:buNone/>
              <a:defRPr sz="4400" b="1" i="0" spc="-1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sp>
        <p:nvSpPr>
          <p:cNvPr id="7" name="Rounded Rectangle 6"/>
          <p:cNvSpPr/>
          <p:nvPr userDrawn="1"/>
        </p:nvSpPr>
        <p:spPr>
          <a:xfrm>
            <a:off x="7516100" y="6216919"/>
            <a:ext cx="10269600" cy="2398426"/>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8" name="Text Placeholder 15"/>
          <p:cNvSpPr>
            <a:spLocks noGrp="1"/>
          </p:cNvSpPr>
          <p:nvPr>
            <p:ph type="body" sz="quarter" idx="23" hasCustomPrompt="1"/>
          </p:nvPr>
        </p:nvSpPr>
        <p:spPr>
          <a:xfrm>
            <a:off x="8239374" y="6506316"/>
            <a:ext cx="7728759" cy="1854195"/>
          </a:xfrm>
          <a:prstGeom prst="rect">
            <a:avLst/>
          </a:prstGeom>
        </p:spPr>
        <p:txBody>
          <a:bodyPr lIns="0" tIns="0" rIns="0" bIns="0" anchor="ctr" anchorCtr="0">
            <a:noAutofit/>
          </a:bodyPr>
          <a:lstStyle>
            <a:lvl1pPr marL="0" indent="0">
              <a:lnSpc>
                <a:spcPct val="100000"/>
              </a:lnSpc>
              <a:buNone/>
              <a:defRPr sz="4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If you are going to remember only one thing from this slide, remember this!</a:t>
            </a:r>
          </a:p>
        </p:txBody>
      </p:sp>
    </p:spTree>
    <p:extLst>
      <p:ext uri="{BB962C8B-B14F-4D97-AF65-F5344CB8AC3E}">
        <p14:creationId xmlns:p14="http://schemas.microsoft.com/office/powerpoint/2010/main" val="121062369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cus point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0" y="21972"/>
            <a:ext cx="16233457" cy="9144000"/>
          </a:xfrm>
          <a:prstGeom prst="rect">
            <a:avLst/>
          </a:prstGeom>
        </p:spPr>
      </p:pic>
      <p:sp>
        <p:nvSpPr>
          <p:cNvPr id="31" name="Text Placeholder 15"/>
          <p:cNvSpPr>
            <a:spLocks noGrp="1"/>
          </p:cNvSpPr>
          <p:nvPr>
            <p:ph type="body" sz="quarter" idx="22" hasCustomPrompt="1"/>
          </p:nvPr>
        </p:nvSpPr>
        <p:spPr>
          <a:xfrm>
            <a:off x="9683645" y="1752438"/>
            <a:ext cx="5726243" cy="2420976"/>
          </a:xfrm>
          <a:prstGeom prst="rect">
            <a:avLst/>
          </a:prstGeom>
        </p:spPr>
        <p:txBody>
          <a:bodyPr lIns="0" tIns="180000" rIns="0" bIns="180000" numCol="1" spcCol="720000" anchor="ctr" anchorCtr="0">
            <a:normAutofit/>
          </a:bodyPr>
          <a:lstStyle>
            <a:lvl1pPr marL="0" indent="0" algn="l">
              <a:buNone/>
              <a:defRPr sz="32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Aenean</a:t>
            </a:r>
            <a:r>
              <a:rPr lang="en-US" dirty="0"/>
              <a:t> </a:t>
            </a:r>
            <a:r>
              <a:rPr lang="en-US" dirty="0" err="1"/>
              <a:t>commodo</a:t>
            </a:r>
            <a:r>
              <a:rPr lang="en-US" dirty="0"/>
              <a:t> ligula </a:t>
            </a:r>
            <a:r>
              <a:rPr lang="en-US" dirty="0" err="1"/>
              <a:t>eget</a:t>
            </a:r>
            <a:r>
              <a:rPr lang="en-US" dirty="0"/>
              <a:t> dolor. </a:t>
            </a:r>
            <a:r>
              <a:rPr lang="en-US" dirty="0" err="1"/>
              <a:t>Aenean</a:t>
            </a:r>
            <a:r>
              <a:rPr lang="en-US" dirty="0"/>
              <a:t> </a:t>
            </a:r>
            <a:r>
              <a:rPr lang="en-US" dirty="0" err="1"/>
              <a:t>massa</a:t>
            </a:r>
            <a:r>
              <a:rPr lang="en-US" dirty="0"/>
              <a:t>.</a:t>
            </a:r>
          </a:p>
        </p:txBody>
      </p:sp>
      <p:sp>
        <p:nvSpPr>
          <p:cNvPr id="3" name="Rounded Rectangle 2"/>
          <p:cNvSpPr/>
          <p:nvPr userDrawn="1"/>
        </p:nvSpPr>
        <p:spPr>
          <a:xfrm>
            <a:off x="-1229193" y="1763713"/>
            <a:ext cx="10478124" cy="2398426"/>
          </a:xfrm>
          <a:prstGeom prst="roundRect">
            <a:avLst>
              <a:gd name="adj" fmla="val 50000"/>
            </a:avLst>
          </a:prstGeom>
          <a:solidFill>
            <a:schemeClr val="accent2"/>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Text Placeholder 15"/>
          <p:cNvSpPr>
            <a:spLocks noGrp="1"/>
          </p:cNvSpPr>
          <p:nvPr>
            <p:ph type="body" sz="quarter" idx="23" hasCustomPrompt="1"/>
          </p:nvPr>
        </p:nvSpPr>
        <p:spPr>
          <a:xfrm>
            <a:off x="711199" y="2018546"/>
            <a:ext cx="7417597" cy="1888760"/>
          </a:xfrm>
          <a:prstGeom prst="rect">
            <a:avLst/>
          </a:prstGeom>
        </p:spPr>
        <p:txBody>
          <a:bodyPr lIns="0" tIns="0" rIns="0" bIns="0" anchor="ctr" anchorCtr="0">
            <a:normAutofit/>
          </a:bodyPr>
          <a:lstStyle>
            <a:lvl1pPr marL="0" indent="0" algn="r">
              <a:lnSpc>
                <a:spcPct val="100000"/>
              </a:lnSpc>
              <a:buNone/>
              <a:defRPr sz="5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a:t>
            </a:r>
          </a:p>
        </p:txBody>
      </p:sp>
      <p:sp>
        <p:nvSpPr>
          <p:cNvPr id="11" name="Rounded Rectangle 10"/>
          <p:cNvSpPr/>
          <p:nvPr userDrawn="1"/>
        </p:nvSpPr>
        <p:spPr>
          <a:xfrm>
            <a:off x="7120328" y="4593134"/>
            <a:ext cx="10343214" cy="2398426"/>
          </a:xfrm>
          <a:prstGeom prst="roundRect">
            <a:avLst>
              <a:gd name="adj" fmla="val 50000"/>
            </a:avLst>
          </a:prstGeom>
          <a:solidFill>
            <a:schemeClr val="accent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2" name="Text Placeholder 15"/>
          <p:cNvSpPr>
            <a:spLocks noGrp="1"/>
          </p:cNvSpPr>
          <p:nvPr>
            <p:ph type="body" sz="quarter" idx="24" hasCustomPrompt="1"/>
          </p:nvPr>
        </p:nvSpPr>
        <p:spPr>
          <a:xfrm>
            <a:off x="8128000" y="4847967"/>
            <a:ext cx="7281889" cy="1888760"/>
          </a:xfrm>
          <a:prstGeom prst="rect">
            <a:avLst/>
          </a:prstGeom>
        </p:spPr>
        <p:txBody>
          <a:bodyPr lIns="0" tIns="0" rIns="0" bIns="0" anchor="ctr" anchorCtr="0">
            <a:normAutofit/>
          </a:bodyPr>
          <a:lstStyle>
            <a:lvl1pPr marL="0" indent="0" algn="l">
              <a:lnSpc>
                <a:spcPct val="100000"/>
              </a:lnSpc>
              <a:buNone/>
              <a:defRPr sz="5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Etiam</a:t>
            </a:r>
            <a:r>
              <a:rPr lang="en-US" dirty="0"/>
              <a:t> </a:t>
            </a:r>
            <a:r>
              <a:rPr lang="en-US" dirty="0" err="1"/>
              <a:t>ultricies</a:t>
            </a:r>
            <a:r>
              <a:rPr lang="en-US" dirty="0"/>
              <a:t> nisi </a:t>
            </a:r>
            <a:r>
              <a:rPr lang="en-US" dirty="0" err="1"/>
              <a:t>vel</a:t>
            </a:r>
            <a:r>
              <a:rPr lang="en-US" dirty="0"/>
              <a:t> </a:t>
            </a:r>
            <a:r>
              <a:rPr lang="en-US" dirty="0" err="1"/>
              <a:t>augue</a:t>
            </a:r>
            <a:r>
              <a:rPr lang="en-US" dirty="0"/>
              <a:t>.</a:t>
            </a:r>
          </a:p>
        </p:txBody>
      </p:sp>
      <p:sp>
        <p:nvSpPr>
          <p:cNvPr id="13" name="Text Placeholder 15"/>
          <p:cNvSpPr>
            <a:spLocks noGrp="1"/>
          </p:cNvSpPr>
          <p:nvPr>
            <p:ph type="body" sz="quarter" idx="25" hasCustomPrompt="1"/>
          </p:nvPr>
        </p:nvSpPr>
        <p:spPr>
          <a:xfrm>
            <a:off x="723899" y="4570584"/>
            <a:ext cx="5931733" cy="2420976"/>
          </a:xfrm>
          <a:prstGeom prst="rect">
            <a:avLst/>
          </a:prstGeom>
        </p:spPr>
        <p:txBody>
          <a:bodyPr lIns="0" tIns="180000" rIns="0" bIns="180000" numCol="1" spcCol="720000" anchor="ctr" anchorCtr="0">
            <a:normAutofit/>
          </a:bodyPr>
          <a:lstStyle>
            <a:lvl1pPr marL="0" indent="0" algn="r">
              <a:buNone/>
              <a:defRPr sz="32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p>
        </p:txBody>
      </p:sp>
      <p:sp>
        <p:nvSpPr>
          <p:cNvPr id="22"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23"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680034891"/>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chemeClr val="accent2"/>
              </a:gs>
              <a:gs pos="100000">
                <a:schemeClr val="accent3"/>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338919" y="6237108"/>
            <a:ext cx="2333665" cy="3500498"/>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0800000">
            <a:off x="701436" y="872215"/>
            <a:ext cx="1806936" cy="1548000"/>
          </a:xfrm>
          <a:prstGeom prst="rect">
            <a:avLst/>
          </a:prstGeom>
          <a:effectLst/>
        </p:spPr>
      </p:pic>
      <p:sp>
        <p:nvSpPr>
          <p:cNvPr id="23" name="Text Placeholder 25"/>
          <p:cNvSpPr>
            <a:spLocks noGrp="1"/>
          </p:cNvSpPr>
          <p:nvPr>
            <p:ph type="body" sz="quarter" idx="10" hasCustomPrompt="1"/>
          </p:nvPr>
        </p:nvSpPr>
        <p:spPr>
          <a:xfrm>
            <a:off x="1444596" y="1587501"/>
            <a:ext cx="13365686" cy="5436228"/>
          </a:xfrm>
          <a:prstGeom prst="rect">
            <a:avLst/>
          </a:prstGeom>
        </p:spPr>
        <p:txBody>
          <a:bodyPr wrap="square" lIns="0" tIns="0" rIns="0" bIns="0" anchor="ctr" anchorCtr="0">
            <a:normAutofit/>
          </a:bodyPr>
          <a:lstStyle>
            <a:lvl1pPr marL="0" indent="0" algn="ctr">
              <a:lnSpc>
                <a:spcPct val="100000"/>
              </a:lnSpc>
              <a:spcBef>
                <a:spcPts val="0"/>
              </a:spcBef>
              <a:buNone/>
              <a:defRPr sz="88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24" name="Text Placeholder 25"/>
          <p:cNvSpPr>
            <a:spLocks noGrp="1"/>
          </p:cNvSpPr>
          <p:nvPr>
            <p:ph type="body" sz="quarter" idx="11" hasCustomPrompt="1"/>
          </p:nvPr>
        </p:nvSpPr>
        <p:spPr>
          <a:xfrm>
            <a:off x="4102725" y="7017692"/>
            <a:ext cx="8279150" cy="939800"/>
          </a:xfrm>
          <a:prstGeom prst="rect">
            <a:avLst/>
          </a:prstGeom>
        </p:spPr>
        <p:txBody>
          <a:bodyPr wrap="square" lIns="0" tIns="180000" rIns="0" bIns="0" anchor="t" anchorCtr="0">
            <a:normAutofit/>
          </a:bodyPr>
          <a:lstStyle>
            <a:lvl1pPr marL="0" indent="0" algn="ctr">
              <a:spcBef>
                <a:spcPts val="300"/>
              </a:spcBef>
              <a:buNone/>
              <a:defRPr sz="4600" b="0"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 Cicero, 45BC</a:t>
            </a:r>
          </a:p>
        </p:txBody>
      </p:sp>
    </p:spTree>
    <p:extLst>
      <p:ext uri="{BB962C8B-B14F-4D97-AF65-F5344CB8AC3E}">
        <p14:creationId xmlns:p14="http://schemas.microsoft.com/office/powerpoint/2010/main" val="442259062"/>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chemeClr val="accent2"/>
              </a:gs>
              <a:gs pos="100000">
                <a:schemeClr val="accent3"/>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338919" y="6237108"/>
            <a:ext cx="2333665" cy="3500498"/>
          </a:xfrm>
          <a:prstGeom prst="rect">
            <a:avLst/>
          </a:prstGeom>
        </p:spPr>
      </p:pic>
      <p:sp>
        <p:nvSpPr>
          <p:cNvPr id="23" name="Text Placeholder 25"/>
          <p:cNvSpPr>
            <a:spLocks noGrp="1"/>
          </p:cNvSpPr>
          <p:nvPr>
            <p:ph type="body" sz="quarter" idx="10" hasCustomPrompt="1"/>
          </p:nvPr>
        </p:nvSpPr>
        <p:spPr>
          <a:xfrm>
            <a:off x="541867" y="829734"/>
            <a:ext cx="14986000"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Blank_statement">
    <p:spTree>
      <p:nvGrpSpPr>
        <p:cNvPr id="1" name=""/>
        <p:cNvGrpSpPr/>
        <p:nvPr/>
      </p:nvGrpSpPr>
      <p:grpSpPr>
        <a:xfrm>
          <a:off x="0" y="0"/>
          <a:ext cx="0" cy="0"/>
          <a:chOff x="0" y="0"/>
          <a:chExt cx="0" cy="0"/>
        </a:xfrm>
      </p:grpSpPr>
      <p:sp>
        <p:nvSpPr>
          <p:cNvPr id="3" name="Rectangle 2"/>
          <p:cNvSpPr/>
          <p:nvPr userDrawn="1"/>
        </p:nvSpPr>
        <p:spPr>
          <a:xfrm>
            <a:off x="0" y="15868"/>
            <a:ext cx="16297200" cy="9180000"/>
          </a:xfrm>
          <a:prstGeom prst="rect">
            <a:avLst/>
          </a:prstGeom>
          <a:solidFill>
            <a:schemeClr val="accent2"/>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GB"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alphaModFix amt="22000"/>
            <a:extLst>
              <a:ext uri="{28A0092B-C50C-407E-A947-70E740481C1C}">
                <a14:useLocalDpi xmlns:a14="http://schemas.microsoft.com/office/drawing/2010/main" val="0"/>
              </a:ext>
            </a:extLst>
          </a:blip>
          <a:stretch>
            <a:fillRect/>
          </a:stretch>
        </p:blipFill>
        <p:spPr>
          <a:xfrm>
            <a:off x="1" y="15868"/>
            <a:ext cx="16297200" cy="9180000"/>
          </a:xfrm>
          <a:prstGeom prst="rect">
            <a:avLst/>
          </a:prstGeom>
          <a:noFill/>
        </p:spPr>
      </p:pic>
      <p:sp>
        <p:nvSpPr>
          <p:cNvPr id="23" name="Text Placeholder 25"/>
          <p:cNvSpPr>
            <a:spLocks noGrp="1"/>
          </p:cNvSpPr>
          <p:nvPr>
            <p:ph type="body" sz="quarter" idx="10" hasCustomPrompt="1"/>
          </p:nvPr>
        </p:nvSpPr>
        <p:spPr>
          <a:xfrm>
            <a:off x="541867" y="829734"/>
            <a:ext cx="14986000"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over 1">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6256000" cy="9144000"/>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rgbClr val="2D3293"/>
              </a:gs>
              <a:gs pos="100000">
                <a:schemeClr val="accent2">
                  <a:lumMod val="75000"/>
                </a:schemeClr>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353933" y="6241933"/>
            <a:ext cx="2335200" cy="3502800"/>
          </a:xfrm>
          <a:prstGeom prst="rect">
            <a:avLst/>
          </a:prstGeom>
        </p:spPr>
      </p:pic>
      <p:sp>
        <p:nvSpPr>
          <p:cNvPr id="23" name="Text Placeholder 25"/>
          <p:cNvSpPr>
            <a:spLocks noGrp="1"/>
          </p:cNvSpPr>
          <p:nvPr>
            <p:ph type="body" sz="quarter" idx="10" hasCustomPrompt="1"/>
          </p:nvPr>
        </p:nvSpPr>
        <p:spPr>
          <a:xfrm>
            <a:off x="541867" y="829734"/>
            <a:ext cx="14986000"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solidFill>
            <a:schemeClr val="accent2"/>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40" y="0"/>
            <a:ext cx="16246121" cy="9144000"/>
          </a:xfrm>
          <a:prstGeom prst="rect">
            <a:avLst/>
          </a:prstGeom>
        </p:spPr>
      </p:pic>
      <p:sp>
        <p:nvSpPr>
          <p:cNvPr id="23" name="Text Placeholder 25"/>
          <p:cNvSpPr>
            <a:spLocks noGrp="1"/>
          </p:cNvSpPr>
          <p:nvPr>
            <p:ph type="body" sz="quarter" idx="10" hasCustomPrompt="1"/>
          </p:nvPr>
        </p:nvSpPr>
        <p:spPr>
          <a:xfrm>
            <a:off x="3945467" y="745067"/>
            <a:ext cx="8365067"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Blank_statemen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2" y="0"/>
            <a:ext cx="16246137" cy="9144000"/>
          </a:xfrm>
          <a:prstGeom prst="rect">
            <a:avLst/>
          </a:prstGeom>
        </p:spPr>
      </p:pic>
      <p:sp>
        <p:nvSpPr>
          <p:cNvPr id="23" name="Text Placeholder 25"/>
          <p:cNvSpPr>
            <a:spLocks noGrp="1"/>
          </p:cNvSpPr>
          <p:nvPr>
            <p:ph type="body" sz="quarter" idx="10" hasCustomPrompt="1"/>
          </p:nvPr>
        </p:nvSpPr>
        <p:spPr>
          <a:xfrm>
            <a:off x="3810000" y="745067"/>
            <a:ext cx="8636001"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accent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rgbClr val="2D3293"/>
              </a:gs>
              <a:gs pos="99000">
                <a:schemeClr val="accent2"/>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3" y="0"/>
            <a:ext cx="16246135" cy="9144000"/>
          </a:xfrm>
          <a:prstGeom prst="rect">
            <a:avLst/>
          </a:prstGeom>
        </p:spPr>
      </p:pic>
      <p:sp>
        <p:nvSpPr>
          <p:cNvPr id="23" name="Text Placeholder 25"/>
          <p:cNvSpPr>
            <a:spLocks noGrp="1"/>
          </p:cNvSpPr>
          <p:nvPr>
            <p:ph type="body" sz="quarter" idx="10" hasCustomPrompt="1"/>
          </p:nvPr>
        </p:nvSpPr>
        <p:spPr>
          <a:xfrm>
            <a:off x="3547534" y="1278467"/>
            <a:ext cx="9160933" cy="6587067"/>
          </a:xfrm>
          <a:prstGeom prst="rect">
            <a:avLst/>
          </a:prstGeom>
        </p:spPr>
        <p:txBody>
          <a:bodyPr wrap="square" lIns="0" tIns="0" rIns="0" bIns="0" anchor="ctr" anchorCtr="0">
            <a:normAutofit/>
          </a:bodyPr>
          <a:lstStyle>
            <a:lvl1pPr marL="0" indent="0" algn="ctr">
              <a:lnSpc>
                <a:spcPct val="100000"/>
              </a:lnSpc>
              <a:spcBef>
                <a:spcPts val="0"/>
              </a:spcBef>
              <a:buNone/>
              <a:defRPr sz="72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12" name="Rectangle 11"/>
          <p:cNvSpPr/>
          <p:nvPr userDrawn="1"/>
        </p:nvSpPr>
        <p:spPr>
          <a:xfrm>
            <a:off x="0" y="0"/>
            <a:ext cx="16256000" cy="9144000"/>
          </a:xfrm>
          <a:prstGeom prst="rect">
            <a:avLst/>
          </a:prstGeom>
          <a:gradFill>
            <a:gsLst>
              <a:gs pos="33000">
                <a:schemeClr val="accent5"/>
              </a:gs>
              <a:gs pos="100000">
                <a:schemeClr val="accent3"/>
              </a:gs>
            </a:gsLst>
            <a:lin ang="3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436085" y="815901"/>
            <a:ext cx="1012668" cy="867551"/>
          </a:xfrm>
          <a:prstGeom prst="rect">
            <a:avLst/>
          </a:prstGeom>
          <a:noFill/>
          <a:effectLst/>
        </p:spPr>
      </p:pic>
      <p:sp>
        <p:nvSpPr>
          <p:cNvPr id="4" name="Text Placeholder 25"/>
          <p:cNvSpPr>
            <a:spLocks noGrp="1"/>
          </p:cNvSpPr>
          <p:nvPr>
            <p:ph type="body" sz="quarter" idx="10" hasCustomPrompt="1"/>
          </p:nvPr>
        </p:nvSpPr>
        <p:spPr>
          <a:xfrm>
            <a:off x="999060" y="956202"/>
            <a:ext cx="10487597" cy="5436228"/>
          </a:xfrm>
          <a:prstGeom prst="rect">
            <a:avLst/>
          </a:prstGeom>
        </p:spPr>
        <p:txBody>
          <a:bodyPr wrap="square" lIns="0" tIns="0" rIns="0" bIns="0" anchor="ctr" anchorCtr="0">
            <a:normAutofit/>
          </a:bodyPr>
          <a:lstStyle>
            <a:lvl1pPr marL="0" indent="0" algn="r">
              <a:lnSpc>
                <a:spcPct val="85000"/>
              </a:lnSpc>
              <a:spcBef>
                <a:spcPts val="0"/>
              </a:spcBef>
              <a:buNone/>
              <a:defRPr sz="80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5" name="Text Placeholder 25"/>
          <p:cNvSpPr>
            <a:spLocks noGrp="1"/>
          </p:cNvSpPr>
          <p:nvPr>
            <p:ph type="body" sz="quarter" idx="11" hasCustomPrompt="1"/>
          </p:nvPr>
        </p:nvSpPr>
        <p:spPr>
          <a:xfrm>
            <a:off x="11991084" y="4572000"/>
            <a:ext cx="3851149" cy="872281"/>
          </a:xfrm>
          <a:prstGeom prst="rect">
            <a:avLst/>
          </a:prstGeom>
        </p:spPr>
        <p:txBody>
          <a:bodyPr wrap="square" lIns="0" tIns="0" rIns="0" bIns="0" anchor="b" anchorCtr="0">
            <a:normAutofit/>
          </a:bodyPr>
          <a:lstStyle>
            <a:lvl1pPr marL="0" indent="0" algn="l">
              <a:spcBef>
                <a:spcPts val="0"/>
              </a:spcBef>
              <a:buNone/>
              <a:defRPr sz="4800" b="0" i="1"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Cicero, 45 BC</a:t>
            </a: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4230671" y="-414216"/>
            <a:ext cx="1615589" cy="2423383"/>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flipV="1">
            <a:off x="409739" y="6025863"/>
            <a:ext cx="1615589" cy="2423383"/>
          </a:xfrm>
          <a:prstGeom prst="rect">
            <a:avLst/>
          </a:prstGeom>
        </p:spPr>
      </p:pic>
      <p:sp>
        <p:nvSpPr>
          <p:cNvPr id="20" name="Rectangle 19"/>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92499" y="8197313"/>
            <a:ext cx="1171863" cy="813671"/>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sp>
        <p:nvSpPr>
          <p:cNvPr id="16" name="Footer Placeholder 9"/>
          <p:cNvSpPr>
            <a:spLocks noGrp="1"/>
          </p:cNvSpPr>
          <p:nvPr>
            <p:ph type="ftr" sz="quarter" idx="18"/>
          </p:nvPr>
        </p:nvSpPr>
        <p:spPr>
          <a:xfrm>
            <a:off x="7246916" y="8416031"/>
            <a:ext cx="8290521" cy="376237"/>
          </a:xfrm>
        </p:spPr>
        <p:txBody>
          <a:bodyPr>
            <a:normAutofit/>
          </a:bodyPr>
          <a:lstStyle>
            <a:lvl1pPr algn="r">
              <a:defRPr sz="16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7"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spTree>
    <p:extLst>
      <p:ext uri="{BB962C8B-B14F-4D97-AF65-F5344CB8AC3E}">
        <p14:creationId xmlns:p14="http://schemas.microsoft.com/office/powerpoint/2010/main" val="1492086713"/>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uotes">
    <p:spTree>
      <p:nvGrpSpPr>
        <p:cNvPr id="1" name=""/>
        <p:cNvGrpSpPr/>
        <p:nvPr/>
      </p:nvGrpSpPr>
      <p:grpSpPr>
        <a:xfrm>
          <a:off x="0" y="0"/>
          <a:ext cx="0" cy="0"/>
          <a:chOff x="0" y="0"/>
          <a:chExt cx="0" cy="0"/>
        </a:xfrm>
      </p:grpSpPr>
      <p:sp>
        <p:nvSpPr>
          <p:cNvPr id="12" name="Rectangle 11"/>
          <p:cNvSpPr/>
          <p:nvPr userDrawn="1"/>
        </p:nvSpPr>
        <p:spPr>
          <a:xfrm>
            <a:off x="0" y="0"/>
            <a:ext cx="16256000" cy="9144000"/>
          </a:xfrm>
          <a:prstGeom prst="rect">
            <a:avLst/>
          </a:prstGeom>
          <a:gradFill>
            <a:gsLst>
              <a:gs pos="33000">
                <a:schemeClr val="accent5"/>
              </a:gs>
              <a:gs pos="100000">
                <a:schemeClr val="accent3"/>
              </a:gs>
            </a:gsLst>
            <a:lin ang="3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V="1">
            <a:off x="409739" y="6025863"/>
            <a:ext cx="1615589" cy="2423383"/>
          </a:xfrm>
          <a:prstGeom prst="rect">
            <a:avLst/>
          </a:prstGeom>
        </p:spPr>
      </p:pic>
      <p:sp>
        <p:nvSpPr>
          <p:cNvPr id="20" name="Rectangle 19"/>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32" name="Picture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4236514" y="-419529"/>
            <a:ext cx="1615589" cy="2423383"/>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0800000">
            <a:off x="774898" y="1067627"/>
            <a:ext cx="1554806" cy="1332000"/>
          </a:xfrm>
          <a:prstGeom prst="rect">
            <a:avLst/>
          </a:prstGeom>
        </p:spPr>
      </p:pic>
      <p:pic>
        <p:nvPicPr>
          <p:cNvPr id="38" name="Picture 3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8210592" y="1248225"/>
            <a:ext cx="1061902" cy="909729"/>
          </a:xfrm>
          <a:prstGeom prst="rect">
            <a:avLst/>
          </a:prstGeom>
        </p:spPr>
      </p:pic>
      <p:sp>
        <p:nvSpPr>
          <p:cNvPr id="4" name="Text Placeholder 25"/>
          <p:cNvSpPr>
            <a:spLocks noGrp="1"/>
          </p:cNvSpPr>
          <p:nvPr>
            <p:ph type="body" sz="quarter" idx="10" hasCustomPrompt="1"/>
          </p:nvPr>
        </p:nvSpPr>
        <p:spPr>
          <a:xfrm>
            <a:off x="1715400" y="1599957"/>
            <a:ext cx="5554689" cy="3925164"/>
          </a:xfrm>
          <a:prstGeom prst="rect">
            <a:avLst/>
          </a:prstGeom>
        </p:spPr>
        <p:txBody>
          <a:bodyPr wrap="square" lIns="0" tIns="0" rIns="0" bIns="0" anchor="ctr" anchorCtr="0">
            <a:normAutofit/>
          </a:bodyPr>
          <a:lstStyle>
            <a:lvl1pPr marL="0" indent="0" algn="r">
              <a:lnSpc>
                <a:spcPct val="85000"/>
              </a:lnSpc>
              <a:spcBef>
                <a:spcPts val="0"/>
              </a:spcBef>
              <a:buNone/>
              <a:defRPr sz="36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34" name="Text Placeholder 25"/>
          <p:cNvSpPr>
            <a:spLocks noGrp="1"/>
          </p:cNvSpPr>
          <p:nvPr>
            <p:ph type="body" sz="quarter" idx="19" hasCustomPrompt="1"/>
          </p:nvPr>
        </p:nvSpPr>
        <p:spPr>
          <a:xfrm>
            <a:off x="8940659" y="1599957"/>
            <a:ext cx="5554689" cy="3925164"/>
          </a:xfrm>
          <a:prstGeom prst="rect">
            <a:avLst/>
          </a:prstGeom>
        </p:spPr>
        <p:txBody>
          <a:bodyPr wrap="square" lIns="0" tIns="0" rIns="0" bIns="0" anchor="ctr" anchorCtr="0">
            <a:normAutofit/>
          </a:bodyPr>
          <a:lstStyle>
            <a:lvl1pPr marL="0" indent="0" algn="l">
              <a:lnSpc>
                <a:spcPct val="85000"/>
              </a:lnSpc>
              <a:spcBef>
                <a:spcPts val="0"/>
              </a:spcBef>
              <a:buNone/>
              <a:defRPr sz="36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Donec</a:t>
            </a:r>
            <a:r>
              <a:rPr lang="en-US" dirty="0"/>
              <a:t> </a:t>
            </a:r>
            <a:r>
              <a:rPr lang="en-US" dirty="0" err="1"/>
              <a:t>pede</a:t>
            </a:r>
            <a:r>
              <a:rPr lang="en-US" dirty="0"/>
              <a:t> </a:t>
            </a:r>
            <a:r>
              <a:rPr lang="en-US" dirty="0" err="1"/>
              <a:t>justo</a:t>
            </a:r>
            <a:r>
              <a:rPr lang="en-US" dirty="0"/>
              <a:t>, </a:t>
            </a:r>
            <a:r>
              <a:rPr lang="en-US" dirty="0" err="1"/>
              <a:t>fringilla</a:t>
            </a:r>
            <a:r>
              <a:rPr lang="en-US" dirty="0"/>
              <a:t> </a:t>
            </a:r>
            <a:r>
              <a:rPr lang="en-US" dirty="0" err="1"/>
              <a:t>vel</a:t>
            </a:r>
            <a:r>
              <a:rPr lang="en-US" dirty="0"/>
              <a:t>, </a:t>
            </a:r>
            <a:r>
              <a:rPr lang="en-US" dirty="0" err="1"/>
              <a:t>aliquet</a:t>
            </a:r>
            <a:r>
              <a:rPr lang="en-US" dirty="0"/>
              <a:t> </a:t>
            </a:r>
            <a:r>
              <a:rPr lang="en-US" dirty="0" err="1"/>
              <a:t>nec</a:t>
            </a:r>
            <a:r>
              <a:rPr lang="en-US" dirty="0"/>
              <a:t>, </a:t>
            </a:r>
            <a:r>
              <a:rPr lang="en-US" dirty="0" err="1"/>
              <a:t>vulputate</a:t>
            </a:r>
            <a:r>
              <a:rPr lang="en-US" dirty="0"/>
              <a:t> </a:t>
            </a:r>
            <a:r>
              <a:rPr lang="en-US" dirty="0" err="1"/>
              <a:t>eget</a:t>
            </a:r>
            <a:r>
              <a:rPr lang="en-US" dirty="0"/>
              <a:t>, </a:t>
            </a:r>
            <a:r>
              <a:rPr lang="en-US" dirty="0" err="1"/>
              <a:t>arcu</a:t>
            </a:r>
            <a:r>
              <a:rPr lang="en-US" dirty="0"/>
              <a:t>. </a:t>
            </a:r>
            <a:r>
              <a:rPr lang="en-US" dirty="0" err="1"/>
              <a:t>Nullam</a:t>
            </a:r>
            <a:r>
              <a:rPr lang="en-US" dirty="0"/>
              <a:t> dictum </a:t>
            </a:r>
            <a:r>
              <a:rPr lang="en-US" dirty="0" err="1"/>
              <a:t>felis</a:t>
            </a:r>
            <a:r>
              <a:rPr lang="en-US" dirty="0"/>
              <a:t> </a:t>
            </a:r>
            <a:r>
              <a:rPr lang="en-US" dirty="0" err="1"/>
              <a:t>eu</a:t>
            </a:r>
            <a:r>
              <a:rPr lang="en-US" dirty="0"/>
              <a:t> </a:t>
            </a:r>
            <a:r>
              <a:rPr lang="en-US" dirty="0" err="1"/>
              <a:t>pede</a:t>
            </a:r>
            <a:r>
              <a:rPr lang="en-US" dirty="0"/>
              <a:t> </a:t>
            </a:r>
            <a:r>
              <a:rPr lang="en-US" dirty="0" err="1"/>
              <a:t>mollis</a:t>
            </a:r>
            <a:r>
              <a:rPr lang="en-US" dirty="0"/>
              <a:t> </a:t>
            </a:r>
            <a:r>
              <a:rPr lang="en-US" dirty="0" err="1"/>
              <a:t>pretium</a:t>
            </a:r>
            <a:r>
              <a:rPr lang="en-US" dirty="0"/>
              <a:t>.</a:t>
            </a:r>
          </a:p>
        </p:txBody>
      </p:sp>
      <p:sp>
        <p:nvSpPr>
          <p:cNvPr id="35" name="Text Placeholder 25"/>
          <p:cNvSpPr>
            <a:spLocks noGrp="1"/>
          </p:cNvSpPr>
          <p:nvPr>
            <p:ph type="body" sz="quarter" idx="20" hasCustomPrompt="1"/>
          </p:nvPr>
        </p:nvSpPr>
        <p:spPr>
          <a:xfrm>
            <a:off x="9461046" y="5525120"/>
            <a:ext cx="3720780" cy="609601"/>
          </a:xfrm>
          <a:prstGeom prst="rect">
            <a:avLst/>
          </a:prstGeom>
        </p:spPr>
        <p:txBody>
          <a:bodyPr wrap="square" lIns="0" tIns="180000" rIns="0" bIns="0" anchor="t" anchorCtr="0">
            <a:normAutofit/>
          </a:bodyPr>
          <a:lstStyle>
            <a:lvl1pPr marL="0" indent="0" algn="ctr">
              <a:spcBef>
                <a:spcPts val="0"/>
              </a:spcBef>
              <a:buNone/>
              <a:defRPr sz="3200" b="0" i="1" spc="-15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Cicero, 45BC</a:t>
            </a:r>
          </a:p>
        </p:txBody>
      </p:sp>
      <p:sp>
        <p:nvSpPr>
          <p:cNvPr id="5" name="Text Placeholder 25"/>
          <p:cNvSpPr>
            <a:spLocks noGrp="1"/>
          </p:cNvSpPr>
          <p:nvPr>
            <p:ph type="body" sz="quarter" idx="11" hasCustomPrompt="1"/>
          </p:nvPr>
        </p:nvSpPr>
        <p:spPr>
          <a:xfrm>
            <a:off x="3250819" y="5525120"/>
            <a:ext cx="3690914" cy="609601"/>
          </a:xfrm>
          <a:prstGeom prst="rect">
            <a:avLst/>
          </a:prstGeom>
        </p:spPr>
        <p:txBody>
          <a:bodyPr wrap="square" lIns="0" tIns="180000" rIns="0" bIns="0" anchor="t" anchorCtr="0">
            <a:normAutofit/>
          </a:bodyPr>
          <a:lstStyle>
            <a:lvl1pPr marL="0" indent="0" algn="ctr">
              <a:spcBef>
                <a:spcPts val="0"/>
              </a:spcBef>
              <a:buNone/>
              <a:defRPr sz="3200" b="0" i="1" spc="-15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Cicero, 45BC</a:t>
            </a:r>
          </a:p>
        </p:txBody>
      </p:sp>
      <p:sp>
        <p:nvSpPr>
          <p:cNvPr id="42" name="Footer Placeholder 9"/>
          <p:cNvSpPr>
            <a:spLocks noGrp="1"/>
          </p:cNvSpPr>
          <p:nvPr>
            <p:ph type="ftr" sz="quarter" idx="18"/>
          </p:nvPr>
        </p:nvSpPr>
        <p:spPr>
          <a:xfrm>
            <a:off x="7246916" y="8416031"/>
            <a:ext cx="8290521" cy="376237"/>
          </a:xfrm>
        </p:spPr>
        <p:txBody>
          <a:bodyPr>
            <a:normAutofit/>
          </a:bodyPr>
          <a:lstStyle>
            <a:lvl1pPr algn="r">
              <a:defRPr sz="1600" b="0" i="0" spc="0">
                <a:solidFill>
                  <a:schemeClr val="bg2">
                    <a:lumMod val="50000"/>
                  </a:schemeClr>
                </a:solidFill>
                <a:latin typeface="Calibri" charset="0"/>
                <a:ea typeface="Calibri" charset="0"/>
                <a:cs typeface="Calibri" charset="0"/>
              </a:defRPr>
            </a:lvl1pPr>
          </a:lstStyle>
          <a:p>
            <a:r>
              <a:rPr lang="en-US"/>
              <a:t>OpenAIRE @ EOSC | RDA  | Berlin | 23rd March 2018</a:t>
            </a: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050061142"/>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nalyze">
    <p:spTree>
      <p:nvGrpSpPr>
        <p:cNvPr id="1" name=""/>
        <p:cNvGrpSpPr/>
        <p:nvPr/>
      </p:nvGrpSpPr>
      <p:grpSpPr>
        <a:xfrm>
          <a:off x="0" y="0"/>
          <a:ext cx="0" cy="0"/>
          <a:chOff x="0" y="0"/>
          <a:chExt cx="0" cy="0"/>
        </a:xfrm>
      </p:grpSpPr>
      <p:grpSp>
        <p:nvGrpSpPr>
          <p:cNvPr id="35" name="Group 34"/>
          <p:cNvGrpSpPr/>
          <p:nvPr userDrawn="1"/>
        </p:nvGrpSpPr>
        <p:grpSpPr>
          <a:xfrm>
            <a:off x="4977114" y="3355141"/>
            <a:ext cx="1461541" cy="255212"/>
            <a:chOff x="4977114" y="3355141"/>
            <a:chExt cx="1461541" cy="255212"/>
          </a:xfrm>
        </p:grpSpPr>
        <p:cxnSp>
          <p:nvCxnSpPr>
            <p:cNvPr id="10" name="Straight Connector 9"/>
            <p:cNvCxnSpPr/>
            <p:nvPr userDrawn="1"/>
          </p:nvCxnSpPr>
          <p:spPr>
            <a:xfrm>
              <a:off x="4977114" y="3355141"/>
              <a:ext cx="1206329"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p:cNvCxnSpPr/>
            <p:nvPr userDrawn="1"/>
          </p:nvCxnSpPr>
          <p:spPr>
            <a:xfrm>
              <a:off x="6183443" y="3355141"/>
              <a:ext cx="255212" cy="255212"/>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grpSp>
        <p:nvGrpSpPr>
          <p:cNvPr id="36" name="Group 35"/>
          <p:cNvGrpSpPr/>
          <p:nvPr userDrawn="1"/>
        </p:nvGrpSpPr>
        <p:grpSpPr>
          <a:xfrm rot="10800000" flipH="1">
            <a:off x="4963180" y="5245881"/>
            <a:ext cx="1866955" cy="657494"/>
            <a:chOff x="5150967" y="3355141"/>
            <a:chExt cx="1488828" cy="157687"/>
          </a:xfrm>
        </p:grpSpPr>
        <p:cxnSp>
          <p:nvCxnSpPr>
            <p:cNvPr id="37" name="Straight Connector 36"/>
            <p:cNvCxnSpPr/>
            <p:nvPr userDrawn="1"/>
          </p:nvCxnSpPr>
          <p:spPr>
            <a:xfrm rot="10800000" flipH="1">
              <a:off x="5150967" y="3355141"/>
              <a:ext cx="1032476"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38" name="Straight Connector 37"/>
            <p:cNvCxnSpPr/>
            <p:nvPr userDrawn="1"/>
          </p:nvCxnSpPr>
          <p:spPr>
            <a:xfrm rot="10800000" flipH="1" flipV="1">
              <a:off x="6183443" y="3355141"/>
              <a:ext cx="456352" cy="157687"/>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41" name="Text Placeholder 15"/>
          <p:cNvSpPr>
            <a:spLocks noGrp="1"/>
          </p:cNvSpPr>
          <p:nvPr>
            <p:ph type="body" sz="quarter" idx="27" hasCustomPrompt="1"/>
          </p:nvPr>
        </p:nvSpPr>
        <p:spPr>
          <a:xfrm>
            <a:off x="711200" y="5452946"/>
            <a:ext cx="4010702" cy="1963854"/>
          </a:xfrm>
          <a:prstGeom prst="rect">
            <a:avLst/>
          </a:prstGeom>
        </p:spPr>
        <p:txBody>
          <a:bodyPr lIns="0" tIns="72000" rIns="0" bIns="0" numCol="1" spcCol="720000" anchor="t" anchorCtr="0">
            <a:normAutofit/>
          </a:bodyPr>
          <a:lstStyle>
            <a:lvl1pPr marL="0" indent="0" algn="r">
              <a:buNone/>
              <a:defRPr sz="28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a:t>
            </a:r>
          </a:p>
        </p:txBody>
      </p:sp>
      <p:sp>
        <p:nvSpPr>
          <p:cNvPr id="42" name="Text Placeholder 15"/>
          <p:cNvSpPr>
            <a:spLocks noGrp="1"/>
          </p:cNvSpPr>
          <p:nvPr>
            <p:ph type="body" sz="quarter" idx="28" hasCustomPrompt="1"/>
          </p:nvPr>
        </p:nvSpPr>
        <p:spPr>
          <a:xfrm>
            <a:off x="11399735" y="5185718"/>
            <a:ext cx="4010702" cy="2031862"/>
          </a:xfrm>
          <a:prstGeom prst="rect">
            <a:avLst/>
          </a:prstGeom>
        </p:spPr>
        <p:txBody>
          <a:bodyPr lIns="0" tIns="72000" rIns="0" bIns="0" numCol="1" spcCol="720000" anchor="t" anchorCtr="0">
            <a:normAutofit/>
          </a:bodyPr>
          <a:lstStyle>
            <a:lvl1pPr marL="0" indent="0" algn="l">
              <a:buNone/>
              <a:defRPr sz="26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a:t>
            </a:r>
          </a:p>
        </p:txBody>
      </p:sp>
      <p:sp>
        <p:nvSpPr>
          <p:cNvPr id="43" name="Text Placeholder 15"/>
          <p:cNvSpPr>
            <a:spLocks noGrp="1"/>
          </p:cNvSpPr>
          <p:nvPr>
            <p:ph type="body" sz="quarter" idx="29" hasCustomPrompt="1"/>
          </p:nvPr>
        </p:nvSpPr>
        <p:spPr>
          <a:xfrm>
            <a:off x="11399735" y="2188518"/>
            <a:ext cx="4010702" cy="1892663"/>
          </a:xfrm>
          <a:prstGeom prst="rect">
            <a:avLst/>
          </a:prstGeom>
        </p:spPr>
        <p:txBody>
          <a:bodyPr lIns="0" tIns="72000" rIns="0" bIns="0" numCol="1" spcCol="720000" anchor="t" anchorCtr="0">
            <a:normAutofit/>
          </a:bodyPr>
          <a:lstStyle>
            <a:lvl1pPr marL="0" indent="0" algn="l">
              <a:buNone/>
              <a:defRPr sz="28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Cum </a:t>
            </a:r>
            <a:r>
              <a:rPr lang="en-US" dirty="0" err="1"/>
              <a:t>sociis</a:t>
            </a:r>
            <a:r>
              <a:rPr lang="en-US" dirty="0"/>
              <a:t> </a:t>
            </a:r>
            <a:r>
              <a:rPr lang="en-US" dirty="0" err="1"/>
              <a:t>natoque</a:t>
            </a:r>
            <a:r>
              <a:rPr lang="en-US" dirty="0"/>
              <a:t>. </a:t>
            </a:r>
          </a:p>
        </p:txBody>
      </p:sp>
      <p:grpSp>
        <p:nvGrpSpPr>
          <p:cNvPr id="44" name="Group 43"/>
          <p:cNvGrpSpPr/>
          <p:nvPr userDrawn="1"/>
        </p:nvGrpSpPr>
        <p:grpSpPr>
          <a:xfrm flipH="1">
            <a:off x="9317513" y="3011918"/>
            <a:ext cx="1756889" cy="941658"/>
            <a:chOff x="5435972" y="3355141"/>
            <a:chExt cx="1401055" cy="225838"/>
          </a:xfrm>
        </p:grpSpPr>
        <p:cxnSp>
          <p:nvCxnSpPr>
            <p:cNvPr id="45" name="Straight Connector 44"/>
            <p:cNvCxnSpPr/>
            <p:nvPr userDrawn="1"/>
          </p:nvCxnSpPr>
          <p:spPr>
            <a:xfrm>
              <a:off x="5435972" y="3355141"/>
              <a:ext cx="747470"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46" name="Straight Connector 45"/>
            <p:cNvCxnSpPr/>
            <p:nvPr userDrawn="1"/>
          </p:nvCxnSpPr>
          <p:spPr>
            <a:xfrm rot="10800000" flipH="1" flipV="1">
              <a:off x="6183443" y="3355141"/>
              <a:ext cx="653584" cy="225838"/>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48" name="Text Placeholder 15"/>
          <p:cNvSpPr>
            <a:spLocks noGrp="1"/>
          </p:cNvSpPr>
          <p:nvPr>
            <p:ph type="body" sz="quarter" idx="30" hasCustomPrompt="1"/>
          </p:nvPr>
        </p:nvSpPr>
        <p:spPr>
          <a:xfrm>
            <a:off x="720000" y="1578919"/>
            <a:ext cx="4010703" cy="609600"/>
          </a:xfrm>
          <a:prstGeom prst="rect">
            <a:avLst/>
          </a:prstGeom>
        </p:spPr>
        <p:txBody>
          <a:bodyPr lIns="0" tIns="0" rIns="0" bIns="0" anchor="b" anchorCtr="0">
            <a:normAutofit/>
          </a:bodyPr>
          <a:lstStyle>
            <a:lvl1pPr marL="0" indent="0" algn="r">
              <a:buNone/>
              <a:defRPr sz="2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sp>
        <p:nvSpPr>
          <p:cNvPr id="49" name="Text Placeholder 15"/>
          <p:cNvSpPr>
            <a:spLocks noGrp="1"/>
          </p:cNvSpPr>
          <p:nvPr>
            <p:ph type="body" sz="quarter" idx="31" hasCustomPrompt="1"/>
          </p:nvPr>
        </p:nvSpPr>
        <p:spPr>
          <a:xfrm>
            <a:off x="711200" y="2188519"/>
            <a:ext cx="4010702" cy="1892662"/>
          </a:xfrm>
          <a:prstGeom prst="rect">
            <a:avLst/>
          </a:prstGeom>
        </p:spPr>
        <p:txBody>
          <a:bodyPr lIns="0" tIns="72000" rIns="0" bIns="0" numCol="1" spcCol="720000" anchor="t" anchorCtr="0">
            <a:normAutofit/>
          </a:bodyPr>
          <a:lstStyle>
            <a:lvl1pPr marL="0" indent="0" algn="r">
              <a:buNone/>
              <a:defRPr sz="28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Cum </a:t>
            </a:r>
            <a:r>
              <a:rPr lang="en-US" dirty="0" err="1"/>
              <a:t>sociis</a:t>
            </a:r>
            <a:r>
              <a:rPr lang="en-US" dirty="0"/>
              <a:t> </a:t>
            </a:r>
            <a:r>
              <a:rPr lang="en-US" dirty="0" err="1"/>
              <a:t>natoque</a:t>
            </a:r>
            <a:r>
              <a:rPr lang="en-US" dirty="0"/>
              <a:t>. </a:t>
            </a:r>
          </a:p>
        </p:txBody>
      </p:sp>
      <p:sp>
        <p:nvSpPr>
          <p:cNvPr id="50" name="Text Placeholder 15"/>
          <p:cNvSpPr>
            <a:spLocks noGrp="1"/>
          </p:cNvSpPr>
          <p:nvPr>
            <p:ph type="body" sz="quarter" idx="32" hasCustomPrompt="1"/>
          </p:nvPr>
        </p:nvSpPr>
        <p:spPr>
          <a:xfrm>
            <a:off x="720000" y="4843346"/>
            <a:ext cx="4010703" cy="609600"/>
          </a:xfrm>
          <a:prstGeom prst="rect">
            <a:avLst/>
          </a:prstGeom>
        </p:spPr>
        <p:txBody>
          <a:bodyPr lIns="0" tIns="0" rIns="0" bIns="0" anchor="b" anchorCtr="0">
            <a:normAutofit/>
          </a:bodyPr>
          <a:lstStyle>
            <a:lvl1pPr marL="0" indent="0" algn="r">
              <a:buNone/>
              <a:defRPr sz="2800" b="1" i="0" spc="-151" baseline="0">
                <a:solidFill>
                  <a:schemeClr val="accent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sp>
        <p:nvSpPr>
          <p:cNvPr id="51" name="Text Placeholder 15"/>
          <p:cNvSpPr>
            <a:spLocks noGrp="1"/>
          </p:cNvSpPr>
          <p:nvPr>
            <p:ph type="body" sz="quarter" idx="33" hasCustomPrompt="1"/>
          </p:nvPr>
        </p:nvSpPr>
        <p:spPr>
          <a:xfrm>
            <a:off x="11399734" y="1578919"/>
            <a:ext cx="4010703" cy="609600"/>
          </a:xfrm>
          <a:prstGeom prst="rect">
            <a:avLst/>
          </a:prstGeom>
        </p:spPr>
        <p:txBody>
          <a:bodyPr lIns="0" tIns="0" rIns="0" bIns="0" anchor="b" anchorCtr="0">
            <a:normAutofit/>
          </a:bodyPr>
          <a:lstStyle>
            <a:lvl1pPr marL="0" indent="0" algn="l">
              <a:buNone/>
              <a:defRPr sz="2800" b="1" i="0" spc="-151" baseline="0">
                <a:solidFill>
                  <a:schemeClr val="accent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grpSp>
        <p:nvGrpSpPr>
          <p:cNvPr id="52" name="Group 51"/>
          <p:cNvGrpSpPr/>
          <p:nvPr userDrawn="1"/>
        </p:nvGrpSpPr>
        <p:grpSpPr>
          <a:xfrm flipH="1" flipV="1">
            <a:off x="9814139" y="5741248"/>
            <a:ext cx="1260263" cy="405551"/>
            <a:chOff x="5533392" y="3355141"/>
            <a:chExt cx="905263" cy="255212"/>
          </a:xfrm>
        </p:grpSpPr>
        <p:cxnSp>
          <p:nvCxnSpPr>
            <p:cNvPr id="53" name="Straight Connector 52"/>
            <p:cNvCxnSpPr/>
            <p:nvPr userDrawn="1"/>
          </p:nvCxnSpPr>
          <p:spPr>
            <a:xfrm flipV="1">
              <a:off x="5533392" y="3355141"/>
              <a:ext cx="650050"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54" name="Straight Connector 53"/>
            <p:cNvCxnSpPr/>
            <p:nvPr userDrawn="1"/>
          </p:nvCxnSpPr>
          <p:spPr>
            <a:xfrm>
              <a:off x="6183443" y="3355141"/>
              <a:ext cx="255212" cy="255212"/>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57" name="Text Placeholder 15"/>
          <p:cNvSpPr>
            <a:spLocks noGrp="1"/>
          </p:cNvSpPr>
          <p:nvPr>
            <p:ph type="body" sz="quarter" idx="34" hasCustomPrompt="1"/>
          </p:nvPr>
        </p:nvSpPr>
        <p:spPr>
          <a:xfrm>
            <a:off x="11399734" y="4576118"/>
            <a:ext cx="4010703" cy="609600"/>
          </a:xfrm>
          <a:prstGeom prst="rect">
            <a:avLst/>
          </a:prstGeom>
        </p:spPr>
        <p:txBody>
          <a:bodyPr lIns="0" tIns="0" rIns="0" bIns="0" anchor="b" anchorCtr="0">
            <a:normAutofit/>
          </a:bodyPr>
          <a:lstStyle>
            <a:lvl1pPr marL="0" indent="0" algn="l">
              <a:buNone/>
              <a:defRPr sz="2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pic>
        <p:nvPicPr>
          <p:cNvPr id="61" name="Picture 6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47872" y="2701698"/>
            <a:ext cx="3258477" cy="3715808"/>
          </a:xfrm>
          <a:prstGeom prst="rect">
            <a:avLst/>
          </a:prstGeom>
        </p:spPr>
      </p:pic>
      <p:sp>
        <p:nvSpPr>
          <p:cNvPr id="28" name="Text Placeholder 25"/>
          <p:cNvSpPr>
            <a:spLocks noGrp="1"/>
          </p:cNvSpPr>
          <p:nvPr>
            <p:ph type="body" sz="quarter" idx="10" hasCustomPrompt="1"/>
          </p:nvPr>
        </p:nvSpPr>
        <p:spPr>
          <a:xfrm>
            <a:off x="711199" y="408676"/>
            <a:ext cx="14699237" cy="1051824"/>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p>
        </p:txBody>
      </p:sp>
      <p:pic>
        <p:nvPicPr>
          <p:cNvPr id="30" name="Picture 2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31" name="Picture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33"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Helvetica" charset="0"/>
                <a:ea typeface="Helvetica" charset="0"/>
                <a:cs typeface="Helvetica" charset="0"/>
              </a:defRPr>
            </a:lvl1pPr>
          </a:lstStyle>
          <a:p>
            <a:r>
              <a:rPr lang="it-IT" sz="1000" spc="-80" dirty="0">
                <a:solidFill>
                  <a:srgbClr val="000000"/>
                </a:solidFill>
              </a:rPr>
              <a:t>Università di Pisa, Corso di didattica trasversale (LABCD5) “Curare e conservare il dato per la ricerca” – 18 </a:t>
            </a:r>
            <a:r>
              <a:rPr lang="it-IT" sz="1000" spc="-80" dirty="0" err="1">
                <a:solidFill>
                  <a:srgbClr val="000000"/>
                </a:solidFill>
              </a:rPr>
              <a:t>Dic</a:t>
            </a:r>
            <a:r>
              <a:rPr lang="it-IT" sz="1000" spc="-80" dirty="0">
                <a:solidFill>
                  <a:srgbClr val="000000"/>
                </a:solidFill>
              </a:rPr>
              <a:t> 2018</a:t>
            </a:r>
            <a:endParaRPr lang="en-US" sz="1000" spc="-80" dirty="0">
              <a:solidFill>
                <a:srgbClr val="000000"/>
              </a:solidFill>
            </a:endParaRPr>
          </a:p>
        </p:txBody>
      </p:sp>
      <p:sp>
        <p:nvSpPr>
          <p:cNvPr id="34"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39" name="Picture 3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40" name="Picture 3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167527539"/>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Blocks - Photo">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7583" y="0"/>
            <a:ext cx="4628417" cy="9155111"/>
          </a:xfrm>
          <a:prstGeom prst="rect">
            <a:avLst/>
          </a:prstGeom>
        </p:spPr>
      </p:pic>
      <p:sp>
        <p:nvSpPr>
          <p:cNvPr id="5" name="Text Placeholder 25"/>
          <p:cNvSpPr>
            <a:spLocks noGrp="1"/>
          </p:cNvSpPr>
          <p:nvPr>
            <p:ph type="body" sz="quarter" idx="10" hasCustomPrompt="1"/>
          </p:nvPr>
        </p:nvSpPr>
        <p:spPr>
          <a:xfrm>
            <a:off x="711200" y="552085"/>
            <a:ext cx="10210800" cy="908415"/>
          </a:xfrm>
          <a:prstGeom prst="rect">
            <a:avLst/>
          </a:prstGeom>
        </p:spPr>
        <p:txBody>
          <a:bodyPr wrap="square" lIns="0" tIns="0" rIns="0" bIns="0" anchor="b" anchorCtr="0">
            <a:noAutofit/>
          </a:bodyPr>
          <a:lstStyle>
            <a:lvl1pPr marL="0" indent="0" algn="l">
              <a:lnSpc>
                <a:spcPct val="85000"/>
              </a:lnSpc>
              <a:spcBef>
                <a:spcPts val="0"/>
              </a:spcBef>
              <a:buNone/>
              <a:defRPr sz="54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sp>
        <p:nvSpPr>
          <p:cNvPr id="19" name="Rectangle 18"/>
          <p:cNvSpPr/>
          <p:nvPr userDrawn="1"/>
        </p:nvSpPr>
        <p:spPr>
          <a:xfrm>
            <a:off x="11627582" y="-1"/>
            <a:ext cx="4689798" cy="914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17" name="Text Placeholder 15"/>
          <p:cNvSpPr>
            <a:spLocks noGrp="1"/>
          </p:cNvSpPr>
          <p:nvPr>
            <p:ph type="body" sz="quarter" idx="27" hasCustomPrompt="1"/>
          </p:nvPr>
        </p:nvSpPr>
        <p:spPr>
          <a:xfrm>
            <a:off x="711201" y="216724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p>
        </p:txBody>
      </p:sp>
      <p:sp>
        <p:nvSpPr>
          <p:cNvPr id="33" name="Text Placeholder 15"/>
          <p:cNvSpPr>
            <a:spLocks noGrp="1"/>
          </p:cNvSpPr>
          <p:nvPr>
            <p:ph type="body" sz="quarter" idx="28" hasCustomPrompt="1"/>
          </p:nvPr>
        </p:nvSpPr>
        <p:spPr>
          <a:xfrm>
            <a:off x="6070600" y="216724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a:t>
            </a:r>
          </a:p>
        </p:txBody>
      </p:sp>
      <p:sp>
        <p:nvSpPr>
          <p:cNvPr id="9" name="Rectangle 8"/>
          <p:cNvSpPr/>
          <p:nvPr userDrawn="1"/>
        </p:nvSpPr>
        <p:spPr>
          <a:xfrm>
            <a:off x="711200" y="2082800"/>
            <a:ext cx="4851401" cy="84449"/>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8" name="Rectangle 37"/>
          <p:cNvSpPr/>
          <p:nvPr userDrawn="1"/>
        </p:nvSpPr>
        <p:spPr>
          <a:xfrm>
            <a:off x="6070599" y="2082800"/>
            <a:ext cx="4851401" cy="8444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9" name="Rectangle 38"/>
          <p:cNvSpPr/>
          <p:nvPr userDrawn="1"/>
        </p:nvSpPr>
        <p:spPr>
          <a:xfrm>
            <a:off x="711200" y="4578991"/>
            <a:ext cx="4851401" cy="84449"/>
          </a:xfrm>
          <a:prstGeom prst="rect">
            <a:avLst/>
          </a:prstGeom>
          <a:solidFill>
            <a:schemeClr val="accent1">
              <a:lumMod val="60000"/>
              <a:lumOff val="40000"/>
            </a:schemeClr>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0" name="Rectangle 39"/>
          <p:cNvSpPr/>
          <p:nvPr userDrawn="1"/>
        </p:nvSpPr>
        <p:spPr>
          <a:xfrm>
            <a:off x="6070599" y="4578991"/>
            <a:ext cx="4851401" cy="84449"/>
          </a:xfrm>
          <a:prstGeom prst="rect">
            <a:avLst/>
          </a:prstGeom>
          <a:solidFill>
            <a:schemeClr val="accent6"/>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Text Placeholder 15"/>
          <p:cNvSpPr>
            <a:spLocks noGrp="1"/>
          </p:cNvSpPr>
          <p:nvPr>
            <p:ph type="body" sz="quarter" idx="29" hasCustomPrompt="1"/>
          </p:nvPr>
        </p:nvSpPr>
        <p:spPr>
          <a:xfrm>
            <a:off x="711201" y="466107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l-GR" dirty="0"/>
              <a:t>Ι</a:t>
            </a:r>
            <a:r>
              <a:rPr lang="en-US" dirty="0" err="1"/>
              <a:t>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ligula </a:t>
            </a:r>
            <a:r>
              <a:rPr lang="en-US" dirty="0" err="1"/>
              <a:t>eget</a:t>
            </a:r>
            <a:r>
              <a:rPr lang="en-US" dirty="0"/>
              <a:t> dolor. </a:t>
            </a:r>
          </a:p>
        </p:txBody>
      </p:sp>
      <p:sp>
        <p:nvSpPr>
          <p:cNvPr id="42" name="Text Placeholder 15"/>
          <p:cNvSpPr>
            <a:spLocks noGrp="1"/>
          </p:cNvSpPr>
          <p:nvPr>
            <p:ph type="body" sz="quarter" idx="30" hasCustomPrompt="1"/>
          </p:nvPr>
        </p:nvSpPr>
        <p:spPr>
          <a:xfrm>
            <a:off x="6070600" y="466107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dolor.</a:t>
            </a:r>
            <a:r>
              <a:rPr lang="el-GR" dirty="0"/>
              <a:t> </a:t>
            </a:r>
            <a:r>
              <a:rPr lang="en-US" dirty="0" err="1"/>
              <a:t>ipsum</a:t>
            </a:r>
            <a:r>
              <a:rPr lang="en-US" dirty="0"/>
              <a:t> </a:t>
            </a:r>
          </a:p>
        </p:txBody>
      </p:sp>
      <p:sp>
        <p:nvSpPr>
          <p:cNvPr id="45" name="Footer Placeholder 9"/>
          <p:cNvSpPr>
            <a:spLocks noGrp="1"/>
          </p:cNvSpPr>
          <p:nvPr>
            <p:ph type="ftr" sz="quarter" idx="18"/>
          </p:nvPr>
        </p:nvSpPr>
        <p:spPr>
          <a:xfrm>
            <a:off x="4506556" y="8574271"/>
            <a:ext cx="8290521" cy="314045"/>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1"/>
                </a:solidFill>
                <a:latin typeface="Helvetica" charset="0"/>
                <a:ea typeface="Helvetica" charset="0"/>
                <a:cs typeface="Helvetica" charset="0"/>
              </a:defRPr>
            </a:lvl1pPr>
          </a:lstStyle>
          <a:p>
            <a:r>
              <a:rPr lang="it-IT" sz="1000" spc="-80" dirty="0">
                <a:solidFill>
                  <a:srgbClr val="000000"/>
                </a:solidFill>
              </a:rPr>
              <a:t>Università di Pisa, Corso di didattica trasversale (LABCD5) “Curare e conservare il dato per la ricerca” – 18 </a:t>
            </a:r>
            <a:r>
              <a:rPr lang="it-IT" sz="1000" spc="-80" dirty="0" err="1">
                <a:solidFill>
                  <a:srgbClr val="000000"/>
                </a:solidFill>
              </a:rPr>
              <a:t>Dic</a:t>
            </a:r>
            <a:r>
              <a:rPr lang="it-IT" sz="1000" spc="-80" dirty="0">
                <a:solidFill>
                  <a:srgbClr val="000000"/>
                </a:solidFill>
              </a:rPr>
              <a:t> 2018</a:t>
            </a:r>
            <a:endParaRPr lang="en-US" sz="1000" spc="-80" dirty="0">
              <a:solidFill>
                <a:srgbClr val="000000"/>
              </a:solidFill>
            </a:endParaRPr>
          </a:p>
        </p:txBody>
      </p:sp>
      <p:sp>
        <p:nvSpPr>
          <p:cNvPr id="20" name="Slide Number Placeholder 2"/>
          <p:cNvSpPr>
            <a:spLocks noGrp="1"/>
          </p:cNvSpPr>
          <p:nvPr>
            <p:ph type="sldNum" sz="quarter" idx="4"/>
          </p:nvPr>
        </p:nvSpPr>
        <p:spPr>
          <a:xfrm>
            <a:off x="15571303" y="8602293"/>
            <a:ext cx="508000" cy="376237"/>
          </a:xfrm>
          <a:prstGeom prst="rect">
            <a:avLst/>
          </a:prstGeom>
        </p:spPr>
        <p:txBody>
          <a:bodyPr vert="horz" lIns="91440" tIns="45720" rIns="91440" bIns="45720" rtlCol="0" anchor="ctr"/>
          <a:lstStyle>
            <a:lvl1pPr algn="r">
              <a:defRPr sz="1600" b="0" i="0">
                <a:solidFill>
                  <a:schemeClr val="bg1"/>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1" name="Pictur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621002971"/>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Blocks">
    <p:spTree>
      <p:nvGrpSpPr>
        <p:cNvPr id="1" name=""/>
        <p:cNvGrpSpPr/>
        <p:nvPr/>
      </p:nvGrpSpPr>
      <p:grpSpPr>
        <a:xfrm>
          <a:off x="0" y="0"/>
          <a:ext cx="0" cy="0"/>
          <a:chOff x="0" y="0"/>
          <a:chExt cx="0" cy="0"/>
        </a:xfrm>
      </p:grpSpPr>
      <p:sp>
        <p:nvSpPr>
          <p:cNvPr id="5" name="Text Placeholder 25"/>
          <p:cNvSpPr>
            <a:spLocks noGrp="1"/>
          </p:cNvSpPr>
          <p:nvPr>
            <p:ph type="body" sz="quarter" idx="10" hasCustomPrompt="1"/>
          </p:nvPr>
        </p:nvSpPr>
        <p:spPr>
          <a:xfrm>
            <a:off x="711199" y="355600"/>
            <a:ext cx="14826237" cy="1104900"/>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a:t>
            </a:r>
            <a:r>
              <a:rPr lang="el-GR" dirty="0"/>
              <a:t>- 3</a:t>
            </a:r>
            <a:r>
              <a:rPr lang="en-US" dirty="0"/>
              <a:t> Boxes</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1" name="Rectangle 30"/>
          <p:cNvSpPr/>
          <p:nvPr userDrawn="1"/>
        </p:nvSpPr>
        <p:spPr>
          <a:xfrm>
            <a:off x="711200" y="1933732"/>
            <a:ext cx="4532131" cy="180000"/>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6" name="Rectangle 35"/>
          <p:cNvSpPr/>
          <p:nvPr userDrawn="1"/>
        </p:nvSpPr>
        <p:spPr>
          <a:xfrm>
            <a:off x="5861934" y="1933732"/>
            <a:ext cx="4532131"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Rectangle 40"/>
          <p:cNvSpPr/>
          <p:nvPr userDrawn="1"/>
        </p:nvSpPr>
        <p:spPr>
          <a:xfrm>
            <a:off x="11012668" y="1933732"/>
            <a:ext cx="4532131" cy="180000"/>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2" name="Rectangle 41"/>
          <p:cNvSpPr/>
          <p:nvPr userDrawn="1"/>
        </p:nvSpPr>
        <p:spPr>
          <a:xfrm>
            <a:off x="711200" y="7000354"/>
            <a:ext cx="4532131" cy="84449"/>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3" name="Rectangle 42"/>
          <p:cNvSpPr/>
          <p:nvPr userDrawn="1"/>
        </p:nvSpPr>
        <p:spPr>
          <a:xfrm>
            <a:off x="5861934" y="6999710"/>
            <a:ext cx="4532131" cy="8444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4" name="Rectangle 43"/>
          <p:cNvSpPr/>
          <p:nvPr userDrawn="1"/>
        </p:nvSpPr>
        <p:spPr>
          <a:xfrm>
            <a:off x="11012668" y="6999709"/>
            <a:ext cx="4532131" cy="84449"/>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8" name="Text Placeholder 15"/>
          <p:cNvSpPr>
            <a:spLocks noGrp="1"/>
          </p:cNvSpPr>
          <p:nvPr>
            <p:ph type="body" sz="quarter" idx="27" hasCustomPrompt="1"/>
          </p:nvPr>
        </p:nvSpPr>
        <p:spPr>
          <a:xfrm>
            <a:off x="711201" y="3229338"/>
            <a:ext cx="453213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49" name="Text Placeholder 25"/>
          <p:cNvSpPr>
            <a:spLocks noGrp="1"/>
          </p:cNvSpPr>
          <p:nvPr>
            <p:ph type="body" sz="quarter" idx="28" hasCustomPrompt="1"/>
          </p:nvPr>
        </p:nvSpPr>
        <p:spPr>
          <a:xfrm>
            <a:off x="711200" y="2430866"/>
            <a:ext cx="4532132"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1</a:t>
            </a:r>
          </a:p>
        </p:txBody>
      </p:sp>
      <p:sp>
        <p:nvSpPr>
          <p:cNvPr id="50" name="Text Placeholder 15"/>
          <p:cNvSpPr>
            <a:spLocks noGrp="1"/>
          </p:cNvSpPr>
          <p:nvPr>
            <p:ph type="body" sz="quarter" idx="29" hasCustomPrompt="1"/>
          </p:nvPr>
        </p:nvSpPr>
        <p:spPr>
          <a:xfrm>
            <a:off x="5861934" y="3229338"/>
            <a:ext cx="453213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1" name="Text Placeholder 25"/>
          <p:cNvSpPr>
            <a:spLocks noGrp="1"/>
          </p:cNvSpPr>
          <p:nvPr>
            <p:ph type="body" sz="quarter" idx="30" hasCustomPrompt="1"/>
          </p:nvPr>
        </p:nvSpPr>
        <p:spPr>
          <a:xfrm>
            <a:off x="5861933" y="2430866"/>
            <a:ext cx="4532132"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2</a:t>
            </a:r>
          </a:p>
        </p:txBody>
      </p:sp>
      <p:sp>
        <p:nvSpPr>
          <p:cNvPr id="52" name="Text Placeholder 15"/>
          <p:cNvSpPr>
            <a:spLocks noGrp="1"/>
          </p:cNvSpPr>
          <p:nvPr>
            <p:ph type="body" sz="quarter" idx="31" hasCustomPrompt="1"/>
          </p:nvPr>
        </p:nvSpPr>
        <p:spPr>
          <a:xfrm>
            <a:off x="11012669" y="3229338"/>
            <a:ext cx="453213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3" name="Text Placeholder 25"/>
          <p:cNvSpPr>
            <a:spLocks noGrp="1"/>
          </p:cNvSpPr>
          <p:nvPr>
            <p:ph type="body" sz="quarter" idx="32" hasCustomPrompt="1"/>
          </p:nvPr>
        </p:nvSpPr>
        <p:spPr>
          <a:xfrm>
            <a:off x="11012668" y="2430866"/>
            <a:ext cx="4532132"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3</a:t>
            </a:r>
          </a:p>
        </p:txBody>
      </p:sp>
      <p:pic>
        <p:nvPicPr>
          <p:cNvPr id="23" name="Picture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26"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27"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28" name="Picture 2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9" name="Picture 2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957436715"/>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3 Blocks">
    <p:spTree>
      <p:nvGrpSpPr>
        <p:cNvPr id="1" name=""/>
        <p:cNvGrpSpPr/>
        <p:nvPr/>
      </p:nvGrpSpPr>
      <p:grpSpPr>
        <a:xfrm>
          <a:off x="0" y="0"/>
          <a:ext cx="0" cy="0"/>
          <a:chOff x="0" y="0"/>
          <a:chExt cx="0" cy="0"/>
        </a:xfrm>
      </p:grpSpPr>
      <p:sp>
        <p:nvSpPr>
          <p:cNvPr id="5" name="Text Placeholder 25"/>
          <p:cNvSpPr>
            <a:spLocks noGrp="1"/>
          </p:cNvSpPr>
          <p:nvPr>
            <p:ph type="body" sz="quarter" idx="10" hasCustomPrompt="1"/>
          </p:nvPr>
        </p:nvSpPr>
        <p:spPr>
          <a:xfrm>
            <a:off x="711199" y="355600"/>
            <a:ext cx="14826237" cy="1104900"/>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a:t>
            </a:r>
            <a:r>
              <a:rPr lang="el-GR" dirty="0"/>
              <a:t>- </a:t>
            </a:r>
            <a:r>
              <a:rPr lang="en-US" dirty="0"/>
              <a:t>2 Boxes</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6" name="Rectangle 35"/>
          <p:cNvSpPr/>
          <p:nvPr userDrawn="1"/>
        </p:nvSpPr>
        <p:spPr>
          <a:xfrm>
            <a:off x="711200" y="1933731"/>
            <a:ext cx="7200000"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Rectangle 40"/>
          <p:cNvSpPr/>
          <p:nvPr userDrawn="1"/>
        </p:nvSpPr>
        <p:spPr>
          <a:xfrm>
            <a:off x="8354543" y="1933732"/>
            <a:ext cx="7200000" cy="180000"/>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3" name="Rectangle 42"/>
          <p:cNvSpPr/>
          <p:nvPr userDrawn="1"/>
        </p:nvSpPr>
        <p:spPr>
          <a:xfrm>
            <a:off x="711200" y="6999709"/>
            <a:ext cx="7200000" cy="8444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4" name="Rectangle 43"/>
          <p:cNvSpPr/>
          <p:nvPr userDrawn="1"/>
        </p:nvSpPr>
        <p:spPr>
          <a:xfrm>
            <a:off x="8354543" y="6999709"/>
            <a:ext cx="7200000" cy="84449"/>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0" name="Text Placeholder 15"/>
          <p:cNvSpPr>
            <a:spLocks noGrp="1"/>
          </p:cNvSpPr>
          <p:nvPr>
            <p:ph type="body" sz="quarter" idx="29" hasCustomPrompt="1"/>
          </p:nvPr>
        </p:nvSpPr>
        <p:spPr>
          <a:xfrm>
            <a:off x="711200" y="3229337"/>
            <a:ext cx="720000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1" name="Text Placeholder 25"/>
          <p:cNvSpPr>
            <a:spLocks noGrp="1"/>
          </p:cNvSpPr>
          <p:nvPr>
            <p:ph type="body" sz="quarter" idx="30" hasCustomPrompt="1"/>
          </p:nvPr>
        </p:nvSpPr>
        <p:spPr>
          <a:xfrm>
            <a:off x="711199" y="2430865"/>
            <a:ext cx="7200000"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1</a:t>
            </a:r>
          </a:p>
        </p:txBody>
      </p:sp>
      <p:sp>
        <p:nvSpPr>
          <p:cNvPr id="52" name="Text Placeholder 15"/>
          <p:cNvSpPr>
            <a:spLocks noGrp="1"/>
          </p:cNvSpPr>
          <p:nvPr>
            <p:ph type="body" sz="quarter" idx="31" hasCustomPrompt="1"/>
          </p:nvPr>
        </p:nvSpPr>
        <p:spPr>
          <a:xfrm>
            <a:off x="8354544" y="3229338"/>
            <a:ext cx="720000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3" name="Text Placeholder 25"/>
          <p:cNvSpPr>
            <a:spLocks noGrp="1"/>
          </p:cNvSpPr>
          <p:nvPr>
            <p:ph type="body" sz="quarter" idx="32" hasCustomPrompt="1"/>
          </p:nvPr>
        </p:nvSpPr>
        <p:spPr>
          <a:xfrm>
            <a:off x="8354543" y="2430866"/>
            <a:ext cx="7200000"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2</a:t>
            </a:r>
          </a:p>
        </p:txBody>
      </p:sp>
      <p:pic>
        <p:nvPicPr>
          <p:cNvPr id="23" name="Picture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26"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27"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28" name="Picture 2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9" name="Picture 2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21427" y="324738"/>
            <a:ext cx="16234573" cy="9145935"/>
          </a:xfrm>
          <a:prstGeom prst="rect">
            <a:avLst/>
          </a:prstGeom>
        </p:spPr>
      </p:pic>
      <p:sp>
        <p:nvSpPr>
          <p:cNvPr id="26" name="Text Placeholder 25"/>
          <p:cNvSpPr>
            <a:spLocks noGrp="1"/>
          </p:cNvSpPr>
          <p:nvPr>
            <p:ph type="body" sz="quarter" idx="10" hasCustomPrompt="1"/>
          </p:nvPr>
        </p:nvSpPr>
        <p:spPr>
          <a:xfrm>
            <a:off x="2476500" y="2590647"/>
            <a:ext cx="11303000" cy="2765234"/>
          </a:xfrm>
          <a:prstGeom prst="rect">
            <a:avLst/>
          </a:prstGeom>
        </p:spPr>
        <p:txBody>
          <a:bodyPr wrap="square" lIns="0" tIns="0" rIns="0" bIns="72000" anchor="b" anchorCtr="1">
            <a:normAutofit/>
          </a:bodyPr>
          <a:lstStyle>
            <a:lvl1pPr marL="0" indent="0" algn="ctr">
              <a:lnSpc>
                <a:spcPts val="9600"/>
              </a:lnSpc>
              <a:spcBef>
                <a:spcPts val="0"/>
              </a:spcBef>
              <a:buNone/>
              <a:defRPr sz="80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29" name="Text Placeholder 25"/>
          <p:cNvSpPr>
            <a:spLocks noGrp="1"/>
          </p:cNvSpPr>
          <p:nvPr>
            <p:ph type="body" sz="quarter" idx="11" hasCustomPrompt="1"/>
          </p:nvPr>
        </p:nvSpPr>
        <p:spPr>
          <a:xfrm>
            <a:off x="2476500" y="5355881"/>
            <a:ext cx="11303000" cy="1561771"/>
          </a:xfrm>
          <a:prstGeom prst="rect">
            <a:avLst/>
          </a:prstGeom>
        </p:spPr>
        <p:txBody>
          <a:bodyPr wrap="square" lIns="0" tIns="72000" rIns="0" bIns="0" anchor="t" anchorCtr="0">
            <a:normAutofit/>
          </a:bodyPr>
          <a:lstStyle>
            <a:lvl1pPr marL="0" indent="0" algn="ctr">
              <a:spcBef>
                <a:spcPts val="300"/>
              </a:spcBef>
              <a:buNone/>
              <a:defRPr sz="4200" b="0" i="0" spc="-151">
                <a:solidFill>
                  <a:srgbClr val="4687E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40" name="Text Placeholder 39"/>
          <p:cNvSpPr>
            <a:spLocks noGrp="1"/>
          </p:cNvSpPr>
          <p:nvPr>
            <p:ph type="body" sz="quarter" idx="16" hasCustomPrompt="1"/>
          </p:nvPr>
        </p:nvSpPr>
        <p:spPr>
          <a:xfrm>
            <a:off x="4176060" y="1387791"/>
            <a:ext cx="7901640" cy="492443"/>
          </a:xfrm>
          <a:prstGeom prst="rect">
            <a:avLst/>
          </a:prstGeom>
          <a:noFill/>
          <a:ln>
            <a:noFill/>
          </a:ln>
        </p:spPr>
        <p:txBody>
          <a:bodyPr vert="horz" wrap="square" lIns="0" tIns="0" rIns="0" bIns="0" anchor="b" anchorCtr="1">
            <a:spAutoFit/>
          </a:bodyPr>
          <a:lstStyle>
            <a:lvl1pPr marL="0" indent="0" algn="r">
              <a:buNone/>
              <a:defRPr sz="32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42" name="Text Placeholder 39"/>
          <p:cNvSpPr>
            <a:spLocks noGrp="1"/>
          </p:cNvSpPr>
          <p:nvPr>
            <p:ph type="body" sz="quarter" idx="17" hasCustomPrompt="1"/>
          </p:nvPr>
        </p:nvSpPr>
        <p:spPr>
          <a:xfrm>
            <a:off x="4176060" y="1880235"/>
            <a:ext cx="7901640" cy="528794"/>
          </a:xfrm>
          <a:prstGeom prst="rect">
            <a:avLst/>
          </a:prstGeom>
          <a:noFill/>
          <a:ln>
            <a:noFill/>
          </a:ln>
        </p:spPr>
        <p:txBody>
          <a:bodyPr vert="horz" wrap="square" lIns="0" tIns="36000" rIns="0" bIns="0" anchor="t" anchorCtr="1">
            <a:spAutoFit/>
          </a:bodyPr>
          <a:lstStyle>
            <a:lvl1pPr marL="0" indent="0" algn="ctr">
              <a:buNone/>
              <a:defRPr sz="32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43160" y="374218"/>
            <a:ext cx="967440" cy="967440"/>
          </a:xfrm>
          <a:prstGeom prst="rect">
            <a:avLst/>
          </a:prstGeom>
        </p:spPr>
      </p:pic>
      <p:sp>
        <p:nvSpPr>
          <p:cNvPr id="51" name="Footer Placeholder 9"/>
          <p:cNvSpPr>
            <a:spLocks noGrp="1"/>
          </p:cNvSpPr>
          <p:nvPr>
            <p:ph type="ftr" sz="quarter" idx="18"/>
          </p:nvPr>
        </p:nvSpPr>
        <p:spPr>
          <a:xfrm>
            <a:off x="4831589" y="8416031"/>
            <a:ext cx="6890089"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000" b="0" i="0" spc="0">
                <a:solidFill>
                  <a:schemeClr val="bg2">
                    <a:lumMod val="50000"/>
                  </a:schemeClr>
                </a:solidFill>
                <a:latin typeface="Arial" panose="020B0604020202020204" pitchFamily="34" charset="0"/>
                <a:ea typeface="Open Sans Light" charset="0"/>
                <a:cs typeface="Arial" panose="020B0604020202020204" pitchFamily="34" charset="0"/>
              </a:defRPr>
            </a:lvl1pPr>
          </a:lstStyle>
          <a:p>
            <a:r>
              <a:rPr lang="it-IT" dirty="0">
                <a:solidFill>
                  <a:srgbClr val="000000"/>
                </a:solidFill>
              </a:rPr>
              <a:t>Università di Pisa, Corso di didattica trasversale (LABCD5) “Curare e conservare il dato per la ricerca” – 18 </a:t>
            </a:r>
            <a:r>
              <a:rPr lang="it-IT" dirty="0" err="1">
                <a:solidFill>
                  <a:srgbClr val="000000"/>
                </a:solidFill>
              </a:rPr>
              <a:t>Dic</a:t>
            </a:r>
            <a:r>
              <a:rPr lang="it-IT" dirty="0">
                <a:solidFill>
                  <a:srgbClr val="000000"/>
                </a:solidFill>
              </a:rPr>
              <a:t> 2018</a:t>
            </a:r>
            <a:endParaRPr lang="en-US" dirty="0">
              <a:solidFill>
                <a:srgbClr val="000000"/>
              </a:solidFill>
            </a:endParaRP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8" name="Picture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19" name="Picture 18"/>
          <p:cNvPicPr>
            <a:picLocks noChangeAspect="1"/>
          </p:cNvPicPr>
          <p:nvPr userDrawn="1"/>
        </p:nvPicPr>
        <p:blipFill>
          <a:blip r:embed="rId6"/>
          <a:stretch>
            <a:fillRect/>
          </a:stretch>
        </p:blipFill>
        <p:spPr>
          <a:xfrm>
            <a:off x="14724879" y="8496329"/>
            <a:ext cx="703862" cy="252000"/>
          </a:xfrm>
          <a:prstGeom prst="rect">
            <a:avLst/>
          </a:prstGeom>
        </p:spPr>
      </p:pic>
      <p:pic>
        <p:nvPicPr>
          <p:cNvPr id="20" name="Picture 19"/>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2"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790399975"/>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 Blocks">
    <p:spTree>
      <p:nvGrpSpPr>
        <p:cNvPr id="1" name=""/>
        <p:cNvGrpSpPr/>
        <p:nvPr/>
      </p:nvGrpSpPr>
      <p:grpSpPr>
        <a:xfrm>
          <a:off x="0" y="0"/>
          <a:ext cx="0" cy="0"/>
          <a:chOff x="0" y="0"/>
          <a:chExt cx="0" cy="0"/>
        </a:xfrm>
      </p:grpSpPr>
      <p:sp>
        <p:nvSpPr>
          <p:cNvPr id="5" name="Text Placeholder 25"/>
          <p:cNvSpPr>
            <a:spLocks noGrp="1"/>
          </p:cNvSpPr>
          <p:nvPr>
            <p:ph type="body" sz="quarter" idx="10" hasCustomPrompt="1"/>
          </p:nvPr>
        </p:nvSpPr>
        <p:spPr>
          <a:xfrm>
            <a:off x="722774" y="355600"/>
            <a:ext cx="14826237" cy="1104900"/>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a:t>
            </a:r>
            <a:r>
              <a:rPr lang="el-GR" dirty="0"/>
              <a:t>- 6</a:t>
            </a:r>
            <a:r>
              <a:rPr lang="en-US" dirty="0"/>
              <a:t> Boxes</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1" name="Rectangle 30"/>
          <p:cNvSpPr/>
          <p:nvPr userDrawn="1"/>
        </p:nvSpPr>
        <p:spPr>
          <a:xfrm>
            <a:off x="711200" y="1760109"/>
            <a:ext cx="4532131" cy="180000"/>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6" name="Rectangle 35"/>
          <p:cNvSpPr/>
          <p:nvPr userDrawn="1"/>
        </p:nvSpPr>
        <p:spPr>
          <a:xfrm>
            <a:off x="5861934" y="1760109"/>
            <a:ext cx="4532131"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Rectangle 40"/>
          <p:cNvSpPr/>
          <p:nvPr userDrawn="1"/>
        </p:nvSpPr>
        <p:spPr>
          <a:xfrm>
            <a:off x="11012668" y="1760109"/>
            <a:ext cx="4532131" cy="180000"/>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21"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48" name="Text Placeholder 15"/>
          <p:cNvSpPr>
            <a:spLocks noGrp="1"/>
          </p:cNvSpPr>
          <p:nvPr>
            <p:ph type="body" sz="quarter" idx="27" hasCustomPrompt="1"/>
          </p:nvPr>
        </p:nvSpPr>
        <p:spPr>
          <a:xfrm>
            <a:off x="711201" y="2591412"/>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49" name="Text Placeholder 25"/>
          <p:cNvSpPr>
            <a:spLocks noGrp="1"/>
          </p:cNvSpPr>
          <p:nvPr>
            <p:ph type="body" sz="quarter" idx="28" hasCustomPrompt="1"/>
          </p:nvPr>
        </p:nvSpPr>
        <p:spPr>
          <a:xfrm>
            <a:off x="711200" y="1940109"/>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1</a:t>
            </a:r>
          </a:p>
        </p:txBody>
      </p:sp>
      <p:sp>
        <p:nvSpPr>
          <p:cNvPr id="23" name="Text Placeholder 15"/>
          <p:cNvSpPr>
            <a:spLocks noGrp="1"/>
          </p:cNvSpPr>
          <p:nvPr>
            <p:ph type="body" sz="quarter" idx="29" hasCustomPrompt="1"/>
          </p:nvPr>
        </p:nvSpPr>
        <p:spPr>
          <a:xfrm>
            <a:off x="5861935" y="2591412"/>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24" name="Text Placeholder 25"/>
          <p:cNvSpPr>
            <a:spLocks noGrp="1"/>
          </p:cNvSpPr>
          <p:nvPr>
            <p:ph type="body" sz="quarter" idx="30" hasCustomPrompt="1"/>
          </p:nvPr>
        </p:nvSpPr>
        <p:spPr>
          <a:xfrm>
            <a:off x="5861934" y="1940109"/>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2</a:t>
            </a:r>
            <a:endParaRPr lang="en-US" dirty="0"/>
          </a:p>
        </p:txBody>
      </p:sp>
      <p:sp>
        <p:nvSpPr>
          <p:cNvPr id="25" name="Text Placeholder 15"/>
          <p:cNvSpPr>
            <a:spLocks noGrp="1"/>
          </p:cNvSpPr>
          <p:nvPr>
            <p:ph type="body" sz="quarter" idx="31" hasCustomPrompt="1"/>
          </p:nvPr>
        </p:nvSpPr>
        <p:spPr>
          <a:xfrm>
            <a:off x="11005306" y="2591412"/>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26" name="Text Placeholder 25"/>
          <p:cNvSpPr>
            <a:spLocks noGrp="1"/>
          </p:cNvSpPr>
          <p:nvPr>
            <p:ph type="body" sz="quarter" idx="32" hasCustomPrompt="1"/>
          </p:nvPr>
        </p:nvSpPr>
        <p:spPr>
          <a:xfrm>
            <a:off x="11005305" y="1940109"/>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3</a:t>
            </a:r>
            <a:endParaRPr lang="en-US" dirty="0"/>
          </a:p>
        </p:txBody>
      </p:sp>
      <p:sp>
        <p:nvSpPr>
          <p:cNvPr id="45" name="Rectangle 44"/>
          <p:cNvSpPr/>
          <p:nvPr userDrawn="1"/>
        </p:nvSpPr>
        <p:spPr>
          <a:xfrm>
            <a:off x="711200" y="4841820"/>
            <a:ext cx="4532131" cy="180000"/>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6" name="Rectangle 45"/>
          <p:cNvSpPr/>
          <p:nvPr userDrawn="1"/>
        </p:nvSpPr>
        <p:spPr>
          <a:xfrm>
            <a:off x="5861934" y="4841820"/>
            <a:ext cx="4532131"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7" name="Rectangle 46"/>
          <p:cNvSpPr/>
          <p:nvPr userDrawn="1"/>
        </p:nvSpPr>
        <p:spPr>
          <a:xfrm>
            <a:off x="11012668" y="4714453"/>
            <a:ext cx="4532131" cy="434734"/>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charset="0"/>
              <a:ea typeface="Helvetica" charset="0"/>
              <a:cs typeface="Helvetica" charset="0"/>
              <a:sym typeface="Helvetica Light"/>
            </a:endParaRPr>
          </a:p>
        </p:txBody>
      </p:sp>
      <p:sp>
        <p:nvSpPr>
          <p:cNvPr id="57" name="Text Placeholder 15"/>
          <p:cNvSpPr>
            <a:spLocks noGrp="1"/>
          </p:cNvSpPr>
          <p:nvPr>
            <p:ph type="body" sz="quarter" idx="33" hasCustomPrompt="1"/>
          </p:nvPr>
        </p:nvSpPr>
        <p:spPr>
          <a:xfrm>
            <a:off x="711201" y="5673123"/>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58" name="Text Placeholder 25"/>
          <p:cNvSpPr>
            <a:spLocks noGrp="1"/>
          </p:cNvSpPr>
          <p:nvPr>
            <p:ph type="body" sz="quarter" idx="34" hasCustomPrompt="1"/>
          </p:nvPr>
        </p:nvSpPr>
        <p:spPr>
          <a:xfrm>
            <a:off x="711200" y="5021820"/>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4</a:t>
            </a:r>
            <a:endParaRPr lang="en-US" dirty="0"/>
          </a:p>
        </p:txBody>
      </p:sp>
      <p:sp>
        <p:nvSpPr>
          <p:cNvPr id="59" name="Text Placeholder 15"/>
          <p:cNvSpPr>
            <a:spLocks noGrp="1"/>
          </p:cNvSpPr>
          <p:nvPr>
            <p:ph type="body" sz="quarter" idx="35" hasCustomPrompt="1"/>
          </p:nvPr>
        </p:nvSpPr>
        <p:spPr>
          <a:xfrm>
            <a:off x="5861935" y="5673123"/>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60" name="Text Placeholder 25"/>
          <p:cNvSpPr>
            <a:spLocks noGrp="1"/>
          </p:cNvSpPr>
          <p:nvPr>
            <p:ph type="body" sz="quarter" idx="36" hasCustomPrompt="1"/>
          </p:nvPr>
        </p:nvSpPr>
        <p:spPr>
          <a:xfrm>
            <a:off x="5861934" y="5021820"/>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5</a:t>
            </a:r>
            <a:endParaRPr lang="en-US" dirty="0"/>
          </a:p>
        </p:txBody>
      </p:sp>
      <p:sp>
        <p:nvSpPr>
          <p:cNvPr id="61" name="Text Placeholder 15"/>
          <p:cNvSpPr>
            <a:spLocks noGrp="1"/>
          </p:cNvSpPr>
          <p:nvPr>
            <p:ph type="body" sz="quarter" idx="37" hasCustomPrompt="1"/>
          </p:nvPr>
        </p:nvSpPr>
        <p:spPr>
          <a:xfrm>
            <a:off x="11005306" y="5673123"/>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62" name="Text Placeholder 25"/>
          <p:cNvSpPr>
            <a:spLocks noGrp="1"/>
          </p:cNvSpPr>
          <p:nvPr>
            <p:ph type="body" sz="quarter" idx="38" hasCustomPrompt="1"/>
          </p:nvPr>
        </p:nvSpPr>
        <p:spPr>
          <a:xfrm>
            <a:off x="11005305" y="5021820"/>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6</a:t>
            </a:r>
            <a:endParaRPr lang="en-US" dirty="0"/>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29" name="Picture 2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0"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33" name="Picture 3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4" name="Picture 3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119016289"/>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Photos - Texts">
    <p:spTree>
      <p:nvGrpSpPr>
        <p:cNvPr id="1" name=""/>
        <p:cNvGrpSpPr/>
        <p:nvPr/>
      </p:nvGrpSpPr>
      <p:grpSpPr>
        <a:xfrm>
          <a:off x="0" y="0"/>
          <a:ext cx="0" cy="0"/>
          <a:chOff x="0" y="0"/>
          <a:chExt cx="0" cy="0"/>
        </a:xfrm>
      </p:grpSpPr>
      <p:sp>
        <p:nvSpPr>
          <p:cNvPr id="8" name="Picture Placeholder 34"/>
          <p:cNvSpPr>
            <a:spLocks noGrp="1" noChangeAspect="1"/>
          </p:cNvSpPr>
          <p:nvPr>
            <p:ph type="pic" sz="quarter" idx="15" hasCustomPrompt="1"/>
          </p:nvPr>
        </p:nvSpPr>
        <p:spPr>
          <a:xfrm>
            <a:off x="1615152"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3" name="Text Placeholder 15"/>
          <p:cNvSpPr>
            <a:spLocks noGrp="1"/>
          </p:cNvSpPr>
          <p:nvPr>
            <p:ph type="body" sz="quarter" idx="24" hasCustomPrompt="1"/>
          </p:nvPr>
        </p:nvSpPr>
        <p:spPr>
          <a:xfrm>
            <a:off x="1240407" y="4309135"/>
            <a:ext cx="3119156"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1</a:t>
            </a:r>
          </a:p>
        </p:txBody>
      </p:sp>
      <p:sp>
        <p:nvSpPr>
          <p:cNvPr id="14" name="Text Placeholder 15"/>
          <p:cNvSpPr>
            <a:spLocks noGrp="1"/>
          </p:cNvSpPr>
          <p:nvPr>
            <p:ph type="body" sz="quarter" idx="25" hasCustomPrompt="1"/>
          </p:nvPr>
        </p:nvSpPr>
        <p:spPr>
          <a:xfrm>
            <a:off x="1224440"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18" name="Text Placeholder 15"/>
          <p:cNvSpPr>
            <a:spLocks noGrp="1"/>
          </p:cNvSpPr>
          <p:nvPr>
            <p:ph type="body" sz="quarter" idx="26" hasCustomPrompt="1"/>
          </p:nvPr>
        </p:nvSpPr>
        <p:spPr>
          <a:xfrm>
            <a:off x="4759520" y="4309135"/>
            <a:ext cx="316753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2</a:t>
            </a:r>
          </a:p>
        </p:txBody>
      </p:sp>
      <p:sp>
        <p:nvSpPr>
          <p:cNvPr id="19" name="Text Placeholder 15"/>
          <p:cNvSpPr>
            <a:spLocks noGrp="1"/>
          </p:cNvSpPr>
          <p:nvPr>
            <p:ph type="body" sz="quarter" idx="27" hasCustomPrompt="1"/>
          </p:nvPr>
        </p:nvSpPr>
        <p:spPr>
          <a:xfrm>
            <a:off x="4767740"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l-GR" dirty="0"/>
              <a:t>.</a:t>
            </a:r>
            <a:endParaRPr lang="en-US" dirty="0"/>
          </a:p>
        </p:txBody>
      </p:sp>
      <p:sp>
        <p:nvSpPr>
          <p:cNvPr id="20" name="Text Placeholder 15"/>
          <p:cNvSpPr>
            <a:spLocks noGrp="1"/>
          </p:cNvSpPr>
          <p:nvPr>
            <p:ph type="body" sz="quarter" idx="28" hasCustomPrompt="1"/>
          </p:nvPr>
        </p:nvSpPr>
        <p:spPr>
          <a:xfrm>
            <a:off x="8331081" y="4309135"/>
            <a:ext cx="316753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3</a:t>
            </a:r>
          </a:p>
        </p:txBody>
      </p:sp>
      <p:sp>
        <p:nvSpPr>
          <p:cNvPr id="21" name="Text Placeholder 15"/>
          <p:cNvSpPr>
            <a:spLocks noGrp="1"/>
          </p:cNvSpPr>
          <p:nvPr>
            <p:ph type="body" sz="quarter" idx="29" hasCustomPrompt="1"/>
          </p:nvPr>
        </p:nvSpPr>
        <p:spPr>
          <a:xfrm>
            <a:off x="8339301"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l-GR" dirty="0"/>
              <a:t>.</a:t>
            </a:r>
            <a:endParaRPr lang="en-US" dirty="0"/>
          </a:p>
        </p:txBody>
      </p:sp>
      <p:sp>
        <p:nvSpPr>
          <p:cNvPr id="22" name="Text Placeholder 15"/>
          <p:cNvSpPr>
            <a:spLocks noGrp="1"/>
          </p:cNvSpPr>
          <p:nvPr>
            <p:ph type="body" sz="quarter" idx="30" hasCustomPrompt="1"/>
          </p:nvPr>
        </p:nvSpPr>
        <p:spPr>
          <a:xfrm>
            <a:off x="11842940" y="4309135"/>
            <a:ext cx="316753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4</a:t>
            </a:r>
          </a:p>
        </p:txBody>
      </p:sp>
      <p:sp>
        <p:nvSpPr>
          <p:cNvPr id="23" name="Text Placeholder 15"/>
          <p:cNvSpPr>
            <a:spLocks noGrp="1"/>
          </p:cNvSpPr>
          <p:nvPr>
            <p:ph type="body" sz="quarter" idx="31" hasCustomPrompt="1"/>
          </p:nvPr>
        </p:nvSpPr>
        <p:spPr>
          <a:xfrm>
            <a:off x="11851160"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l-GR" dirty="0"/>
              <a:t>Ε</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a:t>
            </a:r>
          </a:p>
        </p:txBody>
      </p:sp>
      <p:sp>
        <p:nvSpPr>
          <p:cNvPr id="24" name="Picture Placeholder 34"/>
          <p:cNvSpPr>
            <a:spLocks noGrp="1" noChangeAspect="1"/>
          </p:cNvSpPr>
          <p:nvPr>
            <p:ph type="pic" sz="quarter" idx="32" hasCustomPrompt="1"/>
          </p:nvPr>
        </p:nvSpPr>
        <p:spPr>
          <a:xfrm>
            <a:off x="5158451"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5" name="Picture Placeholder 34"/>
          <p:cNvSpPr>
            <a:spLocks noGrp="1" noChangeAspect="1"/>
          </p:cNvSpPr>
          <p:nvPr>
            <p:ph type="pic" sz="quarter" idx="33" hasCustomPrompt="1"/>
          </p:nvPr>
        </p:nvSpPr>
        <p:spPr>
          <a:xfrm>
            <a:off x="8730012"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6" name="Picture Placeholder 34"/>
          <p:cNvSpPr>
            <a:spLocks noGrp="1" noChangeAspect="1"/>
          </p:cNvSpPr>
          <p:nvPr>
            <p:ph type="pic" sz="quarter" idx="34" hasCustomPrompt="1"/>
          </p:nvPr>
        </p:nvSpPr>
        <p:spPr>
          <a:xfrm>
            <a:off x="12241871"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7" name="Text Placeholder 25"/>
          <p:cNvSpPr>
            <a:spLocks noGrp="1"/>
          </p:cNvSpPr>
          <p:nvPr>
            <p:ph type="body" sz="quarter" idx="10" hasCustomPrompt="1"/>
          </p:nvPr>
        </p:nvSpPr>
        <p:spPr>
          <a:xfrm>
            <a:off x="711199" y="575733"/>
            <a:ext cx="14752577" cy="884767"/>
          </a:xfrm>
          <a:prstGeom prst="rect">
            <a:avLst/>
          </a:prstGeom>
        </p:spPr>
        <p:txBody>
          <a:bodyPr wrap="square" lIns="0" tIns="0" rIns="0" bIns="0" anchor="b" anchorCtr="0">
            <a:normAutofit/>
          </a:bodyPr>
          <a:lstStyle>
            <a:lvl1pPr marL="0" indent="0" algn="ctr">
              <a:lnSpc>
                <a:spcPct val="85000"/>
              </a:lnSpc>
              <a:spcBef>
                <a:spcPts val="0"/>
              </a:spcBef>
              <a:buNone/>
              <a:defRPr sz="4400" b="1" i="0" spc="-15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4 </a:t>
            </a:r>
            <a:r>
              <a:rPr lang="en-US" dirty="0"/>
              <a:t>Images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6" name="Footer Placeholder 9"/>
          <p:cNvSpPr>
            <a:spLocks noGrp="1"/>
          </p:cNvSpPr>
          <p:nvPr>
            <p:ph type="ftr" sz="quarter" idx="18"/>
          </p:nvPr>
        </p:nvSpPr>
        <p:spPr>
          <a:xfrm>
            <a:off x="7246916" y="8416031"/>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32"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29" name="Picture 2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393634573"/>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3 Photos - Texts">
    <p:spTree>
      <p:nvGrpSpPr>
        <p:cNvPr id="1" name=""/>
        <p:cNvGrpSpPr/>
        <p:nvPr/>
      </p:nvGrpSpPr>
      <p:grpSpPr>
        <a:xfrm>
          <a:off x="0" y="0"/>
          <a:ext cx="0" cy="0"/>
          <a:chOff x="0" y="0"/>
          <a:chExt cx="0" cy="0"/>
        </a:xfrm>
      </p:grpSpPr>
      <p:sp>
        <p:nvSpPr>
          <p:cNvPr id="8" name="Picture Placeholder 34"/>
          <p:cNvSpPr>
            <a:spLocks noGrp="1" noChangeAspect="1"/>
          </p:cNvSpPr>
          <p:nvPr>
            <p:ph type="pic" sz="quarter" idx="15" hasCustomPrompt="1"/>
          </p:nvPr>
        </p:nvSpPr>
        <p:spPr>
          <a:xfrm>
            <a:off x="1752148" y="1929475"/>
            <a:ext cx="2552243" cy="255600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3" name="Text Placeholder 15"/>
          <p:cNvSpPr>
            <a:spLocks noGrp="1"/>
          </p:cNvSpPr>
          <p:nvPr>
            <p:ph type="body" sz="quarter" idx="24" hasCustomPrompt="1"/>
          </p:nvPr>
        </p:nvSpPr>
        <p:spPr>
          <a:xfrm>
            <a:off x="833301" y="4637371"/>
            <a:ext cx="4392000" cy="507490"/>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1</a:t>
            </a:r>
          </a:p>
        </p:txBody>
      </p:sp>
      <p:sp>
        <p:nvSpPr>
          <p:cNvPr id="14" name="Text Placeholder 15"/>
          <p:cNvSpPr>
            <a:spLocks noGrp="1"/>
          </p:cNvSpPr>
          <p:nvPr>
            <p:ph type="body" sz="quarter" idx="25" hasCustomPrompt="1"/>
          </p:nvPr>
        </p:nvSpPr>
        <p:spPr>
          <a:xfrm>
            <a:off x="825319" y="5147071"/>
            <a:ext cx="4392000" cy="2597964"/>
          </a:xfrm>
          <a:prstGeom prst="rect">
            <a:avLst/>
          </a:prstGeom>
        </p:spPr>
        <p:txBody>
          <a:bodyPr lIns="0" tIns="72000" rIns="0" bIns="0" numCol="1" spcCol="450000" anchor="t" anchorCtr="0">
            <a:normAutofit/>
          </a:bodyPr>
          <a:lstStyle>
            <a:lvl1pPr marL="0" indent="0" algn="ctr">
              <a:buNone/>
              <a:defRPr sz="28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18" name="Text Placeholder 15"/>
          <p:cNvSpPr>
            <a:spLocks noGrp="1"/>
          </p:cNvSpPr>
          <p:nvPr>
            <p:ph type="body" sz="quarter" idx="26" hasCustomPrompt="1"/>
          </p:nvPr>
        </p:nvSpPr>
        <p:spPr>
          <a:xfrm>
            <a:off x="6018490" y="4637371"/>
            <a:ext cx="439200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2</a:t>
            </a:r>
          </a:p>
        </p:txBody>
      </p:sp>
      <p:sp>
        <p:nvSpPr>
          <p:cNvPr id="19" name="Text Placeholder 15"/>
          <p:cNvSpPr>
            <a:spLocks noGrp="1"/>
          </p:cNvSpPr>
          <p:nvPr>
            <p:ph type="body" sz="quarter" idx="27" hasCustomPrompt="1"/>
          </p:nvPr>
        </p:nvSpPr>
        <p:spPr>
          <a:xfrm>
            <a:off x="6018490" y="5147071"/>
            <a:ext cx="439200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l-GR" dirty="0"/>
              <a:t>.</a:t>
            </a:r>
            <a:endParaRPr lang="en-US" dirty="0"/>
          </a:p>
        </p:txBody>
      </p:sp>
      <p:sp>
        <p:nvSpPr>
          <p:cNvPr id="20" name="Text Placeholder 15"/>
          <p:cNvSpPr>
            <a:spLocks noGrp="1"/>
          </p:cNvSpPr>
          <p:nvPr>
            <p:ph type="body" sz="quarter" idx="28" hasCustomPrompt="1"/>
          </p:nvPr>
        </p:nvSpPr>
        <p:spPr>
          <a:xfrm>
            <a:off x="11124998" y="4637371"/>
            <a:ext cx="439200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3</a:t>
            </a:r>
          </a:p>
        </p:txBody>
      </p:sp>
      <p:sp>
        <p:nvSpPr>
          <p:cNvPr id="21" name="Text Placeholder 15"/>
          <p:cNvSpPr>
            <a:spLocks noGrp="1"/>
          </p:cNvSpPr>
          <p:nvPr>
            <p:ph type="body" sz="quarter" idx="29" hasCustomPrompt="1"/>
          </p:nvPr>
        </p:nvSpPr>
        <p:spPr>
          <a:xfrm>
            <a:off x="11124998" y="5147071"/>
            <a:ext cx="439200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l-GR" dirty="0"/>
              <a:t>.</a:t>
            </a:r>
            <a:endParaRPr lang="en-US" dirty="0"/>
          </a:p>
        </p:txBody>
      </p:sp>
      <p:sp>
        <p:nvSpPr>
          <p:cNvPr id="24" name="Picture Placeholder 34"/>
          <p:cNvSpPr>
            <a:spLocks noGrp="1" noChangeAspect="1"/>
          </p:cNvSpPr>
          <p:nvPr>
            <p:ph type="pic" sz="quarter" idx="32" hasCustomPrompt="1"/>
          </p:nvPr>
        </p:nvSpPr>
        <p:spPr>
          <a:xfrm>
            <a:off x="6938369" y="1929475"/>
            <a:ext cx="2552243" cy="255600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5" name="Picture Placeholder 34"/>
          <p:cNvSpPr>
            <a:spLocks noGrp="1" noChangeAspect="1"/>
          </p:cNvSpPr>
          <p:nvPr>
            <p:ph type="pic" sz="quarter" idx="33" hasCustomPrompt="1"/>
          </p:nvPr>
        </p:nvSpPr>
        <p:spPr>
          <a:xfrm>
            <a:off x="12044877" y="1929475"/>
            <a:ext cx="2552243" cy="255600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7" name="Text Placeholder 25"/>
          <p:cNvSpPr>
            <a:spLocks noGrp="1"/>
          </p:cNvSpPr>
          <p:nvPr>
            <p:ph type="body" sz="quarter" idx="10" hasCustomPrompt="1"/>
          </p:nvPr>
        </p:nvSpPr>
        <p:spPr>
          <a:xfrm>
            <a:off x="711199" y="575733"/>
            <a:ext cx="14752577" cy="884767"/>
          </a:xfrm>
          <a:prstGeom prst="rect">
            <a:avLst/>
          </a:prstGeom>
        </p:spPr>
        <p:txBody>
          <a:bodyPr wrap="square" lIns="0" tIns="0" rIns="0" bIns="0" anchor="b" anchorCtr="0">
            <a:normAutofit/>
          </a:bodyPr>
          <a:lstStyle>
            <a:lvl1pPr marL="0" indent="0" algn="ctr">
              <a:lnSpc>
                <a:spcPct val="85000"/>
              </a:lnSpc>
              <a:spcBef>
                <a:spcPts val="0"/>
              </a:spcBef>
              <a:buNone/>
              <a:defRPr sz="4400" b="1" i="0" spc="-15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a:t>
            </a:r>
            <a:r>
              <a:rPr lang="en-US" dirty="0"/>
              <a:t>3</a:t>
            </a:r>
            <a:r>
              <a:rPr lang="el-GR" dirty="0"/>
              <a:t> </a:t>
            </a:r>
            <a:r>
              <a:rPr lang="en-US" dirty="0"/>
              <a:t>Images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6" name="Footer Placeholder 9"/>
          <p:cNvSpPr>
            <a:spLocks noGrp="1"/>
          </p:cNvSpPr>
          <p:nvPr>
            <p:ph type="ftr" sz="quarter" idx="18"/>
          </p:nvPr>
        </p:nvSpPr>
        <p:spPr>
          <a:xfrm>
            <a:off x="7246916" y="8416031"/>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32"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29" name="Picture 2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 Photos - List">
    <p:spTree>
      <p:nvGrpSpPr>
        <p:cNvPr id="1" name=""/>
        <p:cNvGrpSpPr/>
        <p:nvPr/>
      </p:nvGrpSpPr>
      <p:grpSpPr>
        <a:xfrm>
          <a:off x="0" y="0"/>
          <a:ext cx="0" cy="0"/>
          <a:chOff x="0" y="0"/>
          <a:chExt cx="0" cy="0"/>
        </a:xfrm>
      </p:grpSpPr>
      <p:sp>
        <p:nvSpPr>
          <p:cNvPr id="8" name="Picture Placeholder 34"/>
          <p:cNvSpPr>
            <a:spLocks noGrp="1" noChangeAspect="1"/>
          </p:cNvSpPr>
          <p:nvPr>
            <p:ph type="pic" sz="quarter" idx="15" hasCustomPrompt="1"/>
          </p:nvPr>
        </p:nvSpPr>
        <p:spPr>
          <a:xfrm>
            <a:off x="939881"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4" name="Text Placeholder 15"/>
          <p:cNvSpPr>
            <a:spLocks noGrp="1"/>
          </p:cNvSpPr>
          <p:nvPr>
            <p:ph type="body" sz="quarter" idx="25" hasCustomPrompt="1"/>
          </p:nvPr>
        </p:nvSpPr>
        <p:spPr>
          <a:xfrm>
            <a:off x="685080"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27" name="Text Placeholder 25"/>
          <p:cNvSpPr>
            <a:spLocks noGrp="1"/>
          </p:cNvSpPr>
          <p:nvPr>
            <p:ph type="body" sz="quarter" idx="10" hasCustomPrompt="1"/>
          </p:nvPr>
        </p:nvSpPr>
        <p:spPr>
          <a:xfrm>
            <a:off x="711199" y="453133"/>
            <a:ext cx="14752577" cy="1007367"/>
          </a:xfrm>
          <a:prstGeom prst="rect">
            <a:avLst/>
          </a:prstGeom>
        </p:spPr>
        <p:txBody>
          <a:bodyPr wrap="square" lIns="0" tIns="0" rIns="0" bIns="0" anchor="b" anchorCtr="0">
            <a:normAutofit/>
          </a:bodyPr>
          <a:lstStyle>
            <a:lvl1pPr marL="0" indent="0" algn="ctr">
              <a:lnSpc>
                <a:spcPct val="85000"/>
              </a:lnSpc>
              <a:spcBef>
                <a:spcPts val="0"/>
              </a:spcBef>
              <a:buNone/>
              <a:defRPr sz="4400" b="1" i="0" spc="-150" baseline="0">
                <a:solidFill>
                  <a:srgbClr val="2D3293"/>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5 </a:t>
            </a:r>
            <a:r>
              <a:rPr lang="en-US" dirty="0"/>
              <a:t>Images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2" name="Picture Placeholder 34"/>
          <p:cNvSpPr>
            <a:spLocks noGrp="1" noChangeAspect="1"/>
          </p:cNvSpPr>
          <p:nvPr>
            <p:ph type="pic" sz="quarter" idx="32" hasCustomPrompt="1"/>
          </p:nvPr>
        </p:nvSpPr>
        <p:spPr>
          <a:xfrm>
            <a:off x="4030321"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4" name="Picture Placeholder 34"/>
          <p:cNvSpPr>
            <a:spLocks noGrp="1" noChangeAspect="1"/>
          </p:cNvSpPr>
          <p:nvPr>
            <p:ph type="pic" sz="quarter" idx="33" hasCustomPrompt="1"/>
          </p:nvPr>
        </p:nvSpPr>
        <p:spPr>
          <a:xfrm>
            <a:off x="7120613"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5" name="Picture Placeholder 34"/>
          <p:cNvSpPr>
            <a:spLocks noGrp="1" noChangeAspect="1"/>
          </p:cNvSpPr>
          <p:nvPr>
            <p:ph type="pic" sz="quarter" idx="34" hasCustomPrompt="1"/>
          </p:nvPr>
        </p:nvSpPr>
        <p:spPr>
          <a:xfrm>
            <a:off x="10216766"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6" name="Picture Placeholder 34"/>
          <p:cNvSpPr>
            <a:spLocks noGrp="1" noChangeAspect="1"/>
          </p:cNvSpPr>
          <p:nvPr>
            <p:ph type="pic" sz="quarter" idx="35" hasCustomPrompt="1"/>
          </p:nvPr>
        </p:nvSpPr>
        <p:spPr>
          <a:xfrm>
            <a:off x="13301345" y="1869051"/>
            <a:ext cx="1919357"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8" name="Text Placeholder 15"/>
          <p:cNvSpPr>
            <a:spLocks noGrp="1"/>
          </p:cNvSpPr>
          <p:nvPr>
            <p:ph type="body" sz="quarter" idx="36" hasCustomPrompt="1"/>
          </p:nvPr>
        </p:nvSpPr>
        <p:spPr>
          <a:xfrm>
            <a:off x="3775520"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39" name="Text Placeholder 15"/>
          <p:cNvSpPr>
            <a:spLocks noGrp="1"/>
          </p:cNvSpPr>
          <p:nvPr>
            <p:ph type="body" sz="quarter" idx="37" hasCustomPrompt="1"/>
          </p:nvPr>
        </p:nvSpPr>
        <p:spPr>
          <a:xfrm>
            <a:off x="6877536"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40" name="Text Placeholder 15"/>
          <p:cNvSpPr>
            <a:spLocks noGrp="1"/>
          </p:cNvSpPr>
          <p:nvPr>
            <p:ph type="body" sz="quarter" idx="38" hasCustomPrompt="1"/>
          </p:nvPr>
        </p:nvSpPr>
        <p:spPr>
          <a:xfrm>
            <a:off x="9967976"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41" name="Text Placeholder 15"/>
          <p:cNvSpPr>
            <a:spLocks noGrp="1"/>
          </p:cNvSpPr>
          <p:nvPr>
            <p:ph type="body" sz="quarter" idx="39" hasCustomPrompt="1"/>
          </p:nvPr>
        </p:nvSpPr>
        <p:spPr>
          <a:xfrm>
            <a:off x="13058416"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cxnSp>
        <p:nvCxnSpPr>
          <p:cNvPr id="6" name="Straight Connector 5"/>
          <p:cNvCxnSpPr/>
          <p:nvPr userDrawn="1"/>
        </p:nvCxnSpPr>
        <p:spPr>
          <a:xfrm>
            <a:off x="3483980"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cxnSp>
        <p:nvCxnSpPr>
          <p:cNvPr id="42" name="Straight Connector 41"/>
          <p:cNvCxnSpPr/>
          <p:nvPr userDrawn="1"/>
        </p:nvCxnSpPr>
        <p:spPr>
          <a:xfrm>
            <a:off x="6574421"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cxnSp>
        <p:nvCxnSpPr>
          <p:cNvPr id="43" name="Straight Connector 42"/>
          <p:cNvCxnSpPr/>
          <p:nvPr userDrawn="1"/>
        </p:nvCxnSpPr>
        <p:spPr>
          <a:xfrm>
            <a:off x="9664861"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cxnSp>
        <p:nvCxnSpPr>
          <p:cNvPr id="44" name="Straight Connector 43"/>
          <p:cNvCxnSpPr/>
          <p:nvPr userDrawn="1"/>
        </p:nvCxnSpPr>
        <p:spPr>
          <a:xfrm>
            <a:off x="12778451"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sp>
        <p:nvSpPr>
          <p:cNvPr id="49"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23"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25" name="Pictur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6" name="Picture 2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037446991"/>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 Photos - Text">
    <p:spTree>
      <p:nvGrpSpPr>
        <p:cNvPr id="1" name=""/>
        <p:cNvGrpSpPr/>
        <p:nvPr/>
      </p:nvGrpSpPr>
      <p:grpSpPr>
        <a:xfrm>
          <a:off x="0" y="0"/>
          <a:ext cx="0" cy="0"/>
          <a:chOff x="0" y="0"/>
          <a:chExt cx="0" cy="0"/>
        </a:xfrm>
      </p:grpSpPr>
      <p:sp>
        <p:nvSpPr>
          <p:cNvPr id="56" name="Rectangle 55"/>
          <p:cNvSpPr/>
          <p:nvPr userDrawn="1"/>
        </p:nvSpPr>
        <p:spPr>
          <a:xfrm>
            <a:off x="0" y="0"/>
            <a:ext cx="16256000" cy="9144000"/>
          </a:xfrm>
          <a:prstGeom prst="rect">
            <a:avLst/>
          </a:prstGeom>
          <a:gradFill>
            <a:gsLst>
              <a:gs pos="33000">
                <a:schemeClr val="accent2"/>
              </a:gs>
              <a:gs pos="100000">
                <a:schemeClr val="accent3"/>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8" name="Picture Placeholder 34"/>
          <p:cNvSpPr>
            <a:spLocks noGrp="1" noChangeAspect="1"/>
          </p:cNvSpPr>
          <p:nvPr>
            <p:ph type="pic" sz="quarter" idx="15" hasCustomPrompt="1"/>
          </p:nvPr>
        </p:nvSpPr>
        <p:spPr>
          <a:xfrm>
            <a:off x="741412" y="1885741"/>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3" name="Text Placeholder 15"/>
          <p:cNvSpPr>
            <a:spLocks noGrp="1"/>
          </p:cNvSpPr>
          <p:nvPr>
            <p:ph type="body" sz="quarter" idx="24" hasCustomPrompt="1"/>
          </p:nvPr>
        </p:nvSpPr>
        <p:spPr>
          <a:xfrm>
            <a:off x="2314936" y="1912398"/>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1</a:t>
            </a:r>
          </a:p>
        </p:txBody>
      </p:sp>
      <p:sp>
        <p:nvSpPr>
          <p:cNvPr id="14" name="Text Placeholder 15"/>
          <p:cNvSpPr>
            <a:spLocks noGrp="1"/>
          </p:cNvSpPr>
          <p:nvPr>
            <p:ph type="body" sz="quarter" idx="25" hasCustomPrompt="1"/>
          </p:nvPr>
        </p:nvSpPr>
        <p:spPr>
          <a:xfrm>
            <a:off x="2314936" y="2327637"/>
            <a:ext cx="5312780" cy="1137274"/>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27" name="Text Placeholder 25"/>
          <p:cNvSpPr>
            <a:spLocks noGrp="1"/>
          </p:cNvSpPr>
          <p:nvPr>
            <p:ph type="body" sz="quarter" idx="10" hasCustomPrompt="1"/>
          </p:nvPr>
        </p:nvSpPr>
        <p:spPr>
          <a:xfrm>
            <a:off x="711199" y="524933"/>
            <a:ext cx="14303103" cy="935567"/>
          </a:xfrm>
          <a:prstGeom prst="rect">
            <a:avLst/>
          </a:prstGeom>
        </p:spPr>
        <p:txBody>
          <a:bodyPr wrap="square" lIns="0" tIns="0" rIns="0" bIns="0" anchor="ctr" anchorCtr="0">
            <a:normAutofit/>
          </a:bodyPr>
          <a:lstStyle>
            <a:lvl1pPr marL="0" indent="0" algn="l">
              <a:lnSpc>
                <a:spcPct val="85000"/>
              </a:lnSpc>
              <a:spcBef>
                <a:spcPts val="0"/>
              </a:spcBef>
              <a:buNone/>
              <a:defRPr sz="4400" b="1" i="0" spc="-150" baseline="0">
                <a:solidFill>
                  <a:schemeClr val="bg1"/>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6 </a:t>
            </a:r>
            <a:r>
              <a:rPr lang="en-US" dirty="0"/>
              <a:t>Images,</a:t>
            </a:r>
            <a:r>
              <a:rPr lang="el-GR" dirty="0"/>
              <a:t> </a:t>
            </a:r>
            <a:r>
              <a:rPr lang="en-US" dirty="0"/>
              <a:t>2 Columns</a:t>
            </a:r>
          </a:p>
        </p:txBody>
      </p:sp>
      <p:sp>
        <p:nvSpPr>
          <p:cNvPr id="28" name="Rectangle 27"/>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Picture Placeholder 34"/>
          <p:cNvSpPr>
            <a:spLocks noGrp="1" noChangeAspect="1"/>
          </p:cNvSpPr>
          <p:nvPr>
            <p:ph type="pic" sz="quarter" idx="26" hasCustomPrompt="1"/>
          </p:nvPr>
        </p:nvSpPr>
        <p:spPr>
          <a:xfrm>
            <a:off x="741412" y="3890152"/>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42" name="Text Placeholder 15"/>
          <p:cNvSpPr>
            <a:spLocks noGrp="1"/>
          </p:cNvSpPr>
          <p:nvPr>
            <p:ph type="body" sz="quarter" idx="27" hasCustomPrompt="1"/>
          </p:nvPr>
        </p:nvSpPr>
        <p:spPr>
          <a:xfrm>
            <a:off x="2314936" y="3916809"/>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2</a:t>
            </a:r>
          </a:p>
        </p:txBody>
      </p:sp>
      <p:sp>
        <p:nvSpPr>
          <p:cNvPr id="43" name="Text Placeholder 15"/>
          <p:cNvSpPr>
            <a:spLocks noGrp="1"/>
          </p:cNvSpPr>
          <p:nvPr>
            <p:ph type="body" sz="quarter" idx="28" hasCustomPrompt="1"/>
          </p:nvPr>
        </p:nvSpPr>
        <p:spPr>
          <a:xfrm>
            <a:off x="2314936" y="4332048"/>
            <a:ext cx="5312780" cy="1098508"/>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44" name="Picture Placeholder 34"/>
          <p:cNvSpPr>
            <a:spLocks noGrp="1" noChangeAspect="1"/>
          </p:cNvSpPr>
          <p:nvPr>
            <p:ph type="pic" sz="quarter" idx="29" hasCustomPrompt="1"/>
          </p:nvPr>
        </p:nvSpPr>
        <p:spPr>
          <a:xfrm>
            <a:off x="741412" y="5867906"/>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45" name="Text Placeholder 15"/>
          <p:cNvSpPr>
            <a:spLocks noGrp="1"/>
          </p:cNvSpPr>
          <p:nvPr>
            <p:ph type="body" sz="quarter" idx="30" hasCustomPrompt="1"/>
          </p:nvPr>
        </p:nvSpPr>
        <p:spPr>
          <a:xfrm>
            <a:off x="2314936" y="5894563"/>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3</a:t>
            </a:r>
          </a:p>
        </p:txBody>
      </p:sp>
      <p:sp>
        <p:nvSpPr>
          <p:cNvPr id="46" name="Text Placeholder 15"/>
          <p:cNvSpPr>
            <a:spLocks noGrp="1"/>
          </p:cNvSpPr>
          <p:nvPr>
            <p:ph type="body" sz="quarter" idx="31" hasCustomPrompt="1"/>
          </p:nvPr>
        </p:nvSpPr>
        <p:spPr>
          <a:xfrm>
            <a:off x="2314936" y="6309802"/>
            <a:ext cx="5312780" cy="1106998"/>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47" name="Picture Placeholder 34"/>
          <p:cNvSpPr>
            <a:spLocks noGrp="1" noChangeAspect="1"/>
          </p:cNvSpPr>
          <p:nvPr>
            <p:ph type="pic" sz="quarter" idx="32" hasCustomPrompt="1"/>
          </p:nvPr>
        </p:nvSpPr>
        <p:spPr>
          <a:xfrm>
            <a:off x="8128000" y="1885741"/>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48" name="Text Placeholder 15"/>
          <p:cNvSpPr>
            <a:spLocks noGrp="1"/>
          </p:cNvSpPr>
          <p:nvPr>
            <p:ph type="body" sz="quarter" idx="33" hasCustomPrompt="1"/>
          </p:nvPr>
        </p:nvSpPr>
        <p:spPr>
          <a:xfrm>
            <a:off x="9701524" y="1912398"/>
            <a:ext cx="5312779" cy="415239"/>
          </a:xfrm>
          <a:prstGeom prst="rect">
            <a:avLst/>
          </a:prstGeom>
        </p:spPr>
        <p:txBody>
          <a:bodyPr lIns="0" tIns="0" rIns="0" bIns="0" anchor="t" anchorCtr="0">
            <a:normAutofit/>
          </a:bodyPr>
          <a:lstStyle>
            <a:lvl1pPr marL="0" indent="0" algn="l">
              <a:buNone/>
              <a:defRPr sz="28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4</a:t>
            </a:r>
          </a:p>
        </p:txBody>
      </p:sp>
      <p:sp>
        <p:nvSpPr>
          <p:cNvPr id="49" name="Text Placeholder 15"/>
          <p:cNvSpPr>
            <a:spLocks noGrp="1"/>
          </p:cNvSpPr>
          <p:nvPr>
            <p:ph type="body" sz="quarter" idx="34" hasCustomPrompt="1"/>
          </p:nvPr>
        </p:nvSpPr>
        <p:spPr>
          <a:xfrm>
            <a:off x="9701524" y="2327637"/>
            <a:ext cx="5312780" cy="1137274"/>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50" name="Picture Placeholder 34"/>
          <p:cNvSpPr>
            <a:spLocks noGrp="1" noChangeAspect="1"/>
          </p:cNvSpPr>
          <p:nvPr>
            <p:ph type="pic" sz="quarter" idx="35" hasCustomPrompt="1"/>
          </p:nvPr>
        </p:nvSpPr>
        <p:spPr>
          <a:xfrm>
            <a:off x="8128000" y="3890152"/>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51" name="Text Placeholder 15"/>
          <p:cNvSpPr>
            <a:spLocks noGrp="1"/>
          </p:cNvSpPr>
          <p:nvPr>
            <p:ph type="body" sz="quarter" idx="36" hasCustomPrompt="1"/>
          </p:nvPr>
        </p:nvSpPr>
        <p:spPr>
          <a:xfrm>
            <a:off x="9701524" y="3916809"/>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5</a:t>
            </a:r>
          </a:p>
        </p:txBody>
      </p:sp>
      <p:sp>
        <p:nvSpPr>
          <p:cNvPr id="52" name="Text Placeholder 15"/>
          <p:cNvSpPr>
            <a:spLocks noGrp="1"/>
          </p:cNvSpPr>
          <p:nvPr>
            <p:ph type="body" sz="quarter" idx="37" hasCustomPrompt="1"/>
          </p:nvPr>
        </p:nvSpPr>
        <p:spPr>
          <a:xfrm>
            <a:off x="9701524" y="4332048"/>
            <a:ext cx="5312780" cy="1098508"/>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53" name="Picture Placeholder 34"/>
          <p:cNvSpPr>
            <a:spLocks noGrp="1" noChangeAspect="1"/>
          </p:cNvSpPr>
          <p:nvPr>
            <p:ph type="pic" sz="quarter" idx="38" hasCustomPrompt="1"/>
          </p:nvPr>
        </p:nvSpPr>
        <p:spPr>
          <a:xfrm>
            <a:off x="8128000" y="5867906"/>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54" name="Text Placeholder 15"/>
          <p:cNvSpPr>
            <a:spLocks noGrp="1"/>
          </p:cNvSpPr>
          <p:nvPr>
            <p:ph type="body" sz="quarter" idx="39" hasCustomPrompt="1"/>
          </p:nvPr>
        </p:nvSpPr>
        <p:spPr>
          <a:xfrm>
            <a:off x="9701524" y="5894563"/>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6</a:t>
            </a:r>
          </a:p>
        </p:txBody>
      </p:sp>
      <p:sp>
        <p:nvSpPr>
          <p:cNvPr id="55" name="Text Placeholder 15"/>
          <p:cNvSpPr>
            <a:spLocks noGrp="1"/>
          </p:cNvSpPr>
          <p:nvPr>
            <p:ph type="body" sz="quarter" idx="40" hasCustomPrompt="1"/>
          </p:nvPr>
        </p:nvSpPr>
        <p:spPr>
          <a:xfrm>
            <a:off x="9701524" y="6309802"/>
            <a:ext cx="5312780" cy="1094854"/>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434050" y="-434050"/>
            <a:ext cx="1736203" cy="2604304"/>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042761" y="5824735"/>
            <a:ext cx="1770592" cy="2655888"/>
          </a:xfrm>
          <a:prstGeom prst="rect">
            <a:avLst/>
          </a:prstGeom>
        </p:spPr>
      </p:pic>
      <p:sp>
        <p:nvSpPr>
          <p:cNvPr id="30"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31"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29" name="Picture 2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3" name="Picture 3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143449243"/>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Right - Text">
    <p:spTree>
      <p:nvGrpSpPr>
        <p:cNvPr id="1" name=""/>
        <p:cNvGrpSpPr/>
        <p:nvPr/>
      </p:nvGrpSpPr>
      <p:grpSpPr>
        <a:xfrm>
          <a:off x="0" y="0"/>
          <a:ext cx="0" cy="0"/>
          <a:chOff x="0" y="0"/>
          <a:chExt cx="0" cy="0"/>
        </a:xfrm>
      </p:grpSpPr>
      <p:sp>
        <p:nvSpPr>
          <p:cNvPr id="12" name="Text Placeholder 25"/>
          <p:cNvSpPr>
            <a:spLocks noGrp="1"/>
          </p:cNvSpPr>
          <p:nvPr>
            <p:ph type="body" sz="quarter" idx="10" hasCustomPrompt="1"/>
          </p:nvPr>
        </p:nvSpPr>
        <p:spPr>
          <a:xfrm>
            <a:off x="711201" y="792164"/>
            <a:ext cx="6535716" cy="2565634"/>
          </a:xfrm>
          <a:prstGeom prst="rect">
            <a:avLst/>
          </a:prstGeom>
        </p:spPr>
        <p:txBody>
          <a:bodyPr wrap="square" lIns="0" tIns="0" rIns="0" bIns="0" anchor="b" anchorCtr="0">
            <a:normAutofit/>
          </a:bodyPr>
          <a:lstStyle>
            <a:lvl1pPr marL="0" indent="0" algn="l">
              <a:lnSpc>
                <a:spcPct val="85000"/>
              </a:lnSpc>
              <a:spcBef>
                <a:spcPts val="0"/>
              </a:spcBef>
              <a:buNone/>
              <a:defRPr sz="6600" b="1" i="0" spc="-451" baseline="0">
                <a:solidFill>
                  <a:srgbClr val="2D3293"/>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 </a:t>
            </a:r>
            <a:r>
              <a:rPr lang="en-US" dirty="0" err="1"/>
              <a:t>Amet</a:t>
            </a:r>
            <a:r>
              <a:rPr lang="en-US" dirty="0"/>
              <a:t>.</a:t>
            </a:r>
          </a:p>
        </p:txBody>
      </p:sp>
      <p:sp>
        <p:nvSpPr>
          <p:cNvPr id="18" name="Text Placeholder 15"/>
          <p:cNvSpPr>
            <a:spLocks noGrp="1"/>
          </p:cNvSpPr>
          <p:nvPr>
            <p:ph type="body" sz="quarter" idx="25" hasCustomPrompt="1"/>
          </p:nvPr>
        </p:nvSpPr>
        <p:spPr>
          <a:xfrm>
            <a:off x="723899" y="3357798"/>
            <a:ext cx="6126605" cy="4059002"/>
          </a:xfrm>
          <a:prstGeom prst="rect">
            <a:avLst/>
          </a:prstGeom>
        </p:spPr>
        <p:txBody>
          <a:bodyPr lIns="0" tIns="180000" rIns="0" bIns="180000" numCol="1" spcCol="720000" anchor="t" anchorCtr="0">
            <a:normAutofit/>
          </a:bodyPr>
          <a:lstStyle>
            <a:lvl1pPr marL="0" indent="0" algn="l">
              <a:buNone/>
              <a:defRPr sz="3200" b="0" i="0" spc="-150" baseline="0">
                <a:solidFill>
                  <a:schemeClr val="tx2"/>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p>
        </p:txBody>
      </p:sp>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 name="Picture Placeholder 2"/>
          <p:cNvSpPr>
            <a:spLocks noGrp="1"/>
          </p:cNvSpPr>
          <p:nvPr>
            <p:ph type="pic" sz="quarter" idx="26"/>
          </p:nvPr>
        </p:nvSpPr>
        <p:spPr>
          <a:xfrm>
            <a:off x="8128000" y="792164"/>
            <a:ext cx="8128000" cy="7405150"/>
          </a:xfrm>
          <a:prstGeom prst="rect">
            <a:avLst/>
          </a:prstGeom>
        </p:spPr>
        <p:txBody>
          <a:bodyPr/>
          <a:lstStyle/>
          <a:p>
            <a:r>
              <a:rPr lang="en-US"/>
              <a:t>Drag picture to placeholder or click icon to add</a:t>
            </a: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22" name="Picture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25"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26"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836215461"/>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Image Right - Text">
    <p:spTree>
      <p:nvGrpSpPr>
        <p:cNvPr id="1" name=""/>
        <p:cNvGrpSpPr/>
        <p:nvPr/>
      </p:nvGrpSpPr>
      <p:grpSpPr>
        <a:xfrm>
          <a:off x="0" y="0"/>
          <a:ext cx="0" cy="0"/>
          <a:chOff x="0" y="0"/>
          <a:chExt cx="0" cy="0"/>
        </a:xfrm>
      </p:grpSpPr>
      <p:sp>
        <p:nvSpPr>
          <p:cNvPr id="13" name="Picture Placeholder 2"/>
          <p:cNvSpPr>
            <a:spLocks noGrp="1"/>
          </p:cNvSpPr>
          <p:nvPr>
            <p:ph type="pic" sz="quarter" idx="26"/>
          </p:nvPr>
        </p:nvSpPr>
        <p:spPr>
          <a:xfrm>
            <a:off x="8128000" y="792164"/>
            <a:ext cx="8128000" cy="7405150"/>
          </a:xfrm>
          <a:prstGeom prst="rect">
            <a:avLst/>
          </a:prstGeom>
        </p:spPr>
        <p:txBody>
          <a:bodyPr/>
          <a:lstStyle/>
          <a:p>
            <a:r>
              <a:rPr lang="en-US"/>
              <a:t>Drag picture to placeholder or click icon to add</a:t>
            </a:r>
            <a:endParaRPr lang="en-GB"/>
          </a:p>
        </p:txBody>
      </p:sp>
      <p:sp>
        <p:nvSpPr>
          <p:cNvPr id="12" name="Text Placeholder 25"/>
          <p:cNvSpPr>
            <a:spLocks noGrp="1"/>
          </p:cNvSpPr>
          <p:nvPr>
            <p:ph type="body" sz="quarter" idx="10" hasCustomPrompt="1"/>
          </p:nvPr>
        </p:nvSpPr>
        <p:spPr>
          <a:xfrm>
            <a:off x="711201" y="792164"/>
            <a:ext cx="6535716" cy="2565634"/>
          </a:xfrm>
          <a:prstGeom prst="rect">
            <a:avLst/>
          </a:prstGeom>
        </p:spPr>
        <p:txBody>
          <a:bodyPr wrap="square" lIns="0" tIns="0" rIns="0" bIns="0" anchor="b" anchorCtr="0">
            <a:normAutofit/>
          </a:bodyPr>
          <a:lstStyle>
            <a:lvl1pPr marL="0" indent="0" algn="l">
              <a:lnSpc>
                <a:spcPct val="85000"/>
              </a:lnSpc>
              <a:spcBef>
                <a:spcPts val="0"/>
              </a:spcBef>
              <a:buNone/>
              <a:defRPr sz="6600" b="1" i="0" spc="-451" baseline="0">
                <a:solidFill>
                  <a:srgbClr val="2D3293"/>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 </a:t>
            </a:r>
            <a:r>
              <a:rPr lang="en-US" dirty="0" err="1"/>
              <a:t>Amet</a:t>
            </a:r>
            <a:r>
              <a:rPr lang="en-US" dirty="0"/>
              <a:t>.</a:t>
            </a:r>
          </a:p>
        </p:txBody>
      </p:sp>
      <p:sp>
        <p:nvSpPr>
          <p:cNvPr id="18" name="Text Placeholder 15"/>
          <p:cNvSpPr>
            <a:spLocks noGrp="1"/>
          </p:cNvSpPr>
          <p:nvPr>
            <p:ph type="body" sz="quarter" idx="25" hasCustomPrompt="1"/>
          </p:nvPr>
        </p:nvSpPr>
        <p:spPr>
          <a:xfrm>
            <a:off x="723899" y="3357798"/>
            <a:ext cx="6126605" cy="4059002"/>
          </a:xfrm>
          <a:prstGeom prst="rect">
            <a:avLst/>
          </a:prstGeom>
        </p:spPr>
        <p:txBody>
          <a:bodyPr lIns="0" tIns="180000" rIns="0" bIns="180000" numCol="1" spcCol="720000" anchor="t" anchorCtr="0">
            <a:normAutofit/>
          </a:bodyPr>
          <a:lstStyle>
            <a:lvl1pPr marL="0" indent="0" algn="l">
              <a:buNone/>
              <a:defRPr sz="3200" b="0" i="0" spc="-150" baseline="0">
                <a:solidFill>
                  <a:schemeClr val="tx2"/>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p>
        </p:txBody>
      </p:sp>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10" name="Rounded Rectangle 9"/>
          <p:cNvSpPr/>
          <p:nvPr userDrawn="1"/>
        </p:nvSpPr>
        <p:spPr>
          <a:xfrm>
            <a:off x="8921831" y="6031940"/>
            <a:ext cx="8968799" cy="1616977"/>
          </a:xfrm>
          <a:prstGeom prst="roundRect">
            <a:avLst>
              <a:gd name="adj" fmla="val 50000"/>
            </a:avLst>
          </a:prstGeom>
          <a:solidFill>
            <a:schemeClr val="accent3"/>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1" name="Text Placeholder 15"/>
          <p:cNvSpPr>
            <a:spLocks noGrp="1"/>
          </p:cNvSpPr>
          <p:nvPr>
            <p:ph type="body" sz="quarter" idx="23" hasCustomPrompt="1"/>
          </p:nvPr>
        </p:nvSpPr>
        <p:spPr>
          <a:xfrm>
            <a:off x="9593704" y="6162363"/>
            <a:ext cx="6355830" cy="1250066"/>
          </a:xfrm>
          <a:prstGeom prst="rect">
            <a:avLst/>
          </a:prstGeom>
        </p:spPr>
        <p:txBody>
          <a:bodyPr lIns="0" tIns="0" rIns="0" bIns="0" anchor="ctr" anchorCtr="0">
            <a:normAutofit/>
          </a:bodyPr>
          <a:lstStyle>
            <a:lvl1pPr marL="0" indent="0">
              <a:lnSpc>
                <a:spcPct val="100000"/>
              </a:lnSpc>
              <a:buNone/>
              <a:defRPr sz="4400" b="1" i="1" spc="-300" baseline="0">
                <a:solidFill>
                  <a:schemeClr val="accent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aenean</a:t>
            </a:r>
            <a:r>
              <a:rPr lang="en-US" dirty="0"/>
              <a:t> </a:t>
            </a:r>
            <a:r>
              <a:rPr lang="en-US" dirty="0" err="1"/>
              <a:t>commodo</a:t>
            </a:r>
            <a:r>
              <a:rPr lang="en-US" dirty="0"/>
              <a:t>.</a:t>
            </a:r>
          </a:p>
        </p:txBody>
      </p:sp>
      <p:pic>
        <p:nvPicPr>
          <p:cNvPr id="22" name="Picture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26"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27"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72357430"/>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6256000" cy="9149552"/>
          </a:xfrm>
          <a:prstGeom prst="rect">
            <a:avLst/>
          </a:prstGeom>
        </p:spPr>
      </p:pic>
      <p:sp>
        <p:nvSpPr>
          <p:cNvPr id="4" name="TextBox 3"/>
          <p:cNvSpPr txBox="1"/>
          <p:nvPr userDrawn="1"/>
        </p:nvSpPr>
        <p:spPr>
          <a:xfrm>
            <a:off x="3327400" y="2766348"/>
            <a:ext cx="9689458" cy="350393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rmAutofit/>
          </a:bodyPr>
          <a:lstStyle/>
          <a:p>
            <a:pPr marL="0" marR="0" indent="0" algn="ctr" defTabSz="547673" rtl="0" fontAlgn="auto" latinLnBrk="0" hangingPunct="0">
              <a:lnSpc>
                <a:spcPct val="100000"/>
              </a:lnSpc>
              <a:spcBef>
                <a:spcPts val="0"/>
              </a:spcBef>
              <a:spcAft>
                <a:spcPts val="0"/>
              </a:spcAft>
              <a:buClrTx/>
              <a:buSzTx/>
              <a:buFontTx/>
              <a:buNone/>
              <a:tabLst/>
            </a:pPr>
            <a:r>
              <a:rPr kumimoji="0" lang="en-US" sz="13000" b="1" i="0" u="none" strike="noStrike" cap="none" spc="-300" normalizeH="0" baseline="0">
                <a:ln>
                  <a:noFill/>
                </a:ln>
                <a:solidFill>
                  <a:srgbClr val="5AC3F0"/>
                </a:solidFill>
                <a:effectLst/>
                <a:uFillTx/>
                <a:latin typeface="Open Sans Semibold" charset="0"/>
                <a:ea typeface="Open Sans Semibold" charset="0"/>
                <a:cs typeface="Open Sans Semibold" charset="0"/>
                <a:sym typeface="Helvetica Light"/>
              </a:rPr>
              <a:t>Thank you!</a:t>
            </a:r>
          </a:p>
        </p:txBody>
      </p:sp>
      <p:sp>
        <p:nvSpPr>
          <p:cNvPr id="10" name="Text Placeholder 39"/>
          <p:cNvSpPr>
            <a:spLocks noGrp="1"/>
          </p:cNvSpPr>
          <p:nvPr>
            <p:ph type="body" sz="quarter" idx="16" hasCustomPrompt="1"/>
          </p:nvPr>
        </p:nvSpPr>
        <p:spPr>
          <a:xfrm>
            <a:off x="4176060" y="6130977"/>
            <a:ext cx="7901640" cy="521325"/>
          </a:xfrm>
          <a:prstGeom prst="rect">
            <a:avLst/>
          </a:prstGeom>
          <a:noFill/>
          <a:ln>
            <a:noFill/>
          </a:ln>
        </p:spPr>
        <p:txBody>
          <a:bodyPr vert="horz" wrap="square" lIns="0" tIns="0" rIns="0" bIns="0" anchor="b" anchorCtr="1">
            <a:noAutofit/>
          </a:bodyPr>
          <a:lstStyle>
            <a:lvl1pPr marL="0" indent="0" algn="r">
              <a:buNone/>
              <a:defRPr sz="4000" b="1" i="0" spc="-151">
                <a:solidFill>
                  <a:srgbClr val="2D3293"/>
                </a:solidFill>
                <a:latin typeface="Open Sans" charset="0"/>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11" name="Text Placeholder 39"/>
          <p:cNvSpPr>
            <a:spLocks noGrp="1"/>
          </p:cNvSpPr>
          <p:nvPr>
            <p:ph type="body" sz="quarter" idx="17" hasCustomPrompt="1"/>
          </p:nvPr>
        </p:nvSpPr>
        <p:spPr>
          <a:xfrm>
            <a:off x="4176060" y="6652302"/>
            <a:ext cx="7901640" cy="1517337"/>
          </a:xfrm>
          <a:prstGeom prst="rect">
            <a:avLst/>
          </a:prstGeom>
          <a:noFill/>
          <a:ln>
            <a:noFill/>
          </a:ln>
        </p:spPr>
        <p:txBody>
          <a:bodyPr vert="horz" wrap="square" lIns="0" tIns="108000" rIns="0" bIns="0" anchor="t" anchorCtr="1">
            <a:normAutofit/>
          </a:bodyPr>
          <a:lstStyle>
            <a:lvl1pPr marL="0" indent="0" algn="ctr">
              <a:buNone/>
              <a:defRPr sz="3200" b="0" i="0" spc="-150">
                <a:solidFill>
                  <a:schemeClr val="accent2"/>
                </a:solidFill>
                <a:latin typeface="Open Sans" charset="0"/>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Contact Information</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2098" y="8371595"/>
            <a:ext cx="829564" cy="576000"/>
          </a:xfrm>
          <a:prstGeom prst="rect">
            <a:avLst/>
          </a:prstGeom>
        </p:spPr>
      </p:pic>
    </p:spTree>
    <p:extLst>
      <p:ext uri="{BB962C8B-B14F-4D97-AF65-F5344CB8AC3E}">
        <p14:creationId xmlns:p14="http://schemas.microsoft.com/office/powerpoint/2010/main" val="318323993"/>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pic>
        <p:nvPicPr>
          <p:cNvPr id="3" name="Picture 23"/>
          <p:cNvPicPr>
            <a:picLocks noChangeAspect="1"/>
          </p:cNvPicPr>
          <p:nvPr userDrawn="1"/>
        </p:nvPicPr>
        <p:blipFill rotWithShape="1">
          <a:blip r:embed="rId2" cstate="email">
            <a:extLst>
              <a:ext uri="{28A0092B-C50C-407E-A947-70E740481C1C}">
                <a14:useLocalDpi xmlns:a14="http://schemas.microsoft.com/office/drawing/2010/main" val="0"/>
              </a:ext>
            </a:extLst>
          </a:blip>
          <a:srcRect l="44365"/>
          <a:stretch/>
        </p:blipFill>
        <p:spPr bwMode="auto">
          <a:xfrm>
            <a:off x="1287909" y="8172401"/>
            <a:ext cx="1173774" cy="118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5"/>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216027" y="755658"/>
            <a:ext cx="1584325" cy="123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015436" y="323537"/>
            <a:ext cx="11953328" cy="1766887"/>
          </a:xfrm>
          <a:prstGeom prst="rect">
            <a:avLst/>
          </a:prstGeom>
        </p:spPr>
        <p:txBody>
          <a:bodyPr lIns="81648" tIns="40825" rIns="81648" bIns="40825" anchor="b">
            <a:normAutofit/>
          </a:bodyPr>
          <a:lstStyle>
            <a:lvl1pPr algn="l">
              <a:defRPr sz="8099" b="0">
                <a:solidFill>
                  <a:srgbClr val="28288C"/>
                </a:solidFill>
                <a:latin typeface="Calibri" panose="020F0502020204030204" pitchFamily="34" charset="0"/>
                <a:cs typeface="Calibri" panose="020F0502020204030204" pitchFamily="34" charset="0"/>
              </a:defRPr>
            </a:lvl1pPr>
          </a:lstStyle>
          <a:p>
            <a:r>
              <a:rPr lang="en-US" dirty="0"/>
              <a:t>Click to edit Master title style</a:t>
            </a:r>
            <a:endParaRPr lang="el-GR" dirty="0"/>
          </a:p>
        </p:txBody>
      </p:sp>
      <p:sp>
        <p:nvSpPr>
          <p:cNvPr id="5" name="Footer Placeholder 4"/>
          <p:cNvSpPr>
            <a:spLocks noGrp="1"/>
          </p:cNvSpPr>
          <p:nvPr>
            <p:ph type="ftr" sz="quarter" idx="10"/>
          </p:nvPr>
        </p:nvSpPr>
        <p:spPr/>
        <p:txBody>
          <a:bodyPr/>
          <a:lstStyle>
            <a:lvl1pPr>
              <a:defRPr sz="1600"/>
            </a:lvl1pPr>
          </a:lstStyle>
          <a:p>
            <a:r>
              <a:rPr lang="en-GB">
                <a:cs typeface="PF Paperback Light" charset="0"/>
              </a:rPr>
              <a:t>OpenAIRE @ EOSC | RDA  | Berlin | 23rd March 2018</a:t>
            </a:r>
          </a:p>
        </p:txBody>
      </p:sp>
      <p:sp>
        <p:nvSpPr>
          <p:cNvPr id="6" name="Slide Number Placeholder 5"/>
          <p:cNvSpPr>
            <a:spLocks noGrp="1"/>
          </p:cNvSpPr>
          <p:nvPr>
            <p:ph type="sldNum" sz="quarter" idx="11"/>
          </p:nvPr>
        </p:nvSpPr>
        <p:spPr/>
        <p:txBody>
          <a:bodyPr/>
          <a:lstStyle>
            <a:lvl1pPr>
              <a:defRPr/>
            </a:lvl1pPr>
          </a:lstStyle>
          <a:p>
            <a:pPr>
              <a:defRPr/>
            </a:pPr>
            <a:fld id="{848A24DD-5EB0-604F-AAB4-280A82317199}" type="slidenum">
              <a:rPr lang="en-GB"/>
              <a:pPr>
                <a:defRPr/>
              </a:pPr>
              <a:t>‹N›</a:t>
            </a:fld>
            <a:endParaRPr lang="en-GB"/>
          </a:p>
        </p:txBody>
      </p:sp>
    </p:spTree>
    <p:extLst>
      <p:ext uri="{BB962C8B-B14F-4D97-AF65-F5344CB8AC3E}">
        <p14:creationId xmlns:p14="http://schemas.microsoft.com/office/powerpoint/2010/main" val="1779673217"/>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and Content w/ subtitle">
    <p:spTree>
      <p:nvGrpSpPr>
        <p:cNvPr id="1" name=""/>
        <p:cNvGrpSpPr/>
        <p:nvPr/>
      </p:nvGrpSpPr>
      <p:grpSpPr>
        <a:xfrm>
          <a:off x="0" y="0"/>
          <a:ext cx="0" cy="0"/>
          <a:chOff x="0" y="0"/>
          <a:chExt cx="0" cy="0"/>
        </a:xfrm>
      </p:grpSpPr>
      <p:sp>
        <p:nvSpPr>
          <p:cNvPr id="5" name="Line 4"/>
          <p:cNvSpPr>
            <a:spLocks noChangeShapeType="1"/>
          </p:cNvSpPr>
          <p:nvPr userDrawn="1"/>
        </p:nvSpPr>
        <p:spPr bwMode="auto">
          <a:xfrm rot="10800000" flipH="1">
            <a:off x="1" y="3867150"/>
            <a:ext cx="2057400" cy="1760538"/>
          </a:xfrm>
          <a:prstGeom prst="line">
            <a:avLst/>
          </a:prstGeom>
          <a:noFill/>
          <a:ln w="12700">
            <a:solidFill>
              <a:srgbClr val="0ABEF0"/>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300"/>
          </a:p>
        </p:txBody>
      </p:sp>
      <p:sp>
        <p:nvSpPr>
          <p:cNvPr id="6" name="Line 5"/>
          <p:cNvSpPr>
            <a:spLocks noChangeShapeType="1"/>
          </p:cNvSpPr>
          <p:nvPr userDrawn="1"/>
        </p:nvSpPr>
        <p:spPr bwMode="auto">
          <a:xfrm rot="10800000" flipH="1">
            <a:off x="5824539" y="2"/>
            <a:ext cx="738187" cy="684213"/>
          </a:xfrm>
          <a:prstGeom prst="line">
            <a:avLst/>
          </a:prstGeom>
          <a:noFill/>
          <a:ln w="12700">
            <a:solidFill>
              <a:srgbClr val="0ABEF0"/>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300"/>
          </a:p>
        </p:txBody>
      </p:sp>
      <p:pic>
        <p:nvPicPr>
          <p:cNvPr id="7" name="Picture 21"/>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82639" y="7524750"/>
            <a:ext cx="2109787"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3"/>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71563" y="900113"/>
            <a:ext cx="158432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799408" y="323530"/>
            <a:ext cx="12097344" cy="1655985"/>
          </a:xfrm>
          <a:prstGeom prst="rect">
            <a:avLst/>
          </a:prstGeom>
        </p:spPr>
        <p:txBody>
          <a:bodyPr anchor="b">
            <a:normAutofit/>
          </a:bodyPr>
          <a:lstStyle>
            <a:lvl1pPr algn="l">
              <a:defRPr sz="8999" b="1" baseline="0">
                <a:solidFill>
                  <a:srgbClr val="28288C"/>
                </a:solidFill>
                <a:latin typeface="Calibri" panose="020F0502020204030204" pitchFamily="34" charset="0"/>
                <a:cs typeface="Calibri" panose="020F0502020204030204" pitchFamily="34" charset="0"/>
              </a:defRPr>
            </a:lvl1pPr>
          </a:lstStyle>
          <a:p>
            <a:r>
              <a:rPr lang="en-US" dirty="0"/>
              <a:t>Click to edit Master title style</a:t>
            </a:r>
            <a:endParaRPr lang="el-GR" dirty="0"/>
          </a:p>
        </p:txBody>
      </p:sp>
      <p:sp>
        <p:nvSpPr>
          <p:cNvPr id="3" name="Content Placeholder 2"/>
          <p:cNvSpPr>
            <a:spLocks noGrp="1"/>
          </p:cNvSpPr>
          <p:nvPr>
            <p:ph idx="1"/>
          </p:nvPr>
        </p:nvSpPr>
        <p:spPr>
          <a:xfrm>
            <a:off x="2799408" y="2699791"/>
            <a:ext cx="12169352" cy="6049020"/>
          </a:xfrm>
        </p:spPr>
        <p:txBody>
          <a:bodyPr/>
          <a:lstStyle>
            <a:lvl1pPr>
              <a:lnSpc>
                <a:spcPct val="150000"/>
              </a:lnSpc>
              <a:spcBef>
                <a:spcPts val="600"/>
              </a:spcBef>
              <a:spcAft>
                <a:spcPts val="0"/>
              </a:spcAft>
              <a:defRPr b="1">
                <a:latin typeface="Calibri" panose="020F0502020204030204" pitchFamily="34" charset="0"/>
              </a:defRPr>
            </a:lvl1pPr>
            <a:lvl2pPr>
              <a:lnSpc>
                <a:spcPct val="150000"/>
              </a:lnSpc>
              <a:defRPr sz="2800" b="1">
                <a:latin typeface="Calibri" panose="020F0502020204030204" pitchFamily="34" charset="0"/>
                <a:cs typeface="PF Paperback"/>
              </a:defRPr>
            </a:lvl2pPr>
            <a:lvl3pPr>
              <a:lnSpc>
                <a:spcPct val="150000"/>
              </a:lnSpc>
              <a:defRPr sz="2000" b="1">
                <a:latin typeface="Calibri" panose="020F0502020204030204" pitchFamily="34" charset="0"/>
                <a:cs typeface="PF Paperback"/>
              </a:defRPr>
            </a:lvl3pPr>
          </a:lstStyle>
          <a:p>
            <a:pPr lvl="0"/>
            <a:r>
              <a:rPr lang="en-US" dirty="0"/>
              <a:t>Click to edit Master text styles</a:t>
            </a:r>
          </a:p>
          <a:p>
            <a:pPr lvl="1"/>
            <a:r>
              <a:rPr lang="en-US" dirty="0"/>
              <a:t>Second level</a:t>
            </a:r>
          </a:p>
          <a:p>
            <a:pPr lvl="2"/>
            <a:r>
              <a:rPr lang="en-US" dirty="0"/>
              <a:t>Third level</a:t>
            </a:r>
          </a:p>
        </p:txBody>
      </p:sp>
      <p:sp>
        <p:nvSpPr>
          <p:cNvPr id="13" name="Text Placeholder 20"/>
          <p:cNvSpPr>
            <a:spLocks noGrp="1"/>
          </p:cNvSpPr>
          <p:nvPr>
            <p:ph type="body" sz="quarter" idx="16"/>
          </p:nvPr>
        </p:nvSpPr>
        <p:spPr>
          <a:xfrm>
            <a:off x="2798764" y="1978945"/>
            <a:ext cx="12097989" cy="648841"/>
          </a:xfrm>
        </p:spPr>
        <p:txBody>
          <a:bodyPr>
            <a:noAutofit/>
          </a:bodyPr>
          <a:lstStyle>
            <a:lvl1pPr marL="35996" indent="0">
              <a:buNone/>
              <a:defRPr sz="2400" baseline="0">
                <a:solidFill>
                  <a:srgbClr val="2D73D7"/>
                </a:solidFill>
                <a:latin typeface="Calibri" panose="020F0502020204030204" pitchFamily="34" charset="0"/>
                <a:cs typeface="Calibri" panose="020F0502020204030204" pitchFamily="34" charset="0"/>
              </a:defRPr>
            </a:lvl1pPr>
          </a:lstStyle>
          <a:p>
            <a:pPr lvl="0"/>
            <a:r>
              <a:rPr lang="en-US"/>
              <a:t>Click to edit Master text styles</a:t>
            </a:r>
          </a:p>
        </p:txBody>
      </p:sp>
      <p:sp>
        <p:nvSpPr>
          <p:cNvPr id="9" name="Footer Placeholder 3"/>
          <p:cNvSpPr>
            <a:spLocks noGrp="1"/>
          </p:cNvSpPr>
          <p:nvPr>
            <p:ph type="ftr" sz="quarter" idx="17"/>
          </p:nvPr>
        </p:nvSpPr>
        <p:spPr/>
        <p:txBody>
          <a:bodyPr/>
          <a:lstStyle>
            <a:lvl1pPr>
              <a:defRPr>
                <a:latin typeface="Calibri" panose="020F0502020204030204" pitchFamily="34" charset="0"/>
              </a:defRPr>
            </a:lvl1pPr>
          </a:lstStyle>
          <a:p>
            <a:pPr>
              <a:defRPr/>
            </a:pPr>
            <a:r>
              <a:rPr lang="en-US"/>
              <a:t>OpenAIRE @ EOSC | RDA  | Berlin | 23rd March 2018</a:t>
            </a:r>
            <a:endParaRPr lang="en-GB"/>
          </a:p>
        </p:txBody>
      </p:sp>
      <p:sp>
        <p:nvSpPr>
          <p:cNvPr id="10" name="Slide Number Placeholder 8"/>
          <p:cNvSpPr>
            <a:spLocks noGrp="1"/>
          </p:cNvSpPr>
          <p:nvPr>
            <p:ph type="sldNum" sz="quarter" idx="18"/>
          </p:nvPr>
        </p:nvSpPr>
        <p:spPr/>
        <p:txBody>
          <a:bodyPr/>
          <a:lstStyle>
            <a:lvl1pPr>
              <a:defRPr>
                <a:latin typeface="Calibri" panose="020F0502020204030204" pitchFamily="34" charset="0"/>
              </a:defRPr>
            </a:lvl1pPr>
          </a:lstStyle>
          <a:p>
            <a:pPr>
              <a:defRPr/>
            </a:pPr>
            <a:fld id="{A383020D-9724-438A-BDB4-609840D9C21E}" type="slidenum">
              <a:rPr lang="en-GB" altLang="de-DE"/>
              <a:pPr>
                <a:defRPr/>
              </a:pPr>
              <a:t>‹N›</a:t>
            </a:fld>
            <a:endParaRPr lang="en-GB" altLang="de-DE"/>
          </a:p>
        </p:txBody>
      </p:sp>
    </p:spTree>
    <p:extLst>
      <p:ext uri="{BB962C8B-B14F-4D97-AF65-F5344CB8AC3E}">
        <p14:creationId xmlns:p14="http://schemas.microsoft.com/office/powerpoint/2010/main" val="19924253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pic>
        <p:nvPicPr>
          <p:cNvPr id="34" name="Picture 3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390" y="2732109"/>
            <a:ext cx="4272997" cy="6409496"/>
          </a:xfrm>
          <a:prstGeom prst="rect">
            <a:avLst/>
          </a:prstGeom>
        </p:spPr>
      </p:pic>
      <p:sp>
        <p:nvSpPr>
          <p:cNvPr id="18" name="Text Placeholder 25"/>
          <p:cNvSpPr>
            <a:spLocks noGrp="1"/>
          </p:cNvSpPr>
          <p:nvPr>
            <p:ph type="body" sz="quarter" idx="11" hasCustomPrompt="1"/>
          </p:nvPr>
        </p:nvSpPr>
        <p:spPr>
          <a:xfrm>
            <a:off x="2476500" y="5165381"/>
            <a:ext cx="11303000" cy="1561771"/>
          </a:xfrm>
          <a:prstGeom prst="rect">
            <a:avLst/>
          </a:prstGeom>
        </p:spPr>
        <p:txBody>
          <a:bodyPr wrap="square" lIns="0" tIns="72000" rIns="0" bIns="0" anchor="t" anchorCtr="0">
            <a:normAutofit/>
          </a:bodyPr>
          <a:lstStyle>
            <a:lvl1pPr marL="0" indent="0" algn="ctr">
              <a:spcBef>
                <a:spcPts val="300"/>
              </a:spcBef>
              <a:buNone/>
              <a:defRPr sz="4200" b="0" i="0" spc="-151">
                <a:solidFill>
                  <a:srgbClr val="4687E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8" name="Text Placeholder 39"/>
          <p:cNvSpPr>
            <a:spLocks noGrp="1"/>
          </p:cNvSpPr>
          <p:nvPr>
            <p:ph type="body" sz="quarter" idx="16" hasCustomPrompt="1"/>
          </p:nvPr>
        </p:nvSpPr>
        <p:spPr>
          <a:xfrm>
            <a:off x="3483261" y="804674"/>
            <a:ext cx="4390737" cy="461981"/>
          </a:xfrm>
          <a:prstGeom prst="rect">
            <a:avLst/>
          </a:prstGeom>
          <a:noFill/>
          <a:ln>
            <a:noFill/>
          </a:ln>
        </p:spPr>
        <p:txBody>
          <a:bodyPr vert="horz" wrap="square" lIns="0" tIns="0" rIns="0" bIns="0" anchor="b" anchorCtr="0">
            <a:normAutofit/>
          </a:bodyPr>
          <a:lstStyle>
            <a:lvl1pPr marL="0" indent="0" algn="r">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1st Name Surname</a:t>
            </a:r>
          </a:p>
        </p:txBody>
      </p:sp>
      <p:sp>
        <p:nvSpPr>
          <p:cNvPr id="30" name="Text Placeholder 39"/>
          <p:cNvSpPr>
            <a:spLocks noGrp="1"/>
          </p:cNvSpPr>
          <p:nvPr>
            <p:ph type="body" sz="quarter" idx="17" hasCustomPrompt="1"/>
          </p:nvPr>
        </p:nvSpPr>
        <p:spPr>
          <a:xfrm>
            <a:off x="3483260" y="1266655"/>
            <a:ext cx="4390737" cy="405683"/>
          </a:xfrm>
          <a:prstGeom prst="rect">
            <a:avLst/>
          </a:prstGeom>
          <a:noFill/>
          <a:ln>
            <a:noFill/>
          </a:ln>
        </p:spPr>
        <p:txBody>
          <a:bodyPr vert="horz" wrap="square" lIns="0" tIns="36000" rIns="0" bIns="0" anchor="t" anchorCtr="0">
            <a:normAutofit/>
          </a:bodyPr>
          <a:lstStyle>
            <a:lvl1pPr marL="0" indent="0" algn="r">
              <a:buNone/>
              <a:defRPr sz="24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sp>
        <p:nvSpPr>
          <p:cNvPr id="31" name="Text Placeholder 39"/>
          <p:cNvSpPr>
            <a:spLocks noGrp="1"/>
          </p:cNvSpPr>
          <p:nvPr>
            <p:ph type="body" sz="quarter" idx="19" hasCustomPrompt="1"/>
          </p:nvPr>
        </p:nvSpPr>
        <p:spPr>
          <a:xfrm>
            <a:off x="8398161" y="804674"/>
            <a:ext cx="4390737" cy="461981"/>
          </a:xfrm>
          <a:prstGeom prst="rect">
            <a:avLst/>
          </a:prstGeom>
          <a:noFill/>
          <a:ln>
            <a:noFill/>
          </a:ln>
        </p:spPr>
        <p:txBody>
          <a:bodyPr vert="horz" wrap="square" lIns="0" tIns="0" rIns="0" bIns="0" anchor="b" anchorCtr="0">
            <a:normAutofit/>
          </a:bodyPr>
          <a:lstStyle>
            <a:lvl1pPr marL="0" indent="0" algn="l">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2nd Name Surname</a:t>
            </a:r>
          </a:p>
        </p:txBody>
      </p:sp>
      <p:sp>
        <p:nvSpPr>
          <p:cNvPr id="32" name="Text Placeholder 39"/>
          <p:cNvSpPr>
            <a:spLocks noGrp="1"/>
          </p:cNvSpPr>
          <p:nvPr>
            <p:ph type="body" sz="quarter" idx="20" hasCustomPrompt="1"/>
          </p:nvPr>
        </p:nvSpPr>
        <p:spPr>
          <a:xfrm>
            <a:off x="8398160" y="1266655"/>
            <a:ext cx="4390737" cy="405683"/>
          </a:xfrm>
          <a:prstGeom prst="rect">
            <a:avLst/>
          </a:prstGeom>
          <a:noFill/>
          <a:ln>
            <a:noFill/>
          </a:ln>
        </p:spPr>
        <p:txBody>
          <a:bodyPr vert="horz" wrap="square" lIns="0" tIns="36000" rIns="0" bIns="0" anchor="t" anchorCtr="0">
            <a:normAutofit/>
          </a:bodyPr>
          <a:lstStyle>
            <a:lvl1pPr marL="0" indent="0" algn="l">
              <a:buNone/>
              <a:defRPr sz="24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cxnSp>
        <p:nvCxnSpPr>
          <p:cNvPr id="19" name="Straight Connector 18"/>
          <p:cNvCxnSpPr/>
          <p:nvPr userDrawn="1"/>
        </p:nvCxnSpPr>
        <p:spPr>
          <a:xfrm>
            <a:off x="8140700" y="710160"/>
            <a:ext cx="0" cy="1079500"/>
          </a:xfrm>
          <a:prstGeom prst="line">
            <a:avLst/>
          </a:prstGeom>
          <a:noFill/>
          <a:ln w="127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sp>
        <p:nvSpPr>
          <p:cNvPr id="37" name="Text Placeholder 25"/>
          <p:cNvSpPr>
            <a:spLocks noGrp="1"/>
          </p:cNvSpPr>
          <p:nvPr>
            <p:ph type="body" sz="quarter" idx="10" hasCustomPrompt="1"/>
          </p:nvPr>
        </p:nvSpPr>
        <p:spPr>
          <a:xfrm>
            <a:off x="2476500" y="2401376"/>
            <a:ext cx="11303000" cy="2765234"/>
          </a:xfrm>
          <a:prstGeom prst="rect">
            <a:avLst/>
          </a:prstGeom>
        </p:spPr>
        <p:txBody>
          <a:bodyPr wrap="square" lIns="0" tIns="0" rIns="0" bIns="72000" anchor="b" anchorCtr="1">
            <a:normAutofit/>
          </a:bodyPr>
          <a:lstStyle>
            <a:lvl1pPr marL="0" indent="0" algn="ctr">
              <a:lnSpc>
                <a:spcPts val="9600"/>
              </a:lnSpc>
              <a:spcBef>
                <a:spcPts val="0"/>
              </a:spcBef>
              <a:buNone/>
              <a:defRPr sz="80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41" name="Footer Placeholder 9"/>
          <p:cNvSpPr>
            <a:spLocks noGrp="1"/>
          </p:cNvSpPr>
          <p:nvPr>
            <p:ph type="ftr" sz="quarter" idx="18"/>
          </p:nvPr>
        </p:nvSpPr>
        <p:spPr>
          <a:xfrm>
            <a:off x="4831589" y="8416031"/>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charset="0"/>
                <a:cs typeface="Open Sans"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pic>
        <p:nvPicPr>
          <p:cNvPr id="51" name="Picture 5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2044383" y="-14990"/>
            <a:ext cx="4272997" cy="640949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3" name="Picture 2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4" name="Picture 23"/>
          <p:cNvPicPr>
            <a:picLocks noChangeAspect="1"/>
          </p:cNvPicPr>
          <p:nvPr userDrawn="1"/>
        </p:nvPicPr>
        <p:blipFill>
          <a:blip r:embed="rId5"/>
          <a:stretch>
            <a:fillRect/>
          </a:stretch>
        </p:blipFill>
        <p:spPr>
          <a:xfrm>
            <a:off x="14724879" y="8496329"/>
            <a:ext cx="703862" cy="252000"/>
          </a:xfrm>
          <a:prstGeom prst="rect">
            <a:avLst/>
          </a:prstGeom>
        </p:spPr>
      </p:pic>
      <p:pic>
        <p:nvPicPr>
          <p:cNvPr id="25" name="Picture 2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6"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1441286705"/>
      </p:ext>
    </p:extLst>
  </p:cSld>
  <p:clrMapOvr>
    <a:masterClrMapping/>
  </p:clrMapOvr>
  <p:transition spd="med"/>
  <p:extLst>
    <p:ext uri="{DCECCB84-F9BA-43D5-87BE-67443E8EF086}">
      <p15:sldGuideLst xmlns:p15="http://schemas.microsoft.com/office/powerpoint/2012/main">
        <p15:guide id="1" orient="horz" pos="2880" userDrawn="1">
          <p15:clr>
            <a:srgbClr val="FBAE40"/>
          </p15:clr>
        </p15:guide>
        <p15:guide id="2" pos="512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val="0"/>
              </a:ext>
            </a:extLst>
          </a:blip>
          <a:srcRect l="43719"/>
          <a:stretch/>
        </p:blipFill>
        <p:spPr bwMode="auto">
          <a:xfrm>
            <a:off x="14536087" y="7524750"/>
            <a:ext cx="1186521" cy="118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4"/>
          <p:cNvSpPr>
            <a:spLocks noChangeShapeType="1"/>
          </p:cNvSpPr>
          <p:nvPr userDrawn="1"/>
        </p:nvSpPr>
        <p:spPr bwMode="auto">
          <a:xfrm rot="10800000" flipH="1">
            <a:off x="153991" y="5748345"/>
            <a:ext cx="2057401" cy="1760537"/>
          </a:xfrm>
          <a:prstGeom prst="line">
            <a:avLst/>
          </a:prstGeom>
          <a:noFill/>
          <a:ln w="12700">
            <a:solidFill>
              <a:srgbClr val="0ABEF0"/>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sz="3200"/>
          </a:p>
        </p:txBody>
      </p:sp>
      <p:sp>
        <p:nvSpPr>
          <p:cNvPr id="10" name="Line 5"/>
          <p:cNvSpPr>
            <a:spLocks noChangeShapeType="1"/>
          </p:cNvSpPr>
          <p:nvPr userDrawn="1"/>
        </p:nvSpPr>
        <p:spPr bwMode="auto">
          <a:xfrm rot="10800000" flipH="1">
            <a:off x="7812087" y="139700"/>
            <a:ext cx="1674812" cy="1487488"/>
          </a:xfrm>
          <a:prstGeom prst="line">
            <a:avLst/>
          </a:prstGeom>
          <a:noFill/>
          <a:ln w="12700">
            <a:solidFill>
              <a:srgbClr val="23C5F1"/>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sz="3200"/>
          </a:p>
        </p:txBody>
      </p:sp>
      <p:pic>
        <p:nvPicPr>
          <p:cNvPr id="11" name="Picture 1"/>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563695" y="468323"/>
            <a:ext cx="3324226" cy="187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7"/>
          <p:cNvSpPr>
            <a:spLocks noGrp="1"/>
          </p:cNvSpPr>
          <p:nvPr>
            <p:ph type="body" sz="quarter" idx="12"/>
          </p:nvPr>
        </p:nvSpPr>
        <p:spPr>
          <a:xfrm>
            <a:off x="2655396" y="6588232"/>
            <a:ext cx="9144000" cy="935163"/>
          </a:xfrm>
        </p:spPr>
        <p:txBody>
          <a:bodyPr anchor="b">
            <a:noAutofit/>
          </a:bodyPr>
          <a:lstStyle>
            <a:lvl1pPr marL="0" indent="0" algn="l">
              <a:spcBef>
                <a:spcPts val="0"/>
              </a:spcBef>
              <a:buNone/>
              <a:defRPr sz="2400" baseline="0">
                <a:solidFill>
                  <a:srgbClr val="595959"/>
                </a:solidFill>
                <a:latin typeface="Calibri" panose="020F0502020204030204" pitchFamily="34" charset="0"/>
                <a:cs typeface="Calibri" panose="020F0502020204030204" pitchFamily="34" charset="0"/>
              </a:defRPr>
            </a:lvl1pPr>
          </a:lstStyle>
          <a:p>
            <a:pPr lvl="0"/>
            <a:r>
              <a:rPr lang="en-US" dirty="0"/>
              <a:t>Click to edit Master text styles</a:t>
            </a:r>
          </a:p>
        </p:txBody>
      </p:sp>
      <p:sp>
        <p:nvSpPr>
          <p:cNvPr id="8" name="Text Placeholder 9"/>
          <p:cNvSpPr>
            <a:spLocks noGrp="1"/>
          </p:cNvSpPr>
          <p:nvPr>
            <p:ph type="body" sz="quarter" idx="13"/>
          </p:nvPr>
        </p:nvSpPr>
        <p:spPr>
          <a:xfrm>
            <a:off x="2655395" y="7523237"/>
            <a:ext cx="7488236" cy="865188"/>
          </a:xfrm>
        </p:spPr>
        <p:txBody>
          <a:bodyPr/>
          <a:lstStyle>
            <a:lvl1pPr marL="0" indent="0" algn="l">
              <a:spcBef>
                <a:spcPts val="0"/>
              </a:spcBef>
              <a:buNone/>
              <a:defRPr sz="1800" baseline="0">
                <a:solidFill>
                  <a:srgbClr val="595959"/>
                </a:solidFill>
                <a:latin typeface="Calibri" panose="020F0502020204030204" pitchFamily="34" charset="0"/>
                <a:cs typeface="Calibri" panose="020F0502020204030204" pitchFamily="34" charset="0"/>
              </a:defRPr>
            </a:lvl1pPr>
            <a:lvl2pPr marL="634975" indent="0">
              <a:buNone/>
              <a:defRPr/>
            </a:lvl2pPr>
          </a:lstStyle>
          <a:p>
            <a:pPr lvl="0"/>
            <a:r>
              <a:rPr lang="en-US" dirty="0"/>
              <a:t>Click to edit Master text styles</a:t>
            </a:r>
          </a:p>
        </p:txBody>
      </p:sp>
      <p:sp>
        <p:nvSpPr>
          <p:cNvPr id="17" name="Text Placeholder 16"/>
          <p:cNvSpPr>
            <a:spLocks noGrp="1"/>
          </p:cNvSpPr>
          <p:nvPr>
            <p:ph type="body" sz="quarter" idx="14"/>
          </p:nvPr>
        </p:nvSpPr>
        <p:spPr>
          <a:xfrm>
            <a:off x="2655400" y="2123735"/>
            <a:ext cx="12601399" cy="2376265"/>
          </a:xfrm>
        </p:spPr>
        <p:txBody>
          <a:bodyPr anchor="b">
            <a:noAutofit/>
          </a:bodyPr>
          <a:lstStyle>
            <a:lvl1pPr marL="0" indent="0">
              <a:lnSpc>
                <a:spcPct val="100000"/>
              </a:lnSpc>
              <a:buNone/>
              <a:defRPr sz="8799" b="1" i="0" baseline="0">
                <a:solidFill>
                  <a:srgbClr val="28288C"/>
                </a:solidFill>
                <a:latin typeface="Calibri" panose="020F0502020204030204" pitchFamily="34" charset="0"/>
                <a:cs typeface="Arial"/>
              </a:defRPr>
            </a:lvl1pPr>
          </a:lstStyle>
          <a:p>
            <a:pPr lvl="0"/>
            <a:r>
              <a:rPr lang="en-US" dirty="0"/>
              <a:t>Click to edit Master text styles</a:t>
            </a:r>
          </a:p>
        </p:txBody>
      </p:sp>
      <p:sp>
        <p:nvSpPr>
          <p:cNvPr id="19" name="Text Placeholder 18"/>
          <p:cNvSpPr>
            <a:spLocks noGrp="1"/>
          </p:cNvSpPr>
          <p:nvPr>
            <p:ph type="body" sz="quarter" idx="15"/>
          </p:nvPr>
        </p:nvSpPr>
        <p:spPr>
          <a:xfrm>
            <a:off x="2654653" y="4572573"/>
            <a:ext cx="12602565" cy="1079548"/>
          </a:xfrm>
        </p:spPr>
        <p:txBody>
          <a:bodyPr/>
          <a:lstStyle>
            <a:lvl1pPr marL="13660" indent="0">
              <a:spcBef>
                <a:spcPts val="0"/>
              </a:spcBef>
              <a:buNone/>
              <a:defRPr sz="3200" baseline="0">
                <a:solidFill>
                  <a:srgbClr val="2D73D7"/>
                </a:solidFill>
                <a:latin typeface="Calibri" panose="020F0502020204030204" pitchFamily="34" charset="0"/>
                <a:cs typeface="Calibri" panose="020F0502020204030204" pitchFamily="34" charset="0"/>
              </a:defRPr>
            </a:lvl1pPr>
          </a:lstStyle>
          <a:p>
            <a:pPr lvl="0"/>
            <a:r>
              <a:rPr lang="en-US"/>
              <a:t>Click to edit Master text styles</a:t>
            </a:r>
          </a:p>
        </p:txBody>
      </p:sp>
      <p:sp>
        <p:nvSpPr>
          <p:cNvPr id="12" name="Footer Placeholder 2"/>
          <p:cNvSpPr>
            <a:spLocks noGrp="1"/>
          </p:cNvSpPr>
          <p:nvPr>
            <p:ph type="ftr" sz="quarter" idx="16"/>
          </p:nvPr>
        </p:nvSpPr>
        <p:spPr>
          <a:xfrm>
            <a:off x="1790703" y="8675697"/>
            <a:ext cx="13177839" cy="485775"/>
          </a:xfrm>
        </p:spPr>
        <p:txBody>
          <a:bodyPr/>
          <a:lstStyle>
            <a:lvl1pPr>
              <a:defRPr sz="1600">
                <a:latin typeface="Calibri" panose="020F0502020204030204" pitchFamily="34" charset="0"/>
              </a:defRPr>
            </a:lvl1pPr>
          </a:lstStyle>
          <a:p>
            <a:r>
              <a:rPr lang="en-GB">
                <a:cs typeface="PF Paperback Light" charset="0"/>
              </a:rPr>
              <a:t>OpenAIRE @ EOSC | RDA  | Berlin | 23rd March 2018</a:t>
            </a:r>
          </a:p>
        </p:txBody>
      </p:sp>
      <p:sp>
        <p:nvSpPr>
          <p:cNvPr id="13" name="Slide Number Placeholder 3"/>
          <p:cNvSpPr>
            <a:spLocks noGrp="1"/>
          </p:cNvSpPr>
          <p:nvPr>
            <p:ph type="sldNum" sz="quarter" idx="17"/>
          </p:nvPr>
        </p:nvSpPr>
        <p:spPr/>
        <p:txBody>
          <a:bodyPr/>
          <a:lstStyle>
            <a:lvl1pPr>
              <a:defRPr/>
            </a:lvl1pPr>
          </a:lstStyle>
          <a:p>
            <a:pPr>
              <a:defRPr/>
            </a:pPr>
            <a:fld id="{630A0E4E-93C7-974F-9CD6-534DEEE0329C}" type="slidenum">
              <a:rPr lang="en-GB"/>
              <a:pPr>
                <a:defRPr/>
              </a:pPr>
              <a:t>‹N›</a:t>
            </a:fld>
            <a:endParaRPr lang="en-GB"/>
          </a:p>
        </p:txBody>
      </p:sp>
    </p:spTree>
    <p:extLst>
      <p:ext uri="{BB962C8B-B14F-4D97-AF65-F5344CB8AC3E}">
        <p14:creationId xmlns:p14="http://schemas.microsoft.com/office/powerpoint/2010/main" val="166724464"/>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554134" y="791156"/>
            <a:ext cx="15147733" cy="1018133"/>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554134" y="2048844"/>
            <a:ext cx="15147733" cy="60736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5062147" y="8290164"/>
            <a:ext cx="975467" cy="699733"/>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‹N›</a:t>
            </a:fld>
            <a:endParaRPr lang="en"/>
          </a:p>
        </p:txBody>
      </p:sp>
    </p:spTree>
    <p:extLst>
      <p:ext uri="{BB962C8B-B14F-4D97-AF65-F5344CB8AC3E}">
        <p14:creationId xmlns:p14="http://schemas.microsoft.com/office/powerpoint/2010/main" val="23136836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25826A-7669-4FC1-AECA-E4370ED8142A}" type="datetime1">
              <a:rPr lang="en-GB" smtClean="0"/>
              <a:t>09/02/2021</a:t>
            </a:fld>
            <a:endParaRPr lang="it-IT"/>
          </a:p>
        </p:txBody>
      </p:sp>
      <p:sp>
        <p:nvSpPr>
          <p:cNvPr id="5" name="Footer Placeholder 4"/>
          <p:cNvSpPr>
            <a:spLocks noGrp="1"/>
          </p:cNvSpPr>
          <p:nvPr>
            <p:ph type="ftr" sz="quarter" idx="11"/>
          </p:nvPr>
        </p:nvSpPr>
        <p:spPr/>
        <p:txBody>
          <a:bodyPr/>
          <a:lstStyle/>
          <a:p>
            <a:r>
              <a:rPr lang="it-IT"/>
              <a:t>www.rd-alliance.org -  @resdatall</a:t>
            </a:r>
          </a:p>
        </p:txBody>
      </p:sp>
      <p:sp>
        <p:nvSpPr>
          <p:cNvPr id="6" name="Slide Number Placeholder 5"/>
          <p:cNvSpPr>
            <a:spLocks noGrp="1"/>
          </p:cNvSpPr>
          <p:nvPr>
            <p:ph type="sldNum" sz="quarter" idx="12"/>
          </p:nvPr>
        </p:nvSpPr>
        <p:spPr/>
        <p:txBody>
          <a:bodyPr/>
          <a:lstStyle/>
          <a:p>
            <a:fld id="{61BA5777-89E2-0C42-9BCE-298721AA9BBD}" type="slidenum">
              <a:rPr lang="it-IT" smtClean="0"/>
              <a:t>‹N›</a:t>
            </a:fld>
            <a:endParaRPr lang="it-IT"/>
          </a:p>
        </p:txBody>
      </p:sp>
    </p:spTree>
    <p:extLst>
      <p:ext uri="{BB962C8B-B14F-4D97-AF65-F5344CB8AC3E}">
        <p14:creationId xmlns:p14="http://schemas.microsoft.com/office/powerpoint/2010/main" val="18406465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1_Bullets_bg">
  <p:cSld name="2_Bullets_bg">
    <p:spTree>
      <p:nvGrpSpPr>
        <p:cNvPr id="1" name="Shape 94"/>
        <p:cNvGrpSpPr/>
        <p:nvPr/>
      </p:nvGrpSpPr>
      <p:grpSpPr>
        <a:xfrm>
          <a:off x="0" y="0"/>
          <a:ext cx="0" cy="0"/>
          <a:chOff x="0" y="0"/>
          <a:chExt cx="0" cy="0"/>
        </a:xfrm>
      </p:grpSpPr>
      <p:pic>
        <p:nvPicPr>
          <p:cNvPr id="95" name="Google Shape;95;p109"/>
          <p:cNvPicPr preferRelativeResize="0"/>
          <p:nvPr/>
        </p:nvPicPr>
        <p:blipFill rotWithShape="1">
          <a:blip r:embed="rId2">
            <a:alphaModFix amt="50000"/>
          </a:blip>
          <a:srcRect/>
          <a:stretch/>
        </p:blipFill>
        <p:spPr>
          <a:xfrm>
            <a:off x="-1" y="0"/>
            <a:ext cx="16233457" cy="9144000"/>
          </a:xfrm>
          <a:prstGeom prst="rect">
            <a:avLst/>
          </a:prstGeom>
          <a:noFill/>
          <a:ln>
            <a:noFill/>
          </a:ln>
        </p:spPr>
      </p:pic>
      <p:sp>
        <p:nvSpPr>
          <p:cNvPr id="96" name="Google Shape;96;p109"/>
          <p:cNvSpPr txBox="1">
            <a:spLocks noGrp="1"/>
          </p:cNvSpPr>
          <p:nvPr>
            <p:ph type="body" idx="1"/>
          </p:nvPr>
        </p:nvSpPr>
        <p:spPr>
          <a:xfrm>
            <a:off x="723899" y="1484025"/>
            <a:ext cx="13517717" cy="6112925"/>
          </a:xfrm>
          <a:prstGeom prst="rect">
            <a:avLst/>
          </a:prstGeom>
          <a:noFill/>
          <a:ln>
            <a:noFill/>
          </a:ln>
        </p:spPr>
        <p:txBody>
          <a:bodyPr spcFirstLastPara="1" wrap="square" lIns="0" tIns="180000" rIns="0" bIns="0" anchor="t" anchorCtr="0">
            <a:normAutofit/>
          </a:bodyPr>
          <a:lstStyle>
            <a:lvl1pPr marL="457200" lvl="0" indent="-466090" algn="l">
              <a:lnSpc>
                <a:spcPct val="100000"/>
              </a:lnSpc>
              <a:spcBef>
                <a:spcPts val="1200"/>
              </a:spcBef>
              <a:spcAft>
                <a:spcPts val="0"/>
              </a:spcAft>
              <a:buClr>
                <a:srgbClr val="6A6A6A"/>
              </a:buClr>
              <a:buSzPts val="3740"/>
              <a:buFont typeface="Arial"/>
              <a:buChar char="•"/>
              <a:defRPr sz="4400" b="1" i="0">
                <a:solidFill>
                  <a:srgbClr val="595959"/>
                </a:solidFill>
                <a:latin typeface="Helvetica Neue"/>
                <a:ea typeface="Helvetica Neue"/>
                <a:cs typeface="Helvetica Neue"/>
                <a:sym typeface="Helvetica Neue"/>
              </a:defRPr>
            </a:lvl1pPr>
            <a:lvl2pPr marL="914400" lvl="1" indent="-444500" algn="l">
              <a:lnSpc>
                <a:spcPct val="100000"/>
              </a:lnSpc>
              <a:spcBef>
                <a:spcPts val="1000"/>
              </a:spcBef>
              <a:spcAft>
                <a:spcPts val="0"/>
              </a:spcAft>
              <a:buClr>
                <a:srgbClr val="4687E6"/>
              </a:buClr>
              <a:buSzPts val="3400"/>
              <a:buFont typeface="Helvetica Neue"/>
              <a:buChar char="•"/>
              <a:defRPr sz="4000" b="0" i="0">
                <a:solidFill>
                  <a:srgbClr val="4687E6"/>
                </a:solidFill>
                <a:latin typeface="Helvetica Neue"/>
                <a:ea typeface="Helvetica Neue"/>
                <a:cs typeface="Helvetica Neue"/>
                <a:sym typeface="Helvetica Neue"/>
              </a:defRPr>
            </a:lvl2pPr>
            <a:lvl3pPr marL="1371600" lvl="2" indent="-401319" algn="l">
              <a:lnSpc>
                <a:spcPct val="100000"/>
              </a:lnSpc>
              <a:spcBef>
                <a:spcPts val="600"/>
              </a:spcBef>
              <a:spcAft>
                <a:spcPts val="0"/>
              </a:spcAft>
              <a:buClr>
                <a:schemeClr val="accent6"/>
              </a:buClr>
              <a:buSzPts val="2720"/>
              <a:buFont typeface="Helvetica Neue"/>
              <a:buChar char="•"/>
              <a:defRPr sz="3200" b="0" i="0">
                <a:solidFill>
                  <a:srgbClr val="7F7F7F"/>
                </a:solidFill>
                <a:latin typeface="Helvetica Neue"/>
                <a:ea typeface="Helvetica Neue"/>
                <a:cs typeface="Helvetica Neue"/>
                <a:sym typeface="Helvetica Neue"/>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97" name="Google Shape;97;p109"/>
          <p:cNvSpPr txBox="1">
            <a:spLocks noGrp="1"/>
          </p:cNvSpPr>
          <p:nvPr>
            <p:ph type="body" idx="2"/>
          </p:nvPr>
        </p:nvSpPr>
        <p:spPr>
          <a:xfrm>
            <a:off x="711200" y="338668"/>
            <a:ext cx="13530416" cy="1145358"/>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1"/>
              </a:buClr>
              <a:buSzPts val="4500"/>
              <a:buFont typeface="Helvetica Neue"/>
              <a:buNone/>
              <a:defRPr sz="60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98" name="Google Shape;98;p109"/>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99" name="Google Shape;99;p109"/>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1pPr>
            <a:lvl2pPr marL="0" lvl="1"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2pPr>
            <a:lvl3pPr marL="0" lvl="2"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3pPr>
            <a:lvl4pPr marL="0" lvl="3"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4pPr>
            <a:lvl5pPr marL="0" lvl="4"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5pPr>
            <a:lvl6pPr marL="0" lvl="5"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6pPr>
            <a:lvl7pPr marL="0" lvl="6"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7pPr>
            <a:lvl8pPr marL="0" lvl="7"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8pPr>
            <a:lvl9pPr marL="0" lvl="8"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42334415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2_Title 4">
  <p:cSld name="3_Title 4">
    <p:spTree>
      <p:nvGrpSpPr>
        <p:cNvPr id="1" name="Shape 10"/>
        <p:cNvGrpSpPr/>
        <p:nvPr/>
      </p:nvGrpSpPr>
      <p:grpSpPr>
        <a:xfrm>
          <a:off x="0" y="0"/>
          <a:ext cx="0" cy="0"/>
          <a:chOff x="0" y="0"/>
          <a:chExt cx="0" cy="0"/>
        </a:xfrm>
      </p:grpSpPr>
      <p:sp>
        <p:nvSpPr>
          <p:cNvPr id="11" name="Google Shape;11;p96"/>
          <p:cNvSpPr/>
          <p:nvPr/>
        </p:nvSpPr>
        <p:spPr>
          <a:xfrm>
            <a:off x="0" y="8065033"/>
            <a:ext cx="16256001" cy="1117600"/>
          </a:xfrm>
          <a:prstGeom prst="rect">
            <a:avLst/>
          </a:prstGeom>
          <a:solidFill>
            <a:schemeClr val="lt1"/>
          </a:solidFill>
          <a:ln>
            <a:noFill/>
          </a:ln>
          <a:effectLst>
            <a:outerShdw blurRad="25400" dist="12700" dir="5400000" rotWithShape="0">
              <a:schemeClr val="lt1">
                <a:alpha val="49803"/>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12" name="Google Shape;12;p96"/>
          <p:cNvSpPr txBox="1">
            <a:spLocks noGrp="1"/>
          </p:cNvSpPr>
          <p:nvPr>
            <p:ph type="ftr" idx="11"/>
          </p:nvPr>
        </p:nvSpPr>
        <p:spPr>
          <a:xfrm>
            <a:off x="4831589" y="8483763"/>
            <a:ext cx="659341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3" name="Google Shape;13;p96"/>
          <p:cNvSpPr txBox="1">
            <a:spLocks noGrp="1"/>
          </p:cNvSpPr>
          <p:nvPr>
            <p:ph type="body" idx="1"/>
          </p:nvPr>
        </p:nvSpPr>
        <p:spPr>
          <a:xfrm>
            <a:off x="697519" y="2146730"/>
            <a:ext cx="14671442" cy="2425269"/>
          </a:xfrm>
          <a:prstGeom prst="rect">
            <a:avLst/>
          </a:prstGeom>
          <a:noFill/>
          <a:ln>
            <a:noFill/>
          </a:ln>
        </p:spPr>
        <p:txBody>
          <a:bodyPr spcFirstLastPara="1" wrap="square" lIns="0" tIns="0" rIns="0" bIns="72000" anchor="b" anchorCtr="0">
            <a:normAutofit/>
          </a:bodyPr>
          <a:lstStyle>
            <a:lvl1pPr marL="457200" lvl="0" indent="-228600" algn="l">
              <a:lnSpc>
                <a:spcPct val="100000"/>
              </a:lnSpc>
              <a:spcBef>
                <a:spcPts val="0"/>
              </a:spcBef>
              <a:spcAft>
                <a:spcPts val="0"/>
              </a:spcAft>
              <a:buClr>
                <a:schemeClr val="lt1"/>
              </a:buClr>
              <a:buSzPts val="6600"/>
              <a:buFont typeface="Helvetica Neue"/>
              <a:buNone/>
              <a:defRPr sz="88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4" name="Google Shape;14;p96"/>
          <p:cNvSpPr txBox="1">
            <a:spLocks noGrp="1"/>
          </p:cNvSpPr>
          <p:nvPr>
            <p:ph type="body" idx="2"/>
          </p:nvPr>
        </p:nvSpPr>
        <p:spPr>
          <a:xfrm>
            <a:off x="670441" y="4572000"/>
            <a:ext cx="14698520" cy="2844800"/>
          </a:xfrm>
          <a:prstGeom prst="rect">
            <a:avLst/>
          </a:prstGeom>
          <a:noFill/>
          <a:ln>
            <a:noFill/>
          </a:ln>
        </p:spPr>
        <p:txBody>
          <a:bodyPr spcFirstLastPara="1" wrap="square" lIns="0" tIns="72000" rIns="0" bIns="0" anchor="t" anchorCtr="0">
            <a:normAutofit/>
          </a:bodyPr>
          <a:lstStyle>
            <a:lvl1pPr marL="457200" lvl="0" indent="-228600" algn="l">
              <a:lnSpc>
                <a:spcPct val="100000"/>
              </a:lnSpc>
              <a:spcBef>
                <a:spcPts val="300"/>
              </a:spcBef>
              <a:spcAft>
                <a:spcPts val="0"/>
              </a:spcAft>
              <a:buClr>
                <a:schemeClr val="lt1"/>
              </a:buClr>
              <a:buSzPts val="3150"/>
              <a:buFont typeface="Helvetica Neue"/>
              <a:buNone/>
              <a:defRPr sz="42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15" name="Google Shape;15;p96"/>
          <p:cNvPicPr preferRelativeResize="0"/>
          <p:nvPr/>
        </p:nvPicPr>
        <p:blipFill rotWithShape="1">
          <a:blip r:embed="rId2">
            <a:alphaModFix/>
          </a:blip>
          <a:srcRect/>
          <a:stretch/>
        </p:blipFill>
        <p:spPr>
          <a:xfrm>
            <a:off x="657900" y="660384"/>
            <a:ext cx="986503" cy="983226"/>
          </a:xfrm>
          <a:prstGeom prst="rect">
            <a:avLst/>
          </a:prstGeom>
          <a:noFill/>
          <a:ln>
            <a:noFill/>
          </a:ln>
        </p:spPr>
      </p:pic>
      <p:sp>
        <p:nvSpPr>
          <p:cNvPr id="16" name="Google Shape;16;p96"/>
          <p:cNvSpPr txBox="1">
            <a:spLocks noGrp="1"/>
          </p:cNvSpPr>
          <p:nvPr>
            <p:ph type="body" idx="3"/>
          </p:nvPr>
        </p:nvSpPr>
        <p:spPr>
          <a:xfrm>
            <a:off x="9127458" y="856565"/>
            <a:ext cx="6241503" cy="382019"/>
          </a:xfrm>
          <a:prstGeom prst="rect">
            <a:avLst/>
          </a:prstGeom>
          <a:noFill/>
          <a:ln>
            <a:noFill/>
          </a:ln>
        </p:spPr>
        <p:txBody>
          <a:bodyPr spcFirstLastPara="1" wrap="square" lIns="0" tIns="0" rIns="0" bIns="0" anchor="b" anchorCtr="0">
            <a:noAutofit/>
          </a:bodyPr>
          <a:lstStyle>
            <a:lvl1pPr marL="457200" lvl="0" indent="-228600" algn="r">
              <a:lnSpc>
                <a:spcPct val="100000"/>
              </a:lnSpc>
              <a:spcBef>
                <a:spcPts val="3900"/>
              </a:spcBef>
              <a:spcAft>
                <a:spcPts val="0"/>
              </a:spcAft>
              <a:buClr>
                <a:schemeClr val="lt1"/>
              </a:buClr>
              <a:buSzPts val="2100"/>
              <a:buFont typeface="Helvetica Neue"/>
              <a:buNone/>
              <a:defRPr sz="28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7" name="Google Shape;17;p96"/>
          <p:cNvSpPr txBox="1">
            <a:spLocks noGrp="1"/>
          </p:cNvSpPr>
          <p:nvPr>
            <p:ph type="body" idx="4"/>
          </p:nvPr>
        </p:nvSpPr>
        <p:spPr>
          <a:xfrm>
            <a:off x="9127458" y="1237927"/>
            <a:ext cx="6241504" cy="405683"/>
          </a:xfrm>
          <a:prstGeom prst="rect">
            <a:avLst/>
          </a:prstGeom>
          <a:noFill/>
          <a:ln>
            <a:noFill/>
          </a:ln>
        </p:spPr>
        <p:txBody>
          <a:bodyPr spcFirstLastPara="1" wrap="square" lIns="0" tIns="36000" rIns="0" bIns="0" anchor="t" anchorCtr="0">
            <a:normAutofit/>
          </a:bodyPr>
          <a:lstStyle>
            <a:lvl1pPr marL="457200" lvl="0" indent="-228600" algn="r">
              <a:lnSpc>
                <a:spcPct val="100000"/>
              </a:lnSpc>
              <a:spcBef>
                <a:spcPts val="3900"/>
              </a:spcBef>
              <a:spcAft>
                <a:spcPts val="0"/>
              </a:spcAft>
              <a:buClr>
                <a:schemeClr val="lt1"/>
              </a:buClr>
              <a:buSzPts val="1500"/>
              <a:buFont typeface="Helvetica Neue"/>
              <a:buNone/>
              <a:defRPr sz="20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18" name="Google Shape;18;p96"/>
          <p:cNvPicPr preferRelativeResize="0"/>
          <p:nvPr/>
        </p:nvPicPr>
        <p:blipFill rotWithShape="1">
          <a:blip r:embed="rId3">
            <a:alphaModFix/>
          </a:blip>
          <a:srcRect/>
          <a:stretch/>
        </p:blipFill>
        <p:spPr>
          <a:xfrm rot="5400000" flipH="1">
            <a:off x="500297" y="5636944"/>
            <a:ext cx="1933731" cy="2934324"/>
          </a:xfrm>
          <a:prstGeom prst="rect">
            <a:avLst/>
          </a:prstGeom>
          <a:noFill/>
          <a:ln>
            <a:noFill/>
          </a:ln>
        </p:spPr>
      </p:pic>
      <p:pic>
        <p:nvPicPr>
          <p:cNvPr id="19" name="Google Shape;19;p96"/>
          <p:cNvPicPr preferRelativeResize="0"/>
          <p:nvPr/>
        </p:nvPicPr>
        <p:blipFill rotWithShape="1">
          <a:blip r:embed="rId4">
            <a:alphaModFix/>
          </a:blip>
          <a:srcRect/>
          <a:stretch/>
        </p:blipFill>
        <p:spPr>
          <a:xfrm>
            <a:off x="13017355" y="8247027"/>
            <a:ext cx="1165516" cy="809265"/>
          </a:xfrm>
          <a:prstGeom prst="rect">
            <a:avLst/>
          </a:prstGeom>
          <a:noFill/>
          <a:ln>
            <a:noFill/>
          </a:ln>
        </p:spPr>
      </p:pic>
      <p:pic>
        <p:nvPicPr>
          <p:cNvPr id="20" name="Google Shape;20;p96"/>
          <p:cNvPicPr preferRelativeResize="0"/>
          <p:nvPr/>
        </p:nvPicPr>
        <p:blipFill rotWithShape="1">
          <a:blip r:embed="rId5">
            <a:alphaModFix/>
          </a:blip>
          <a:srcRect/>
          <a:stretch/>
        </p:blipFill>
        <p:spPr>
          <a:xfrm>
            <a:off x="14724880" y="8496329"/>
            <a:ext cx="703862" cy="252000"/>
          </a:xfrm>
          <a:prstGeom prst="rect">
            <a:avLst/>
          </a:prstGeom>
          <a:noFill/>
          <a:ln>
            <a:noFill/>
          </a:ln>
        </p:spPr>
      </p:pic>
      <p:pic>
        <p:nvPicPr>
          <p:cNvPr id="21" name="Google Shape;21;p96"/>
          <p:cNvPicPr preferRelativeResize="0"/>
          <p:nvPr/>
        </p:nvPicPr>
        <p:blipFill rotWithShape="1">
          <a:blip r:embed="rId6">
            <a:alphaModFix/>
          </a:blip>
          <a:srcRect l="10164" r="10163"/>
          <a:stretch/>
        </p:blipFill>
        <p:spPr>
          <a:xfrm>
            <a:off x="-31439" y="-34819"/>
            <a:ext cx="16318877" cy="8139600"/>
          </a:xfrm>
          <a:prstGeom prst="rect">
            <a:avLst/>
          </a:prstGeom>
          <a:noFill/>
          <a:ln>
            <a:noFill/>
          </a:ln>
        </p:spPr>
      </p:pic>
      <p:sp>
        <p:nvSpPr>
          <p:cNvPr id="22" name="Google Shape;22;p96"/>
          <p:cNvSpPr/>
          <p:nvPr/>
        </p:nvSpPr>
        <p:spPr>
          <a:xfrm>
            <a:off x="15438" y="-38769"/>
            <a:ext cx="16271999" cy="8136000"/>
          </a:xfrm>
          <a:prstGeom prst="rect">
            <a:avLst/>
          </a:prstGeom>
          <a:gradFill>
            <a:gsLst>
              <a:gs pos="0">
                <a:srgbClr val="3B41BE"/>
              </a:gs>
              <a:gs pos="94000">
                <a:srgbClr val="18B2EC">
                  <a:alpha val="0"/>
                </a:srgbClr>
              </a:gs>
              <a:gs pos="100000">
                <a:srgbClr val="18B2EC">
                  <a:alpha val="0"/>
                </a:srgbClr>
              </a:gs>
            </a:gsLst>
            <a:lin ang="5400000" scaled="0"/>
          </a:gradFill>
          <a:ln>
            <a:noFill/>
          </a:ln>
          <a:effectLst>
            <a:outerShdw blurRad="25400" dist="12700" dir="5400000" rotWithShape="0">
              <a:schemeClr val="accent1">
                <a:alpha val="49803"/>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Tree>
    <p:extLst>
      <p:ext uri="{BB962C8B-B14F-4D97-AF65-F5344CB8AC3E}">
        <p14:creationId xmlns:p14="http://schemas.microsoft.com/office/powerpoint/2010/main" val="4224479748"/>
      </p:ext>
    </p:extLst>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1_3 Photos - Texts">
  <p:cSld name="2_3 Photos - Texts">
    <p:spTree>
      <p:nvGrpSpPr>
        <p:cNvPr id="1" name="Shape 446"/>
        <p:cNvGrpSpPr/>
        <p:nvPr/>
      </p:nvGrpSpPr>
      <p:grpSpPr>
        <a:xfrm>
          <a:off x="0" y="0"/>
          <a:ext cx="0" cy="0"/>
          <a:chOff x="0" y="0"/>
          <a:chExt cx="0" cy="0"/>
        </a:xfrm>
      </p:grpSpPr>
      <p:sp>
        <p:nvSpPr>
          <p:cNvPr id="447" name="Google Shape;447;p142"/>
          <p:cNvSpPr>
            <a:spLocks noGrp="1"/>
          </p:cNvSpPr>
          <p:nvPr>
            <p:ph type="pic" idx="2"/>
          </p:nvPr>
        </p:nvSpPr>
        <p:spPr>
          <a:xfrm>
            <a:off x="1752148" y="1929475"/>
            <a:ext cx="2552243" cy="255600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48" name="Google Shape;448;p142"/>
          <p:cNvSpPr txBox="1">
            <a:spLocks noGrp="1"/>
          </p:cNvSpPr>
          <p:nvPr>
            <p:ph type="body" idx="1"/>
          </p:nvPr>
        </p:nvSpPr>
        <p:spPr>
          <a:xfrm>
            <a:off x="833301" y="4637371"/>
            <a:ext cx="4392000" cy="507490"/>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49" name="Google Shape;449;p142"/>
          <p:cNvSpPr txBox="1">
            <a:spLocks noGrp="1"/>
          </p:cNvSpPr>
          <p:nvPr>
            <p:ph type="body" idx="3"/>
          </p:nvPr>
        </p:nvSpPr>
        <p:spPr>
          <a:xfrm>
            <a:off x="825319" y="5147071"/>
            <a:ext cx="439200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2100"/>
              <a:buFont typeface="Helvetica Neue"/>
              <a:buNone/>
              <a:defRPr sz="28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0" name="Google Shape;450;p142"/>
          <p:cNvSpPr txBox="1">
            <a:spLocks noGrp="1"/>
          </p:cNvSpPr>
          <p:nvPr>
            <p:ph type="body" idx="4"/>
          </p:nvPr>
        </p:nvSpPr>
        <p:spPr>
          <a:xfrm>
            <a:off x="6018490" y="4637371"/>
            <a:ext cx="439200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1" name="Google Shape;451;p142"/>
          <p:cNvSpPr txBox="1">
            <a:spLocks noGrp="1"/>
          </p:cNvSpPr>
          <p:nvPr>
            <p:ph type="body" idx="5"/>
          </p:nvPr>
        </p:nvSpPr>
        <p:spPr>
          <a:xfrm>
            <a:off x="6018490" y="5147071"/>
            <a:ext cx="439200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2" name="Google Shape;452;p142"/>
          <p:cNvSpPr txBox="1">
            <a:spLocks noGrp="1"/>
          </p:cNvSpPr>
          <p:nvPr>
            <p:ph type="body" idx="6"/>
          </p:nvPr>
        </p:nvSpPr>
        <p:spPr>
          <a:xfrm>
            <a:off x="11124998" y="4637371"/>
            <a:ext cx="439200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3" name="Google Shape;453;p142"/>
          <p:cNvSpPr txBox="1">
            <a:spLocks noGrp="1"/>
          </p:cNvSpPr>
          <p:nvPr>
            <p:ph type="body" idx="7"/>
          </p:nvPr>
        </p:nvSpPr>
        <p:spPr>
          <a:xfrm>
            <a:off x="11124998" y="5147071"/>
            <a:ext cx="439200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4" name="Google Shape;454;p142"/>
          <p:cNvSpPr>
            <a:spLocks noGrp="1"/>
          </p:cNvSpPr>
          <p:nvPr>
            <p:ph type="pic" idx="8"/>
          </p:nvPr>
        </p:nvSpPr>
        <p:spPr>
          <a:xfrm>
            <a:off x="6938369" y="1929475"/>
            <a:ext cx="2552243" cy="255600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55" name="Google Shape;455;p142"/>
          <p:cNvSpPr>
            <a:spLocks noGrp="1"/>
          </p:cNvSpPr>
          <p:nvPr>
            <p:ph type="pic" idx="9"/>
          </p:nvPr>
        </p:nvSpPr>
        <p:spPr>
          <a:xfrm>
            <a:off x="12044877" y="1929475"/>
            <a:ext cx="2552243" cy="255600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56" name="Google Shape;456;p142"/>
          <p:cNvSpPr txBox="1">
            <a:spLocks noGrp="1"/>
          </p:cNvSpPr>
          <p:nvPr>
            <p:ph type="body" idx="13"/>
          </p:nvPr>
        </p:nvSpPr>
        <p:spPr>
          <a:xfrm>
            <a:off x="711199" y="575733"/>
            <a:ext cx="14752577" cy="88476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rgbClr val="2D3293"/>
              </a:buClr>
              <a:buSzPts val="3300"/>
              <a:buFont typeface="Helvetica Neue"/>
              <a:buNone/>
              <a:defRPr sz="44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57" name="Google Shape;457;p142"/>
          <p:cNvPicPr preferRelativeResize="0"/>
          <p:nvPr/>
        </p:nvPicPr>
        <p:blipFill rotWithShape="1">
          <a:blip r:embed="rId2">
            <a:alphaModFix/>
          </a:blip>
          <a:srcRect/>
          <a:stretch/>
        </p:blipFill>
        <p:spPr>
          <a:xfrm rot="-5400000">
            <a:off x="14404051" y="7292051"/>
            <a:ext cx="1481559" cy="2222339"/>
          </a:xfrm>
          <a:prstGeom prst="rect">
            <a:avLst/>
          </a:prstGeom>
          <a:noFill/>
          <a:ln>
            <a:noFill/>
          </a:ln>
        </p:spPr>
      </p:pic>
      <p:pic>
        <p:nvPicPr>
          <p:cNvPr id="458" name="Google Shape;458;p142"/>
          <p:cNvPicPr preferRelativeResize="0"/>
          <p:nvPr/>
        </p:nvPicPr>
        <p:blipFill rotWithShape="1">
          <a:blip r:embed="rId2">
            <a:alphaModFix/>
          </a:blip>
          <a:srcRect/>
          <a:stretch/>
        </p:blipFill>
        <p:spPr>
          <a:xfrm rot="5400000">
            <a:off x="370390" y="-389238"/>
            <a:ext cx="1481559" cy="2222339"/>
          </a:xfrm>
          <a:prstGeom prst="rect">
            <a:avLst/>
          </a:prstGeom>
          <a:noFill/>
          <a:ln>
            <a:noFill/>
          </a:ln>
        </p:spPr>
      </p:pic>
      <p:sp>
        <p:nvSpPr>
          <p:cNvPr id="459" name="Google Shape;459;p142"/>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60" name="Google Shape;460;p142"/>
          <p:cNvSpPr txBox="1">
            <a:spLocks noGrp="1"/>
          </p:cNvSpPr>
          <p:nvPr>
            <p:ph type="sldNum" idx="12"/>
          </p:nvPr>
        </p:nvSpPr>
        <p:spPr>
          <a:xfrm>
            <a:off x="15571303" y="8416030"/>
            <a:ext cx="508000" cy="376237"/>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16742374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4 Photos - Texts">
  <p:cSld name="1_4 Photos - Texts">
    <p:spTree>
      <p:nvGrpSpPr>
        <p:cNvPr id="1" name="Shape 428"/>
        <p:cNvGrpSpPr/>
        <p:nvPr/>
      </p:nvGrpSpPr>
      <p:grpSpPr>
        <a:xfrm>
          <a:off x="0" y="0"/>
          <a:ext cx="0" cy="0"/>
          <a:chOff x="0" y="0"/>
          <a:chExt cx="0" cy="0"/>
        </a:xfrm>
      </p:grpSpPr>
      <p:sp>
        <p:nvSpPr>
          <p:cNvPr id="429" name="Google Shape;429;p141"/>
          <p:cNvSpPr>
            <a:spLocks noGrp="1"/>
          </p:cNvSpPr>
          <p:nvPr>
            <p:ph type="pic" idx="2"/>
          </p:nvPr>
        </p:nvSpPr>
        <p:spPr>
          <a:xfrm>
            <a:off x="1615152"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30" name="Google Shape;430;p141"/>
          <p:cNvSpPr txBox="1">
            <a:spLocks noGrp="1"/>
          </p:cNvSpPr>
          <p:nvPr>
            <p:ph type="body" idx="1"/>
          </p:nvPr>
        </p:nvSpPr>
        <p:spPr>
          <a:xfrm>
            <a:off x="1240407" y="4309135"/>
            <a:ext cx="3119156"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1" name="Google Shape;431;p141"/>
          <p:cNvSpPr txBox="1">
            <a:spLocks noGrp="1"/>
          </p:cNvSpPr>
          <p:nvPr>
            <p:ph type="body" idx="3"/>
          </p:nvPr>
        </p:nvSpPr>
        <p:spPr>
          <a:xfrm>
            <a:off x="1224440"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2" name="Google Shape;432;p141"/>
          <p:cNvSpPr txBox="1">
            <a:spLocks noGrp="1"/>
          </p:cNvSpPr>
          <p:nvPr>
            <p:ph type="body" idx="4"/>
          </p:nvPr>
        </p:nvSpPr>
        <p:spPr>
          <a:xfrm>
            <a:off x="4759520" y="4309135"/>
            <a:ext cx="316753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3" name="Google Shape;433;p141"/>
          <p:cNvSpPr txBox="1">
            <a:spLocks noGrp="1"/>
          </p:cNvSpPr>
          <p:nvPr>
            <p:ph type="body" idx="5"/>
          </p:nvPr>
        </p:nvSpPr>
        <p:spPr>
          <a:xfrm>
            <a:off x="4767740"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4" name="Google Shape;434;p141"/>
          <p:cNvSpPr txBox="1">
            <a:spLocks noGrp="1"/>
          </p:cNvSpPr>
          <p:nvPr>
            <p:ph type="body" idx="6"/>
          </p:nvPr>
        </p:nvSpPr>
        <p:spPr>
          <a:xfrm>
            <a:off x="8331081" y="4309135"/>
            <a:ext cx="316753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5" name="Google Shape;435;p141"/>
          <p:cNvSpPr txBox="1">
            <a:spLocks noGrp="1"/>
          </p:cNvSpPr>
          <p:nvPr>
            <p:ph type="body" idx="7"/>
          </p:nvPr>
        </p:nvSpPr>
        <p:spPr>
          <a:xfrm>
            <a:off x="8339301"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6" name="Google Shape;436;p141"/>
          <p:cNvSpPr txBox="1">
            <a:spLocks noGrp="1"/>
          </p:cNvSpPr>
          <p:nvPr>
            <p:ph type="body" idx="8"/>
          </p:nvPr>
        </p:nvSpPr>
        <p:spPr>
          <a:xfrm>
            <a:off x="11842940" y="4309135"/>
            <a:ext cx="316753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7" name="Google Shape;437;p141"/>
          <p:cNvSpPr txBox="1">
            <a:spLocks noGrp="1"/>
          </p:cNvSpPr>
          <p:nvPr>
            <p:ph type="body" idx="9"/>
          </p:nvPr>
        </p:nvSpPr>
        <p:spPr>
          <a:xfrm>
            <a:off x="11851160"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8" name="Google Shape;438;p141"/>
          <p:cNvSpPr>
            <a:spLocks noGrp="1"/>
          </p:cNvSpPr>
          <p:nvPr>
            <p:ph type="pic" idx="13"/>
          </p:nvPr>
        </p:nvSpPr>
        <p:spPr>
          <a:xfrm>
            <a:off x="5158451"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39" name="Google Shape;439;p141"/>
          <p:cNvSpPr>
            <a:spLocks noGrp="1"/>
          </p:cNvSpPr>
          <p:nvPr>
            <p:ph type="pic" idx="14"/>
          </p:nvPr>
        </p:nvSpPr>
        <p:spPr>
          <a:xfrm>
            <a:off x="8730012"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40" name="Google Shape;440;p141"/>
          <p:cNvSpPr>
            <a:spLocks noGrp="1"/>
          </p:cNvSpPr>
          <p:nvPr>
            <p:ph type="pic" idx="15"/>
          </p:nvPr>
        </p:nvSpPr>
        <p:spPr>
          <a:xfrm>
            <a:off x="12241871"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41" name="Google Shape;441;p141"/>
          <p:cNvSpPr txBox="1">
            <a:spLocks noGrp="1"/>
          </p:cNvSpPr>
          <p:nvPr>
            <p:ph type="body" idx="16"/>
          </p:nvPr>
        </p:nvSpPr>
        <p:spPr>
          <a:xfrm>
            <a:off x="711199" y="575733"/>
            <a:ext cx="14752577" cy="88476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rgbClr val="2D3293"/>
              </a:buClr>
              <a:buSzPts val="3300"/>
              <a:buFont typeface="Helvetica Neue"/>
              <a:buNone/>
              <a:defRPr sz="44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42" name="Google Shape;442;p141"/>
          <p:cNvPicPr preferRelativeResize="0"/>
          <p:nvPr/>
        </p:nvPicPr>
        <p:blipFill rotWithShape="1">
          <a:blip r:embed="rId2">
            <a:alphaModFix/>
          </a:blip>
          <a:srcRect/>
          <a:stretch/>
        </p:blipFill>
        <p:spPr>
          <a:xfrm rot="-5400000">
            <a:off x="14404051" y="7292051"/>
            <a:ext cx="1481559" cy="2222339"/>
          </a:xfrm>
          <a:prstGeom prst="rect">
            <a:avLst/>
          </a:prstGeom>
          <a:noFill/>
          <a:ln>
            <a:noFill/>
          </a:ln>
        </p:spPr>
      </p:pic>
      <p:pic>
        <p:nvPicPr>
          <p:cNvPr id="443" name="Google Shape;443;p141"/>
          <p:cNvPicPr preferRelativeResize="0"/>
          <p:nvPr/>
        </p:nvPicPr>
        <p:blipFill rotWithShape="1">
          <a:blip r:embed="rId2">
            <a:alphaModFix/>
          </a:blip>
          <a:srcRect/>
          <a:stretch/>
        </p:blipFill>
        <p:spPr>
          <a:xfrm rot="5400000">
            <a:off x="370390" y="-389238"/>
            <a:ext cx="1481559" cy="2222339"/>
          </a:xfrm>
          <a:prstGeom prst="rect">
            <a:avLst/>
          </a:prstGeom>
          <a:noFill/>
          <a:ln>
            <a:noFill/>
          </a:ln>
        </p:spPr>
      </p:pic>
      <p:sp>
        <p:nvSpPr>
          <p:cNvPr id="444" name="Google Shape;444;p141"/>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45" name="Google Shape;445;p141"/>
          <p:cNvSpPr txBox="1">
            <a:spLocks noGrp="1"/>
          </p:cNvSpPr>
          <p:nvPr>
            <p:ph type="sldNum" idx="12"/>
          </p:nvPr>
        </p:nvSpPr>
        <p:spPr>
          <a:xfrm>
            <a:off x="15571303" y="8416030"/>
            <a:ext cx="508000" cy="376237"/>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271611569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5_Blank_statement">
  <p:cSld name="7_Blank_statement">
    <p:spTree>
      <p:nvGrpSpPr>
        <p:cNvPr id="1" name="Shape 91"/>
        <p:cNvGrpSpPr/>
        <p:nvPr/>
      </p:nvGrpSpPr>
      <p:grpSpPr>
        <a:xfrm>
          <a:off x="0" y="0"/>
          <a:ext cx="0" cy="0"/>
          <a:chOff x="0" y="0"/>
          <a:chExt cx="0" cy="0"/>
        </a:xfrm>
      </p:grpSpPr>
      <p:pic>
        <p:nvPicPr>
          <p:cNvPr id="92" name="Google Shape;92;p108"/>
          <p:cNvPicPr preferRelativeResize="0"/>
          <p:nvPr/>
        </p:nvPicPr>
        <p:blipFill rotWithShape="1">
          <a:blip r:embed="rId2">
            <a:alphaModFix/>
          </a:blip>
          <a:srcRect/>
          <a:stretch/>
        </p:blipFill>
        <p:spPr>
          <a:xfrm>
            <a:off x="4932" y="0"/>
            <a:ext cx="16246137" cy="9144000"/>
          </a:xfrm>
          <a:prstGeom prst="rect">
            <a:avLst/>
          </a:prstGeom>
          <a:noFill/>
          <a:ln>
            <a:noFill/>
          </a:ln>
        </p:spPr>
      </p:pic>
      <p:sp>
        <p:nvSpPr>
          <p:cNvPr id="93" name="Google Shape;93;p108"/>
          <p:cNvSpPr txBox="1">
            <a:spLocks noGrp="1"/>
          </p:cNvSpPr>
          <p:nvPr>
            <p:ph type="body" idx="1"/>
          </p:nvPr>
        </p:nvSpPr>
        <p:spPr>
          <a:xfrm>
            <a:off x="3810000" y="745067"/>
            <a:ext cx="8636001" cy="7653866"/>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accent2"/>
              </a:buClr>
              <a:buSzPts val="6600"/>
              <a:buFont typeface="Helvetica Neue"/>
              <a:buNone/>
              <a:defRPr sz="8800" b="0" i="0">
                <a:solidFill>
                  <a:schemeClr val="accent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extLst>
      <p:ext uri="{BB962C8B-B14F-4D97-AF65-F5344CB8AC3E}">
        <p14:creationId xmlns:p14="http://schemas.microsoft.com/office/powerpoint/2010/main" val="2972824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2">
    <p:spTree>
      <p:nvGrpSpPr>
        <p:cNvPr id="1" name=""/>
        <p:cNvGrpSpPr/>
        <p:nvPr/>
      </p:nvGrpSpPr>
      <p:grpSpPr>
        <a:xfrm>
          <a:off x="0" y="0"/>
          <a:ext cx="0" cy="0"/>
          <a:chOff x="0" y="0"/>
          <a:chExt cx="0" cy="0"/>
        </a:xfrm>
      </p:grpSpPr>
      <p:pic>
        <p:nvPicPr>
          <p:cNvPr id="23" name="Picture 22"/>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20" name="Rectangle 19"/>
          <p:cNvSpPr/>
          <p:nvPr userDrawn="1"/>
        </p:nvSpPr>
        <p:spPr>
          <a:xfrm>
            <a:off x="61380" y="0"/>
            <a:ext cx="16256000" cy="7561913"/>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Text Placeholder 25"/>
          <p:cNvSpPr>
            <a:spLocks noGrp="1"/>
          </p:cNvSpPr>
          <p:nvPr>
            <p:ph type="body" sz="quarter" idx="11" hasCustomPrompt="1"/>
          </p:nvPr>
        </p:nvSpPr>
        <p:spPr>
          <a:xfrm>
            <a:off x="2476500" y="5165381"/>
            <a:ext cx="11303000" cy="1561771"/>
          </a:xfrm>
          <a:prstGeom prst="rect">
            <a:avLst/>
          </a:prstGeom>
        </p:spPr>
        <p:txBody>
          <a:bodyPr wrap="square" lIns="0" tIns="72000" rIns="0" bIns="0" anchor="t" anchorCtr="0">
            <a:normAutofit/>
          </a:bodyPr>
          <a:lstStyle>
            <a:lvl1pPr marL="0" indent="0" algn="ctr">
              <a:spcBef>
                <a:spcPts val="300"/>
              </a:spcBef>
              <a:buNone/>
              <a:defRPr sz="4200" b="0" i="0" spc="-151">
                <a:solidFill>
                  <a:schemeClr val="bg1">
                    <a:lumMod val="90000"/>
                  </a:schemeClr>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8" name="Text Placeholder 39"/>
          <p:cNvSpPr>
            <a:spLocks noGrp="1"/>
          </p:cNvSpPr>
          <p:nvPr>
            <p:ph type="body" sz="quarter" idx="16" hasCustomPrompt="1"/>
          </p:nvPr>
        </p:nvSpPr>
        <p:spPr>
          <a:xfrm>
            <a:off x="3483261" y="804674"/>
            <a:ext cx="4390737" cy="461981"/>
          </a:xfrm>
          <a:prstGeom prst="rect">
            <a:avLst/>
          </a:prstGeom>
          <a:noFill/>
          <a:ln>
            <a:noFill/>
          </a:ln>
        </p:spPr>
        <p:txBody>
          <a:bodyPr vert="horz" wrap="square" lIns="0" tIns="0" rIns="0" bIns="0" anchor="b" anchorCtr="0">
            <a:normAutofit/>
          </a:bodyPr>
          <a:lstStyle>
            <a:lvl1pPr marL="0" indent="0" algn="r">
              <a:buNone/>
              <a:defRPr sz="2400" b="0"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1st Name Surname</a:t>
            </a:r>
          </a:p>
        </p:txBody>
      </p:sp>
      <p:sp>
        <p:nvSpPr>
          <p:cNvPr id="30" name="Text Placeholder 39"/>
          <p:cNvSpPr>
            <a:spLocks noGrp="1"/>
          </p:cNvSpPr>
          <p:nvPr>
            <p:ph type="body" sz="quarter" idx="17" hasCustomPrompt="1"/>
          </p:nvPr>
        </p:nvSpPr>
        <p:spPr>
          <a:xfrm>
            <a:off x="3483260" y="1266655"/>
            <a:ext cx="4390737"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accent3">
                    <a:lumMod val="40000"/>
                    <a:lumOff val="60000"/>
                  </a:schemeClr>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sp>
        <p:nvSpPr>
          <p:cNvPr id="31" name="Text Placeholder 39"/>
          <p:cNvSpPr>
            <a:spLocks noGrp="1"/>
          </p:cNvSpPr>
          <p:nvPr>
            <p:ph type="body" sz="quarter" idx="19" hasCustomPrompt="1"/>
          </p:nvPr>
        </p:nvSpPr>
        <p:spPr>
          <a:xfrm>
            <a:off x="8398161" y="804674"/>
            <a:ext cx="4390737" cy="461981"/>
          </a:xfrm>
          <a:prstGeom prst="rect">
            <a:avLst/>
          </a:prstGeom>
          <a:noFill/>
          <a:ln>
            <a:noFill/>
          </a:ln>
        </p:spPr>
        <p:txBody>
          <a:bodyPr vert="horz" wrap="square" lIns="0" tIns="0" rIns="0" bIns="0" anchor="b" anchorCtr="0">
            <a:normAutofit/>
          </a:bodyPr>
          <a:lstStyle>
            <a:lvl1pPr marL="0" indent="0" algn="l">
              <a:buNone/>
              <a:defRPr sz="2400" b="0"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2nd Name Surname</a:t>
            </a:r>
          </a:p>
        </p:txBody>
      </p:sp>
      <p:sp>
        <p:nvSpPr>
          <p:cNvPr id="32" name="Text Placeholder 39"/>
          <p:cNvSpPr>
            <a:spLocks noGrp="1"/>
          </p:cNvSpPr>
          <p:nvPr>
            <p:ph type="body" sz="quarter" idx="20" hasCustomPrompt="1"/>
          </p:nvPr>
        </p:nvSpPr>
        <p:spPr>
          <a:xfrm>
            <a:off x="8398160" y="1266655"/>
            <a:ext cx="4390737" cy="405683"/>
          </a:xfrm>
          <a:prstGeom prst="rect">
            <a:avLst/>
          </a:prstGeom>
          <a:noFill/>
          <a:ln>
            <a:noFill/>
          </a:ln>
        </p:spPr>
        <p:txBody>
          <a:bodyPr vert="horz" wrap="square" lIns="0" tIns="36000" rIns="0" bIns="0" anchor="t" anchorCtr="0">
            <a:normAutofit/>
          </a:bodyPr>
          <a:lstStyle>
            <a:lvl1pPr marL="0" indent="0" algn="l">
              <a:buNone/>
              <a:defRPr sz="2000" b="0" i="0" spc="-150">
                <a:solidFill>
                  <a:schemeClr val="accent3">
                    <a:lumMod val="40000"/>
                    <a:lumOff val="60000"/>
                  </a:schemeClr>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cxnSp>
        <p:nvCxnSpPr>
          <p:cNvPr id="19" name="Straight Connector 18"/>
          <p:cNvCxnSpPr/>
          <p:nvPr userDrawn="1"/>
        </p:nvCxnSpPr>
        <p:spPr>
          <a:xfrm>
            <a:off x="8140700" y="710160"/>
            <a:ext cx="0" cy="1079500"/>
          </a:xfrm>
          <a:prstGeom prst="line">
            <a:avLst/>
          </a:prstGeom>
          <a:noFill/>
          <a:ln w="127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sp>
        <p:nvSpPr>
          <p:cNvPr id="37" name="Text Placeholder 25"/>
          <p:cNvSpPr>
            <a:spLocks noGrp="1"/>
          </p:cNvSpPr>
          <p:nvPr>
            <p:ph type="body" sz="quarter" idx="10" hasCustomPrompt="1"/>
          </p:nvPr>
        </p:nvSpPr>
        <p:spPr>
          <a:xfrm>
            <a:off x="2476500" y="2401376"/>
            <a:ext cx="11303000" cy="2765234"/>
          </a:xfrm>
          <a:prstGeom prst="rect">
            <a:avLst/>
          </a:prstGeom>
        </p:spPr>
        <p:txBody>
          <a:bodyPr wrap="square" lIns="0" tIns="0" rIns="0" bIns="72000" anchor="b" anchorCtr="1">
            <a:normAutofit/>
          </a:bodyPr>
          <a:lstStyle>
            <a:lvl1pPr marL="0" indent="0" algn="ctr">
              <a:lnSpc>
                <a:spcPts val="9600"/>
              </a:lnSpc>
              <a:spcBef>
                <a:spcPts val="0"/>
              </a:spcBef>
              <a:buNone/>
              <a:defRPr sz="8000" b="0"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25" name="Rectangle 24"/>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Footer Placeholder 9"/>
          <p:cNvSpPr>
            <a:spLocks noGrp="1"/>
          </p:cNvSpPr>
          <p:nvPr>
            <p:ph type="ftr" sz="quarter" idx="18"/>
          </p:nvPr>
        </p:nvSpPr>
        <p:spPr>
          <a:xfrm>
            <a:off x="4831589" y="8416031"/>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tx1">
                    <a:lumMod val="50000"/>
                    <a:lumOff val="50000"/>
                  </a:schemeClr>
                </a:solidFill>
                <a:latin typeface="Helvetica" charset="0"/>
                <a:ea typeface="Helvetica" charset="0"/>
                <a:cs typeface="Helvetica" charset="0"/>
              </a:defRPr>
            </a:lvl1pPr>
          </a:lstStyle>
          <a:p>
            <a:r>
              <a:rPr lang="it-IT" sz="1000" spc="-80" dirty="0">
                <a:solidFill>
                  <a:srgbClr val="000000"/>
                </a:solidFill>
              </a:rPr>
              <a:t>Università di Pisa, Corso di didattica trasversale (LABCD5) “Curare e conservare il dato per la ricerca” – 18 </a:t>
            </a:r>
            <a:r>
              <a:rPr lang="it-IT" sz="1000" spc="-80" dirty="0" err="1">
                <a:solidFill>
                  <a:srgbClr val="000000"/>
                </a:solidFill>
              </a:rPr>
              <a:t>Dic</a:t>
            </a:r>
            <a:r>
              <a:rPr lang="it-IT" sz="1000" spc="-80" dirty="0">
                <a:solidFill>
                  <a:srgbClr val="000000"/>
                </a:solidFill>
              </a:rPr>
              <a:t> 2018</a:t>
            </a:r>
            <a:endParaRPr lang="en-US" sz="1000" spc="-80" dirty="0">
              <a:solidFill>
                <a:srgbClr val="000000"/>
              </a:solidFill>
            </a:endParaRPr>
          </a:p>
        </p:txBody>
      </p:sp>
      <p:pic>
        <p:nvPicPr>
          <p:cNvPr id="43" name="Picture 42"/>
          <p:cNvPicPr>
            <a:picLocks noChangeAspect="1"/>
          </p:cNvPicPr>
          <p:nvPr userDrawn="1"/>
        </p:nvPicPr>
        <p:blipFill>
          <a:blip r:embed="rId3"/>
          <a:stretch>
            <a:fillRect/>
          </a:stretch>
        </p:blipFill>
        <p:spPr>
          <a:xfrm>
            <a:off x="14724879" y="8496329"/>
            <a:ext cx="703862" cy="252000"/>
          </a:xfrm>
          <a:prstGeom prst="rect">
            <a:avLst/>
          </a:prstGeom>
        </p:spPr>
      </p:pic>
      <p:pic>
        <p:nvPicPr>
          <p:cNvPr id="46" name="Picture 4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47"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pic>
        <p:nvPicPr>
          <p:cNvPr id="51" name="Picture 5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10800000">
            <a:off x="12044383" y="-14990"/>
            <a:ext cx="4272997" cy="6409496"/>
          </a:xfrm>
          <a:prstGeom prst="rect">
            <a:avLst/>
          </a:prstGeom>
        </p:spPr>
      </p:pic>
      <p:pic>
        <p:nvPicPr>
          <p:cNvPr id="26" name="Picture 2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7" name="Picture 2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993692" y="4779"/>
            <a:ext cx="14240879" cy="8021621"/>
          </a:xfrm>
          <a:prstGeom prst="rect">
            <a:avLst/>
          </a:prstGeom>
          <a:effectLst>
            <a:outerShdw blurRad="50800" dist="50800" dir="5400000" algn="ctr" rotWithShape="0">
              <a:schemeClr val="bg1"/>
            </a:outerShdw>
          </a:effectLst>
        </p:spPr>
      </p:pic>
      <p:sp>
        <p:nvSpPr>
          <p:cNvPr id="22" name="Footer Placeholder 9"/>
          <p:cNvSpPr>
            <a:spLocks noGrp="1"/>
          </p:cNvSpPr>
          <p:nvPr>
            <p:ph type="ftr" sz="quarter" idx="18"/>
          </p:nvPr>
        </p:nvSpPr>
        <p:spPr>
          <a:xfrm>
            <a:off x="6580682" y="8416031"/>
            <a:ext cx="7844209" cy="376237"/>
          </a:xfrm>
        </p:spPr>
        <p:txBody>
          <a:bodyPr>
            <a:normAutofit/>
          </a:bodyPr>
          <a:lstStyle>
            <a:lvl1pPr algn="r">
              <a:defRPr sz="1400" b="0" i="0" spc="0">
                <a:solidFill>
                  <a:schemeClr val="bg2">
                    <a:lumMod val="50000"/>
                  </a:schemeClr>
                </a:solidFill>
                <a:latin typeface="+mn-lt"/>
                <a:ea typeface="Open Sans Light" charset="0"/>
                <a:cs typeface="Open Sans Light" charset="0"/>
              </a:defRPr>
            </a:lvl1pPr>
          </a:lstStyle>
          <a:p>
            <a:r>
              <a:rPr lang="en-US"/>
              <a:t>OpenAIRE @ EOSC | RDA  | Berlin | 23rd March 2018</a:t>
            </a:r>
          </a:p>
        </p:txBody>
      </p:sp>
      <p:pic>
        <p:nvPicPr>
          <p:cNvPr id="23" name="Picture 22"/>
          <p:cNvPicPr>
            <a:picLocks noChangeAspect="1"/>
          </p:cNvPicPr>
          <p:nvPr userDrawn="1"/>
        </p:nvPicPr>
        <p:blipFill>
          <a:blip r:embed="rId3"/>
          <a:stretch>
            <a:fillRect/>
          </a:stretch>
        </p:blipFill>
        <p:spPr>
          <a:xfrm>
            <a:off x="14820956" y="8458973"/>
            <a:ext cx="860081" cy="307930"/>
          </a:xfrm>
          <a:prstGeom prst="rect">
            <a:avLst/>
          </a:prstGeom>
        </p:spPr>
      </p:pic>
      <p:sp>
        <p:nvSpPr>
          <p:cNvPr id="4" name="Text Placeholder 25"/>
          <p:cNvSpPr>
            <a:spLocks noGrp="1"/>
          </p:cNvSpPr>
          <p:nvPr>
            <p:ph type="body" sz="quarter" idx="10" hasCustomPrompt="1"/>
          </p:nvPr>
        </p:nvSpPr>
        <p:spPr>
          <a:xfrm>
            <a:off x="711199" y="558798"/>
            <a:ext cx="11708984" cy="2429131"/>
          </a:xfrm>
          <a:prstGeom prst="rect">
            <a:avLst/>
          </a:prstGeom>
        </p:spPr>
        <p:txBody>
          <a:bodyPr wrap="square" lIns="0" tIns="0" rIns="0" bIns="72000" anchor="b" anchorCtr="0">
            <a:normAutofit/>
          </a:bodyPr>
          <a:lstStyle>
            <a:lvl1pPr marL="0" indent="0" algn="l">
              <a:lnSpc>
                <a:spcPts val="8800"/>
              </a:lnSpc>
              <a:spcBef>
                <a:spcPts val="0"/>
              </a:spcBef>
              <a:buNone/>
              <a:defRPr sz="88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711200" y="3004865"/>
            <a:ext cx="11019436" cy="1351070"/>
          </a:xfrm>
          <a:prstGeom prst="rect">
            <a:avLst/>
          </a:prstGeom>
        </p:spPr>
        <p:txBody>
          <a:bodyPr wrap="square" lIns="0" tIns="72000" rIns="0" bIns="0" anchor="t" anchorCtr="0">
            <a:normAutofit/>
          </a:bodyPr>
          <a:lstStyle>
            <a:lvl1pPr marL="0" indent="0" algn="l">
              <a:spcBef>
                <a:spcPts val="300"/>
              </a:spcBef>
              <a:buNone/>
              <a:defRPr sz="4200" b="0" i="0" spc="-151">
                <a:solidFill>
                  <a:srgbClr val="4687E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grpSp>
        <p:nvGrpSpPr>
          <p:cNvPr id="12" name="Group 11"/>
          <p:cNvGrpSpPr/>
          <p:nvPr userDrawn="1"/>
        </p:nvGrpSpPr>
        <p:grpSpPr>
          <a:xfrm>
            <a:off x="13347179" y="972084"/>
            <a:ext cx="2536288" cy="481060"/>
            <a:chOff x="11725043" y="8364911"/>
            <a:chExt cx="2536288" cy="481060"/>
          </a:xfrm>
        </p:grpSpPr>
        <p:pic>
          <p:nvPicPr>
            <p:cNvPr id="14" name="Pictur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725043" y="8364911"/>
              <a:ext cx="577273" cy="481060"/>
            </a:xfrm>
            <a:prstGeom prst="rect">
              <a:avLst/>
            </a:prstGeom>
          </p:spPr>
        </p:pic>
        <p:sp>
          <p:nvSpPr>
            <p:cNvPr id="15" name="Title 1"/>
            <p:cNvSpPr txBox="1">
              <a:spLocks/>
            </p:cNvSpPr>
            <p:nvPr userDrawn="1"/>
          </p:nvSpPr>
          <p:spPr>
            <a:xfrm>
              <a:off x="12340417" y="8446825"/>
              <a:ext cx="1920914" cy="338554"/>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2200" b="0" i="0">
                  <a:latin typeface="Open Sans" charset="0"/>
                  <a:ea typeface="Open Sans" charset="0"/>
                  <a:cs typeface="Open Sans" charset="0"/>
                </a:rPr>
                <a:t>@</a:t>
              </a:r>
              <a:r>
                <a:rPr lang="en-US" sz="2200" b="1" i="0" err="1">
                  <a:latin typeface="Open Sans" charset="0"/>
                  <a:ea typeface="Open Sans" charset="0"/>
                  <a:cs typeface="Open Sans" charset="0"/>
                </a:rPr>
                <a:t>openaire_eu</a:t>
              </a:r>
              <a:endParaRPr lang="en-US" sz="2200" b="1" i="0">
                <a:latin typeface="Open Sans" charset="0"/>
                <a:ea typeface="Open Sans" charset="0"/>
                <a:cs typeface="Open Sans" charset="0"/>
              </a:endParaRPr>
            </a:p>
          </p:txBody>
        </p:sp>
      </p:grpSp>
      <p:pic>
        <p:nvPicPr>
          <p:cNvPr id="28" name="Picture 2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30200" y="4685283"/>
            <a:ext cx="730941" cy="730941"/>
          </a:xfrm>
          <a:prstGeom prst="rect">
            <a:avLst/>
          </a:prstGeom>
        </p:spPr>
      </p:pic>
      <p:sp>
        <p:nvSpPr>
          <p:cNvPr id="29" name="Text Placeholder 39"/>
          <p:cNvSpPr>
            <a:spLocks noGrp="1"/>
          </p:cNvSpPr>
          <p:nvPr>
            <p:ph type="body" sz="quarter" idx="16" hasCustomPrompt="1"/>
          </p:nvPr>
        </p:nvSpPr>
        <p:spPr>
          <a:xfrm>
            <a:off x="1691236" y="4676880"/>
            <a:ext cx="6865653" cy="382019"/>
          </a:xfrm>
          <a:prstGeom prst="rect">
            <a:avLst/>
          </a:prstGeom>
          <a:noFill/>
          <a:ln>
            <a:noFill/>
          </a:ln>
        </p:spPr>
        <p:txBody>
          <a:bodyPr vert="horz" wrap="square" lIns="0" tIns="0" rIns="0" bIns="0" anchor="b" anchorCtr="0">
            <a:normAutofit/>
          </a:bodyPr>
          <a:lstStyle>
            <a:lvl1pPr marL="0" indent="0" algn="l">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30" name="Text Placeholder 39"/>
          <p:cNvSpPr>
            <a:spLocks noGrp="1"/>
          </p:cNvSpPr>
          <p:nvPr>
            <p:ph type="body" sz="quarter" idx="17" hasCustomPrompt="1"/>
          </p:nvPr>
        </p:nvSpPr>
        <p:spPr>
          <a:xfrm>
            <a:off x="1691236" y="5058900"/>
            <a:ext cx="6865654" cy="405683"/>
          </a:xfrm>
          <a:prstGeom prst="rect">
            <a:avLst/>
          </a:prstGeom>
          <a:noFill/>
          <a:ln>
            <a:noFill/>
          </a:ln>
        </p:spPr>
        <p:txBody>
          <a:bodyPr vert="horz" wrap="square" lIns="0" tIns="36000" rIns="0" bIns="0" anchor="t" anchorCtr="0">
            <a:normAutofit/>
          </a:bodyPr>
          <a:lstStyle>
            <a:lvl1pPr marL="0" indent="0" algn="l">
              <a:buNone/>
              <a:defRPr sz="24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02226842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4">
    <p:spTree>
      <p:nvGrpSpPr>
        <p:cNvPr id="1" name=""/>
        <p:cNvGrpSpPr/>
        <p:nvPr/>
      </p:nvGrpSpPr>
      <p:grpSpPr>
        <a:xfrm>
          <a:off x="0" y="0"/>
          <a:ext cx="0" cy="0"/>
          <a:chOff x="0" y="0"/>
          <a:chExt cx="0" cy="0"/>
        </a:xfrm>
      </p:grpSpPr>
      <p:pic>
        <p:nvPicPr>
          <p:cNvPr id="34" name="Picture 33"/>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10" name="Rectangle 9"/>
          <p:cNvSpPr/>
          <p:nvPr userDrawn="1"/>
        </p:nvSpPr>
        <p:spPr>
          <a:xfrm>
            <a:off x="0" y="14024"/>
            <a:ext cx="16256000" cy="806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Rectangle 17"/>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22" name="Footer Placeholder 9"/>
          <p:cNvSpPr>
            <a:spLocks noGrp="1"/>
          </p:cNvSpPr>
          <p:nvPr>
            <p:ph type="ftr" sz="quarter" idx="18"/>
          </p:nvPr>
        </p:nvSpPr>
        <p:spPr>
          <a:xfrm>
            <a:off x="4831589" y="8483763"/>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Helvetica" charset="0"/>
                <a:cs typeface="Helvetica"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4" name="Text Placeholder 25"/>
          <p:cNvSpPr>
            <a:spLocks noGrp="1"/>
          </p:cNvSpPr>
          <p:nvPr>
            <p:ph type="body" sz="quarter" idx="10" hasCustomPrompt="1"/>
          </p:nvPr>
        </p:nvSpPr>
        <p:spPr>
          <a:xfrm>
            <a:off x="697519" y="2146730"/>
            <a:ext cx="14671442" cy="2425269"/>
          </a:xfrm>
          <a:prstGeom prst="rect">
            <a:avLst/>
          </a:prstGeom>
        </p:spPr>
        <p:txBody>
          <a:bodyPr wrap="square" lIns="0" tIns="0" rIns="0" bIns="72000" anchor="b" anchorCtr="0">
            <a:normAutofit/>
          </a:bodyPr>
          <a:lstStyle>
            <a:lvl1pPr marL="0" indent="0" algn="l">
              <a:lnSpc>
                <a:spcPct val="100000"/>
              </a:lnSpc>
              <a:spcBef>
                <a:spcPts val="0"/>
              </a:spcBef>
              <a:buNone/>
              <a:defRPr sz="88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670441" y="4572000"/>
            <a:ext cx="14698519" cy="2844800"/>
          </a:xfrm>
          <a:prstGeom prst="rect">
            <a:avLst/>
          </a:prstGeom>
        </p:spPr>
        <p:txBody>
          <a:bodyPr wrap="square" lIns="0" tIns="72000" rIns="0" bIns="0" anchor="t" anchorCtr="0">
            <a:normAutofit/>
          </a:bodyPr>
          <a:lstStyle>
            <a:lvl1pPr marL="0" indent="0" algn="l">
              <a:spcBef>
                <a:spcPts val="300"/>
              </a:spcBef>
              <a:buNone/>
              <a:defRPr sz="4200" b="0" i="0" spc="-151">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7900" y="660384"/>
            <a:ext cx="986503" cy="983226"/>
          </a:xfrm>
          <a:prstGeom prst="rect">
            <a:avLst/>
          </a:prstGeom>
        </p:spPr>
      </p:pic>
      <p:sp>
        <p:nvSpPr>
          <p:cNvPr id="25" name="Text Placeholder 39"/>
          <p:cNvSpPr>
            <a:spLocks noGrp="1"/>
          </p:cNvSpPr>
          <p:nvPr userDrawn="1">
            <p:ph type="body" sz="quarter" idx="16" hasCustomPrompt="1"/>
          </p:nvPr>
        </p:nvSpPr>
        <p:spPr>
          <a:xfrm>
            <a:off x="9127458" y="856565"/>
            <a:ext cx="6241503" cy="382019"/>
          </a:xfrm>
          <a:prstGeom prst="rect">
            <a:avLst/>
          </a:prstGeom>
          <a:noFill/>
          <a:ln>
            <a:noFill/>
          </a:ln>
        </p:spPr>
        <p:txBody>
          <a:bodyPr vert="horz" wrap="square" lIns="0" tIns="0" rIns="0" bIns="0" anchor="b" anchorCtr="0">
            <a:noAutofit/>
          </a:bodyPr>
          <a:lstStyle>
            <a:lvl1pPr marL="0" indent="0" algn="r">
              <a:buNone/>
              <a:defRPr sz="2800" b="1"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userDrawn="1">
            <p:ph type="body" sz="quarter" idx="17" hasCustomPrompt="1"/>
          </p:nvPr>
        </p:nvSpPr>
        <p:spPr>
          <a:xfrm>
            <a:off x="9127458" y="1237927"/>
            <a:ext cx="6241504"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29" name="Picture 2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16200000" flipV="1">
            <a:off x="500297" y="5636944"/>
            <a:ext cx="1933731" cy="2934324"/>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3" name="Picture 22"/>
          <p:cNvPicPr>
            <a:picLocks noChangeAspect="1"/>
          </p:cNvPicPr>
          <p:nvPr userDrawn="1"/>
        </p:nvPicPr>
        <p:blipFill>
          <a:blip r:embed="rId7"/>
          <a:stretch>
            <a:fillRect/>
          </a:stretch>
        </p:blipFill>
        <p:spPr>
          <a:xfrm>
            <a:off x="14724879" y="8496329"/>
            <a:ext cx="703862" cy="252000"/>
          </a:xfrm>
          <a:prstGeom prst="rect">
            <a:avLst/>
          </a:prstGeom>
        </p:spPr>
      </p:pic>
      <p:pic>
        <p:nvPicPr>
          <p:cNvPr id="24" name="Picture 2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7"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880434413"/>
      </p:ext>
    </p:extLst>
  </p:cSld>
  <p:clrMapOvr>
    <a:masterClrMapping/>
  </p:clrMapOvr>
  <p:transition spd="med"/>
  <p:extLst>
    <p:ext uri="{DCECCB84-F9BA-43D5-87BE-67443E8EF086}">
      <p15:sldGuideLst xmlns:p15="http://schemas.microsoft.com/office/powerpoint/2012/main">
        <p15:guide id="1" orient="horz" pos="2880" userDrawn="1">
          <p15:clr>
            <a:srgbClr val="FBAE40"/>
          </p15:clr>
        </p15:guide>
        <p15:guide id="2" pos="51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4">
    <p:spTree>
      <p:nvGrpSpPr>
        <p:cNvPr id="1" name=""/>
        <p:cNvGrpSpPr/>
        <p:nvPr/>
      </p:nvGrpSpPr>
      <p:grpSpPr>
        <a:xfrm>
          <a:off x="0" y="0"/>
          <a:ext cx="0" cy="0"/>
          <a:chOff x="0" y="0"/>
          <a:chExt cx="0" cy="0"/>
        </a:xfrm>
      </p:grpSpPr>
      <p:sp>
        <p:nvSpPr>
          <p:cNvPr id="18" name="Rectangle 17"/>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3" name="Picture 2"/>
          <p:cNvPicPr>
            <a:picLocks/>
          </p:cNvPicPr>
          <p:nvPr userDrawn="1"/>
        </p:nvPicPr>
        <p:blipFill rotWithShape="1">
          <a:blip r:embed="rId2">
            <a:extLst>
              <a:ext uri="{28A0092B-C50C-407E-A947-70E740481C1C}">
                <a14:useLocalDpi xmlns:a14="http://schemas.microsoft.com/office/drawing/2010/main" val="0"/>
              </a:ext>
            </a:extLst>
          </a:blip>
          <a:srcRect l="20170" t="-133" r="-13634" b="-1410"/>
          <a:stretch/>
        </p:blipFill>
        <p:spPr>
          <a:xfrm>
            <a:off x="-42529" y="-215752"/>
            <a:ext cx="19080000" cy="8243846"/>
          </a:xfrm>
          <a:prstGeom prst="rect">
            <a:avLst/>
          </a:prstGeom>
        </p:spPr>
      </p:pic>
      <p:sp>
        <p:nvSpPr>
          <p:cNvPr id="22" name="Footer Placeholder 9"/>
          <p:cNvSpPr>
            <a:spLocks noGrp="1"/>
          </p:cNvSpPr>
          <p:nvPr>
            <p:ph type="ftr" sz="quarter" idx="18"/>
          </p:nvPr>
        </p:nvSpPr>
        <p:spPr>
          <a:xfrm>
            <a:off x="4831589" y="8483763"/>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Helvetica" charset="0"/>
                <a:cs typeface="Helvetica"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20" name="Rectangle 19"/>
          <p:cNvSpPr/>
          <p:nvPr userDrawn="1"/>
        </p:nvSpPr>
        <p:spPr>
          <a:xfrm>
            <a:off x="-42530" y="-194646"/>
            <a:ext cx="16272000" cy="8136000"/>
          </a:xfrm>
          <a:prstGeom prst="rect">
            <a:avLst/>
          </a:prstGeom>
          <a:gradFill flip="none" rotWithShape="1">
            <a:gsLst>
              <a:gs pos="0">
                <a:srgbClr val="4B54FF"/>
              </a:gs>
              <a:gs pos="54000">
                <a:schemeClr val="bg1">
                  <a:alpha val="0"/>
                  <a:lumMod val="47000"/>
                </a:schemeClr>
              </a:gs>
            </a:gsLst>
            <a:lin ang="5400000" scaled="1"/>
            <a:tileRect/>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 name="Text Placeholder 25"/>
          <p:cNvSpPr>
            <a:spLocks noGrp="1"/>
          </p:cNvSpPr>
          <p:nvPr>
            <p:ph type="body" sz="quarter" idx="10" hasCustomPrompt="1"/>
          </p:nvPr>
        </p:nvSpPr>
        <p:spPr>
          <a:xfrm>
            <a:off x="697519" y="2146730"/>
            <a:ext cx="14671442" cy="2425269"/>
          </a:xfrm>
          <a:prstGeom prst="rect">
            <a:avLst/>
          </a:prstGeom>
        </p:spPr>
        <p:txBody>
          <a:bodyPr wrap="square" lIns="0" tIns="0" rIns="0" bIns="72000" anchor="b" anchorCtr="0">
            <a:normAutofit/>
          </a:bodyPr>
          <a:lstStyle>
            <a:lvl1pPr marL="0" indent="0" algn="l">
              <a:lnSpc>
                <a:spcPct val="100000"/>
              </a:lnSpc>
              <a:spcBef>
                <a:spcPts val="0"/>
              </a:spcBef>
              <a:buNone/>
              <a:defRPr sz="88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670441" y="4572000"/>
            <a:ext cx="14698519" cy="2844800"/>
          </a:xfrm>
          <a:prstGeom prst="rect">
            <a:avLst/>
          </a:prstGeom>
        </p:spPr>
        <p:txBody>
          <a:bodyPr wrap="square" lIns="0" tIns="72000" rIns="0" bIns="0" anchor="t" anchorCtr="0">
            <a:normAutofit/>
          </a:bodyPr>
          <a:lstStyle>
            <a:lvl1pPr marL="0" indent="0" algn="l">
              <a:spcBef>
                <a:spcPts val="300"/>
              </a:spcBef>
              <a:buNone/>
              <a:defRPr sz="4200" b="0" i="0" spc="-151">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7900" y="660384"/>
            <a:ext cx="986503" cy="983226"/>
          </a:xfrm>
          <a:prstGeom prst="rect">
            <a:avLst/>
          </a:prstGeom>
        </p:spPr>
      </p:pic>
      <p:sp>
        <p:nvSpPr>
          <p:cNvPr id="25" name="Text Placeholder 39"/>
          <p:cNvSpPr>
            <a:spLocks noGrp="1"/>
          </p:cNvSpPr>
          <p:nvPr userDrawn="1">
            <p:ph type="body" sz="quarter" idx="16" hasCustomPrompt="1"/>
          </p:nvPr>
        </p:nvSpPr>
        <p:spPr>
          <a:xfrm>
            <a:off x="9127458" y="856565"/>
            <a:ext cx="6241503" cy="382019"/>
          </a:xfrm>
          <a:prstGeom prst="rect">
            <a:avLst/>
          </a:prstGeom>
          <a:noFill/>
          <a:ln>
            <a:noFill/>
          </a:ln>
        </p:spPr>
        <p:txBody>
          <a:bodyPr vert="horz" wrap="square" lIns="0" tIns="0" rIns="0" bIns="0" anchor="b" anchorCtr="0">
            <a:noAutofit/>
          </a:bodyPr>
          <a:lstStyle>
            <a:lvl1pPr marL="0" indent="0" algn="r">
              <a:buNone/>
              <a:defRPr sz="2800" b="1"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userDrawn="1">
            <p:ph type="body" sz="quarter" idx="17" hasCustomPrompt="1"/>
          </p:nvPr>
        </p:nvSpPr>
        <p:spPr>
          <a:xfrm>
            <a:off x="9127458" y="1237927"/>
            <a:ext cx="6241504"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29" name="Picture 2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16200000" flipV="1">
            <a:off x="500297" y="5636944"/>
            <a:ext cx="1933731" cy="2934324"/>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3" name="Picture 22"/>
          <p:cNvPicPr>
            <a:picLocks noChangeAspect="1"/>
          </p:cNvPicPr>
          <p:nvPr userDrawn="1"/>
        </p:nvPicPr>
        <p:blipFill>
          <a:blip r:embed="rId7"/>
          <a:stretch>
            <a:fillRect/>
          </a:stretch>
        </p:blipFill>
        <p:spPr>
          <a:xfrm>
            <a:off x="14724879" y="8496329"/>
            <a:ext cx="703862" cy="252000"/>
          </a:xfrm>
          <a:prstGeom prst="rect">
            <a:avLst/>
          </a:prstGeom>
        </p:spPr>
      </p:pic>
      <p:pic>
        <p:nvPicPr>
          <p:cNvPr id="24" name="Picture 2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7"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4.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2.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Footer Placeholder 6"/>
          <p:cNvSpPr>
            <a:spLocks noGrp="1"/>
          </p:cNvSpPr>
          <p:nvPr>
            <p:ph type="ftr" sz="quarter" idx="3"/>
          </p:nvPr>
        </p:nvSpPr>
        <p:spPr>
          <a:xfrm>
            <a:off x="4250265" y="8468518"/>
            <a:ext cx="8517467" cy="376237"/>
          </a:xfrm>
          <a:prstGeom prst="rect">
            <a:avLst/>
          </a:prstGeom>
        </p:spPr>
        <p:txBody>
          <a:bodyPr vert="horz" lIns="0" tIns="0" rIns="0" bIns="0" rtlCol="0" anchor="ctr">
            <a:normAutofit/>
          </a:bodyPr>
          <a:lstStyle>
            <a:lvl1pPr algn="ctr">
              <a:defRPr sz="1000" b="0" i="0" spc="-80" baseline="0">
                <a:solidFill>
                  <a:schemeClr val="bg2">
                    <a:lumMod val="50000"/>
                  </a:schemeClr>
                </a:solidFill>
                <a:latin typeface="Helvetica" charset="0"/>
                <a:ea typeface="Helvetica" charset="0"/>
                <a:cs typeface="Helvetica" charset="0"/>
              </a:defRPr>
            </a:lvl1pPr>
          </a:lstStyle>
          <a:p>
            <a:r>
              <a:rPr lang="it-IT" dirty="0"/>
              <a:t>Università di Pisa, Corso di didattica trasversale (LABCD5) “Curare e conservare il dato per la ricerca” – 18 </a:t>
            </a:r>
            <a:r>
              <a:rPr lang="it-IT" dirty="0" err="1"/>
              <a:t>Dic</a:t>
            </a:r>
            <a:r>
              <a:rPr lang="it-IT" dirty="0"/>
              <a:t> 2018 </a:t>
            </a:r>
            <a:endParaRPr lang="en-US" dirty="0"/>
          </a:p>
        </p:txBody>
      </p:sp>
      <p:sp>
        <p:nvSpPr>
          <p:cNvPr id="3" name="Slide Number Placeholder 2"/>
          <p:cNvSpPr>
            <a:spLocks noGrp="1"/>
          </p:cNvSpPr>
          <p:nvPr>
            <p:ph type="sldNum" sz="quarter" idx="4"/>
          </p:nvPr>
        </p:nvSpPr>
        <p:spPr>
          <a:xfrm>
            <a:off x="14630400" y="8386764"/>
            <a:ext cx="508000" cy="376237"/>
          </a:xfrm>
          <a:prstGeom prst="rect">
            <a:avLst/>
          </a:prstGeom>
        </p:spPr>
        <p:txBody>
          <a:bodyPr vert="horz" lIns="91440" tIns="45720" rIns="91440" bIns="45720" rtlCol="0" anchor="ctr"/>
          <a:lstStyle>
            <a:lvl1pPr algn="r">
              <a:defRPr sz="140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sp>
        <p:nvSpPr>
          <p:cNvPr id="4" name="Title Placeholder 3"/>
          <p:cNvSpPr>
            <a:spLocks noGrp="1"/>
          </p:cNvSpPr>
          <p:nvPr>
            <p:ph type="title"/>
          </p:nvPr>
        </p:nvSpPr>
        <p:spPr>
          <a:xfrm>
            <a:off x="1117600" y="487363"/>
            <a:ext cx="14020800" cy="1766887"/>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5" name="Text Placeholder 4"/>
          <p:cNvSpPr>
            <a:spLocks noGrp="1"/>
          </p:cNvSpPr>
          <p:nvPr>
            <p:ph type="body" idx="1"/>
          </p:nvPr>
        </p:nvSpPr>
        <p:spPr>
          <a:xfrm>
            <a:off x="1117600" y="2433638"/>
            <a:ext cx="14020800" cy="58023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 bg1="lt1" tx1="dk1" bg2="lt2" tx2="dk2" accent1="accent1" accent2="accent2" accent3="accent3" accent4="accent4" accent5="accent5" accent6="accent6" hlink="hlink" folHlink="folHlink"/>
  <p:sldLayoutIdLst>
    <p:sldLayoutId id="2147483655" r:id="rId1"/>
    <p:sldLayoutId id="2147483680" r:id="rId2"/>
    <p:sldLayoutId id="2147483730" r:id="rId3"/>
    <p:sldLayoutId id="2147483659" r:id="rId4"/>
    <p:sldLayoutId id="2147483693" r:id="rId5"/>
    <p:sldLayoutId id="2147483720" r:id="rId6"/>
    <p:sldLayoutId id="2147483670" r:id="rId7"/>
    <p:sldLayoutId id="2147483694" r:id="rId8"/>
    <p:sldLayoutId id="2147483731" r:id="rId9"/>
    <p:sldLayoutId id="2147483737" r:id="rId10"/>
    <p:sldLayoutId id="2147483695" r:id="rId11"/>
    <p:sldLayoutId id="2147483669" r:id="rId12"/>
    <p:sldLayoutId id="2147483696" r:id="rId13"/>
    <p:sldLayoutId id="2147483671" r:id="rId14"/>
    <p:sldLayoutId id="2147483711" r:id="rId15"/>
    <p:sldLayoutId id="2147483699" r:id="rId16"/>
    <p:sldLayoutId id="2147483697" r:id="rId17"/>
    <p:sldLayoutId id="2147483736" r:id="rId18"/>
    <p:sldLayoutId id="2147483700" r:id="rId19"/>
    <p:sldLayoutId id="2147483663" r:id="rId20"/>
    <p:sldLayoutId id="2147483710" r:id="rId21"/>
    <p:sldLayoutId id="2147483712" r:id="rId22"/>
    <p:sldLayoutId id="2147483713" r:id="rId23"/>
    <p:sldLayoutId id="2147483673" r:id="rId24"/>
    <p:sldLayoutId id="2147483708" r:id="rId25"/>
    <p:sldLayoutId id="2147483698" r:id="rId26"/>
    <p:sldLayoutId id="2147483666" r:id="rId27"/>
    <p:sldLayoutId id="2147483714" r:id="rId28"/>
    <p:sldLayoutId id="2147483719" r:id="rId29"/>
    <p:sldLayoutId id="2147483716" r:id="rId30"/>
    <p:sldLayoutId id="2147483717" r:id="rId31"/>
    <p:sldLayoutId id="2147483718" r:id="rId32"/>
    <p:sldLayoutId id="2147483715" r:id="rId33"/>
    <p:sldLayoutId id="2147483677" r:id="rId34"/>
    <p:sldLayoutId id="2147483702" r:id="rId35"/>
    <p:sldLayoutId id="2147483703" r:id="rId36"/>
    <p:sldLayoutId id="2147483701" r:id="rId37"/>
    <p:sldLayoutId id="2147483704" r:id="rId38"/>
    <p:sldLayoutId id="2147483733" r:id="rId39"/>
    <p:sldLayoutId id="2147483705" r:id="rId40"/>
    <p:sldLayoutId id="2147483679" r:id="rId41"/>
    <p:sldLayoutId id="2147483732" r:id="rId42"/>
    <p:sldLayoutId id="2147483706" r:id="rId43"/>
    <p:sldLayoutId id="2147483707" r:id="rId44"/>
    <p:sldLayoutId id="2147483664" r:id="rId45"/>
    <p:sldLayoutId id="2147483709" r:id="rId46"/>
    <p:sldLayoutId id="2147483667" r:id="rId47"/>
    <p:sldLayoutId id="2147483725" r:id="rId48"/>
    <p:sldLayoutId id="2147483734" r:id="rId49"/>
    <p:sldLayoutId id="2147483735" r:id="rId50"/>
    <p:sldLayoutId id="2147483742" r:id="rId51"/>
    <p:sldLayoutId id="2147483786" r:id="rId52"/>
    <p:sldLayoutId id="2147483787" r:id="rId53"/>
    <p:sldLayoutId id="2147483788" r:id="rId54"/>
    <p:sldLayoutId id="2147483789" r:id="rId55"/>
    <p:sldLayoutId id="2147483790" r:id="rId56"/>
    <p:sldLayoutId id="2147483791" r:id="rId57"/>
  </p:sldLayoutIdLst>
  <p:transition spd="med"/>
  <p:hf sldNum="0" hdr="0" dt="0"/>
  <p:txStyles>
    <p:titleStyle>
      <a:lvl1pPr marL="0" marR="0" indent="0"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Helvetica" charset="0"/>
          <a:ea typeface="Helvetica" charset="0"/>
          <a:cs typeface="Helvetica" charset="0"/>
          <a:sym typeface="Helvetica Light"/>
        </a:defRPr>
      </a:lvl1pPr>
      <a:lvl2pPr marL="0" marR="0" indent="228594"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2pPr>
      <a:lvl3pPr marL="0" marR="0" indent="457189"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3pPr>
      <a:lvl4pPr marL="0" marR="0" indent="685783"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4pPr>
      <a:lvl5pPr marL="0" marR="0" indent="914377"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5pPr>
      <a:lvl6pPr marL="0" marR="0" indent="1142971"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6pPr>
      <a:lvl7pPr marL="0" marR="0" indent="1371566"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7pPr>
      <a:lvl8pPr marL="0" marR="0" indent="1600160"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8pPr>
      <a:lvl9pPr marL="0" marR="0" indent="1828754"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9pPr>
    </p:titleStyle>
    <p:bodyStyle>
      <a:lvl1pPr marL="395101" marR="0" indent="-395101" algn="l" defTabSz="547673" rtl="0" eaLnBrk="1" latinLnBrk="0" hangingPunct="1">
        <a:lnSpc>
          <a:spcPct val="100000"/>
        </a:lnSpc>
        <a:spcBef>
          <a:spcPts val="3900"/>
        </a:spcBef>
        <a:spcAft>
          <a:spcPts val="0"/>
        </a:spcAft>
        <a:buClrTx/>
        <a:buSzPct val="75000"/>
        <a:buFontTx/>
        <a:buBlip>
          <a:blip r:embed="rId59"/>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1pPr>
      <a:lvl2pPr marL="839590" marR="0" indent="-395101" algn="l" defTabSz="547673" rtl="0" eaLnBrk="1" latinLnBrk="0" hangingPunct="1">
        <a:lnSpc>
          <a:spcPct val="100000"/>
        </a:lnSpc>
        <a:spcBef>
          <a:spcPts val="3900"/>
        </a:spcBef>
        <a:spcAft>
          <a:spcPts val="0"/>
        </a:spcAft>
        <a:buClrTx/>
        <a:buSzPct val="75000"/>
        <a:buFontTx/>
        <a:buBlip>
          <a:blip r:embed="rId60"/>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61"/>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1pPr>
      <a:lvl2pPr marL="0" marR="0" indent="228594"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2pPr>
      <a:lvl3pPr marL="0" marR="0" indent="457189"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3pPr>
      <a:lvl4pPr marL="0" marR="0" indent="685783"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4pPr>
      <a:lvl5pPr marL="0" marR="0" indent="914377"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5pPr>
      <a:lvl6pPr marL="0" marR="0" indent="1142971"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6pPr>
      <a:lvl7pPr marL="0" marR="0" indent="1371566"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7pPr>
      <a:lvl8pPr marL="0" marR="0" indent="1600160"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8pPr>
      <a:lvl9pPr marL="0" marR="0" indent="1828754"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9pPr>
    </p:otherStyle>
  </p:txStyles>
  <p:extLst>
    <p:ext uri="{27BBF7A9-308A-43DC-89C8-2F10F3537804}">
      <p15:sldGuideLst xmlns:p15="http://schemas.microsoft.com/office/powerpoint/2012/main">
        <p15:guide id="1" orient="horz" pos="2880" userDrawn="1">
          <p15:clr>
            <a:srgbClr val="F26B43"/>
          </p15:clr>
        </p15:guide>
        <p15:guide id="2" pos="5120" userDrawn="1">
          <p15:clr>
            <a:srgbClr val="F26B43"/>
          </p15:clr>
        </p15:guide>
        <p15:guide id="3" pos="448" userDrawn="1">
          <p15:clr>
            <a:srgbClr val="F26B43"/>
          </p15:clr>
        </p15:guide>
        <p15:guide id="4" pos="8567" userDrawn="1">
          <p15:clr>
            <a:srgbClr val="F26B43"/>
          </p15:clr>
        </p15:guide>
        <p15:guide id="5" orient="horz" pos="499" userDrawn="1">
          <p15:clr>
            <a:srgbClr val="F26B43"/>
          </p15:clr>
        </p15:guide>
        <p15:guide id="6" orient="horz" pos="467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orcid.org/0000-0003-0506-046X" TargetMode="External"/><Relationship Id="rId7" Type="http://schemas.openxmlformats.org/officeDocument/2006/relationships/image" Target="../media/image52.png"/><Relationship Id="rId2" Type="http://schemas.openxmlformats.org/officeDocument/2006/relationships/notesSlide" Target="../notesSlides/notesSlide1.xml"/><Relationship Id="rId1" Type="http://schemas.openxmlformats.org/officeDocument/2006/relationships/slideLayout" Target="../slideLayouts/slideLayout54.xml"/><Relationship Id="rId6" Type="http://schemas.openxmlformats.org/officeDocument/2006/relationships/image" Target="../media/image51.png"/><Relationship Id="rId5" Type="http://schemas.openxmlformats.org/officeDocument/2006/relationships/image" Target="../media/image10.png"/><Relationship Id="rId4" Type="http://schemas.openxmlformats.org/officeDocument/2006/relationships/image" Target="../media/image5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_rels/slide100.xml.rels><?xml version="1.0" encoding="UTF-8" standalone="yes"?>
<Relationships xmlns="http://schemas.openxmlformats.org/package/2006/relationships"><Relationship Id="rId3" Type="http://schemas.openxmlformats.org/officeDocument/2006/relationships/image" Target="../media/image121.png"/><Relationship Id="rId7" Type="http://schemas.openxmlformats.org/officeDocument/2006/relationships/image" Target="../media/image51.png"/><Relationship Id="rId2" Type="http://schemas.openxmlformats.org/officeDocument/2006/relationships/hyperlink" Target="https://www.scienceeurope.org/wp-content/uploads/2018/12/SE_RDM_Practical_Guide_Final.pdf" TargetMode="External"/><Relationship Id="rId1" Type="http://schemas.openxmlformats.org/officeDocument/2006/relationships/slideLayout" Target="../slideLayouts/slideLayout21.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2.png"/></Relationships>
</file>

<file path=ppt/slides/_rels/slide101.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1.xml"/><Relationship Id="rId5" Type="http://schemas.openxmlformats.org/officeDocument/2006/relationships/hyperlink" Target="https://www.cessda.eu/content/download/4302/48656/file/TTT_DO_DMPExpertGuide_v1.2.pdf" TargetMode="External"/><Relationship Id="rId4" Type="http://schemas.openxmlformats.org/officeDocument/2006/relationships/image" Target="../media/image128.png"/></Relationships>
</file>

<file path=ppt/slides/_rels/slide102.xml.rels><?xml version="1.0" encoding="UTF-8" standalone="yes"?>
<Relationships xmlns="http://schemas.openxmlformats.org/package/2006/relationships"><Relationship Id="rId3" Type="http://schemas.openxmlformats.org/officeDocument/2006/relationships/image" Target="../media/image130.png"/><Relationship Id="rId7" Type="http://schemas.openxmlformats.org/officeDocument/2006/relationships/image" Target="../media/image51.png"/><Relationship Id="rId2" Type="http://schemas.openxmlformats.org/officeDocument/2006/relationships/image" Target="../media/image129.png"/><Relationship Id="rId1" Type="http://schemas.openxmlformats.org/officeDocument/2006/relationships/slideLayout" Target="../slideLayouts/slideLayout21.xml"/><Relationship Id="rId6" Type="http://schemas.openxmlformats.org/officeDocument/2006/relationships/hyperlink" Target="https://www.dcc.ac.uk/guidance/how-guides" TargetMode="External"/><Relationship Id="rId5" Type="http://schemas.openxmlformats.org/officeDocument/2006/relationships/hyperlink" Target="https://www.dcc.ac.uk/guidance/how-guides/five-steps-decide-what-data-keep" TargetMode="External"/><Relationship Id="rId4" Type="http://schemas.openxmlformats.org/officeDocument/2006/relationships/hyperlink" Target="http://www.dcc.ac.uk/resources/how-guides/how-develop-rdm-services#Components" TargetMode="External"/></Relationships>
</file>

<file path=ppt/slides/_rels/slide103.xml.rels><?xml version="1.0" encoding="UTF-8" standalone="yes"?>
<Relationships xmlns="http://schemas.openxmlformats.org/package/2006/relationships"><Relationship Id="rId3" Type="http://schemas.openxmlformats.org/officeDocument/2006/relationships/hyperlink" Target="https://dmptool.org/general_guidance#metadata-data-documentation" TargetMode="External"/><Relationship Id="rId2" Type="http://schemas.openxmlformats.org/officeDocument/2006/relationships/image" Target="../media/image131.png"/><Relationship Id="rId1" Type="http://schemas.openxmlformats.org/officeDocument/2006/relationships/slideLayout" Target="../slideLayouts/slideLayout21.xml"/></Relationships>
</file>

<file path=ppt/slides/_rels/slide104.xml.rels><?xml version="1.0" encoding="UTF-8" standalone="yes"?>
<Relationships xmlns="http://schemas.openxmlformats.org/package/2006/relationships"><Relationship Id="rId8" Type="http://schemas.openxmlformats.org/officeDocument/2006/relationships/hyperlink" Target="https://www.openaire.eu/when-do-i-have-to-create-a-data-management-plan" TargetMode="External"/><Relationship Id="rId13" Type="http://schemas.openxmlformats.org/officeDocument/2006/relationships/hyperlink" Target="https://www.openaire.eu/italian-open-science-webinar-series-2019" TargetMode="External"/><Relationship Id="rId3" Type="http://schemas.openxmlformats.org/officeDocument/2006/relationships/hyperlink" Target="https://www.openaire.eu/how-to-comply-to-h2020-mandates-for-data" TargetMode="External"/><Relationship Id="rId7" Type="http://schemas.openxmlformats.org/officeDocument/2006/relationships/hyperlink" Target="https://www.openaire.eu/factsheet-h2020-odp" TargetMode="External"/><Relationship Id="rId12" Type="http://schemas.openxmlformats.org/officeDocument/2006/relationships/hyperlink" Target="https://www.rd-alliance.org/group/rda-italy/wiki/open-science-webinar-series-2018" TargetMode="External"/><Relationship Id="rId2" Type="http://schemas.openxmlformats.org/officeDocument/2006/relationships/hyperlink" Target="https://www.openaire.eu/how-to-create-a-data-management-plan" TargetMode="External"/><Relationship Id="rId16" Type="http://schemas.openxmlformats.org/officeDocument/2006/relationships/image" Target="../media/image132.png"/><Relationship Id="rId1" Type="http://schemas.openxmlformats.org/officeDocument/2006/relationships/slideLayout" Target="../slideLayouts/slideLayout21.xml"/><Relationship Id="rId6" Type="http://schemas.openxmlformats.org/officeDocument/2006/relationships/hyperlink" Target="https://www.openaire.eu/amnesia-guide" TargetMode="External"/><Relationship Id="rId11" Type="http://schemas.openxmlformats.org/officeDocument/2006/relationships/hyperlink" Target="https://www.openaire.eu/item/basics-of-research-data-management?category_id=520" TargetMode="External"/><Relationship Id="rId5" Type="http://schemas.openxmlformats.org/officeDocument/2006/relationships/hyperlink" Target="https://www.openaire.eu/zenodo-guide" TargetMode="External"/><Relationship Id="rId15" Type="http://schemas.openxmlformats.org/officeDocument/2006/relationships/image" Target="../media/image51.png"/><Relationship Id="rId10" Type="http://schemas.openxmlformats.org/officeDocument/2006/relationships/hyperlink" Target="https://www.openaire.eu/item/data-management-plans?category_id=520" TargetMode="External"/><Relationship Id="rId4" Type="http://schemas.openxmlformats.org/officeDocument/2006/relationships/hyperlink" Target="https://www.openaire.eu/how-to-make-your-data-fair" TargetMode="External"/><Relationship Id="rId9" Type="http://schemas.openxmlformats.org/officeDocument/2006/relationships/hyperlink" Target="https://www.openaire.eu/what-isa-data-management-plan-and-how-do-i-create-one" TargetMode="External"/><Relationship Id="rId14" Type="http://schemas.openxmlformats.org/officeDocument/2006/relationships/hyperlink" Target="https://www.openaire.eu/factsheets" TargetMode="External"/></Relationships>
</file>

<file path=ppt/slides/_rels/slide105.xml.rels><?xml version="1.0" encoding="UTF-8" standalone="yes"?>
<Relationships xmlns="http://schemas.openxmlformats.org/package/2006/relationships"><Relationship Id="rId3" Type="http://schemas.openxmlformats.org/officeDocument/2006/relationships/image" Target="../media/image133.emf"/><Relationship Id="rId2" Type="http://schemas.openxmlformats.org/officeDocument/2006/relationships/hyperlink" Target="https://www.openaire.eu/the-cost-of-data-management" TargetMode="External"/><Relationship Id="rId1" Type="http://schemas.openxmlformats.org/officeDocument/2006/relationships/slideLayout" Target="../slideLayouts/slideLayout22.xml"/><Relationship Id="rId4" Type="http://schemas.openxmlformats.org/officeDocument/2006/relationships/image" Target="../media/image51.png"/></Relationships>
</file>

<file path=ppt/slides/_rels/slide106.xml.rels><?xml version="1.0" encoding="UTF-8" standalone="yes"?>
<Relationships xmlns="http://schemas.openxmlformats.org/package/2006/relationships"><Relationship Id="rId3" Type="http://schemas.openxmlformats.org/officeDocument/2006/relationships/hyperlink" Target="https://www.nationalacademies.org/our-work/forecasting-costs-for-preserving-archiving-and-promoting-access-to-biomedical-data" TargetMode="External"/><Relationship Id="rId2" Type="http://schemas.openxmlformats.org/officeDocument/2006/relationships/hyperlink" Target="https://www.openaire.eu/how-to-comply-to-h2020-mandates-rdm-costs" TargetMode="External"/><Relationship Id="rId1" Type="http://schemas.openxmlformats.org/officeDocument/2006/relationships/slideLayout" Target="../slideLayouts/slideLayout21.xml"/><Relationship Id="rId6" Type="http://schemas.openxmlformats.org/officeDocument/2006/relationships/image" Target="../media/image134.png"/><Relationship Id="rId5" Type="http://schemas.openxmlformats.org/officeDocument/2006/relationships/image" Target="../media/image51.png"/><Relationship Id="rId4" Type="http://schemas.openxmlformats.org/officeDocument/2006/relationships/hyperlink" Target="https://zingtree.com/host.php?style=buttons&amp;tree_id=511095771&amp;persist_names=Restart&amp;persist_node_ids=1&amp;start_node=1&amp;start_tree=511095771" TargetMode="External"/></Relationships>
</file>

<file path=ppt/slides/_rels/slide107.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hyperlink" Target="https://argos.openaire.eu/home" TargetMode="External"/><Relationship Id="rId1" Type="http://schemas.openxmlformats.org/officeDocument/2006/relationships/slideLayout" Target="../slideLayouts/slideLayout21.xml"/><Relationship Id="rId4" Type="http://schemas.openxmlformats.org/officeDocument/2006/relationships/image" Target="../media/image51.png"/></Relationships>
</file>

<file path=ppt/slides/_rels/slide108.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hyperlink" Target="https://dmponline.dcc.ac.uk/" TargetMode="External"/><Relationship Id="rId1" Type="http://schemas.openxmlformats.org/officeDocument/2006/relationships/slideLayout" Target="../slideLayouts/slideLayout21.xml"/><Relationship Id="rId4" Type="http://schemas.openxmlformats.org/officeDocument/2006/relationships/image" Target="../media/image51.png"/></Relationships>
</file>

<file path=ppt/slides/_rels/slide109.xml.rels><?xml version="1.0" encoding="UTF-8" standalone="yes"?>
<Relationships xmlns="http://schemas.openxmlformats.org/package/2006/relationships"><Relationship Id="rId8" Type="http://schemas.openxmlformats.org/officeDocument/2006/relationships/hyperlink" Target="https://scienceeurope.org/media/411km040/se-rdm-template-3-researcher-guidance-for-data-management-plans.docx" TargetMode="External"/><Relationship Id="rId3" Type="http://schemas.openxmlformats.org/officeDocument/2006/relationships/hyperlink" Target="https://creativecommons.org/choose/?lang=en" TargetMode="External"/><Relationship Id="rId7" Type="http://schemas.openxmlformats.org/officeDocument/2006/relationships/hyperlink" Target="https://scienceeurope.org/media/ffkb51ei/se-rdm-template-2-criteria-for-the-selection-of-trustworthy-repositories.docx" TargetMode="External"/><Relationship Id="rId2" Type="http://schemas.openxmlformats.org/officeDocument/2006/relationships/hyperlink" Target="http://www.zenodo.org/" TargetMode="External"/><Relationship Id="rId1" Type="http://schemas.openxmlformats.org/officeDocument/2006/relationships/slideLayout" Target="../slideLayouts/slideLayout21.xml"/><Relationship Id="rId6" Type="http://schemas.openxmlformats.org/officeDocument/2006/relationships/hyperlink" Target="https://scienceeurope.org/media/urspcz0a/se-rdm-template-1-core-requirements-for-data-management-plans.docx" TargetMode="External"/><Relationship Id="rId11" Type="http://schemas.openxmlformats.org/officeDocument/2006/relationships/image" Target="../media/image51.png"/><Relationship Id="rId5" Type="http://schemas.openxmlformats.org/officeDocument/2006/relationships/hyperlink" Target="https://libereurope.eu/dmpcatalogue/" TargetMode="External"/><Relationship Id="rId10" Type="http://schemas.openxmlformats.org/officeDocument/2006/relationships/hyperlink" Target="https://scienceeurope.org/media/22hpslfl/se-rdm-template-5-guidance-on-the-evaluation-of-data-management-plans.docx" TargetMode="External"/><Relationship Id="rId4" Type="http://schemas.openxmlformats.org/officeDocument/2006/relationships/hyperlink" Target="https://chooser-beta.creativecommons.org/" TargetMode="External"/><Relationship Id="rId9" Type="http://schemas.openxmlformats.org/officeDocument/2006/relationships/hyperlink" Target="https://scienceeurope.org/media/b0bhp2ro/se-rdm-template-4-researcher-guidance-for-the-selection-of-trustworthy-repositories.doc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orcid.org/0000-0003-0506-046X" TargetMode="External"/><Relationship Id="rId7"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54.xml"/><Relationship Id="rId6" Type="http://schemas.openxmlformats.org/officeDocument/2006/relationships/image" Target="../media/image51.png"/><Relationship Id="rId5" Type="http://schemas.openxmlformats.org/officeDocument/2006/relationships/image" Target="../media/image10.png"/><Relationship Id="rId4" Type="http://schemas.openxmlformats.org/officeDocument/2006/relationships/image" Target="../media/image50.png"/></Relationships>
</file>

<file path=ppt/slides/_rels/slide110.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13.xml"/><Relationship Id="rId1" Type="http://schemas.openxmlformats.org/officeDocument/2006/relationships/slideLayout" Target="../slideLayouts/slideLayout53.xml"/><Relationship Id="rId5" Type="http://schemas.openxmlformats.org/officeDocument/2006/relationships/image" Target="../media/image53.png"/><Relationship Id="rId4" Type="http://schemas.openxmlformats.org/officeDocument/2006/relationships/hyperlink" Target="https://www.menti.com/5bb723kw47" TargetMode="External"/></Relationships>
</file>

<file path=ppt/slides/_rels/slide111.xml.rels><?xml version="1.0" encoding="UTF-8" standalone="yes"?>
<Relationships xmlns="http://schemas.openxmlformats.org/package/2006/relationships"><Relationship Id="rId3" Type="http://schemas.openxmlformats.org/officeDocument/2006/relationships/hyperlink" Target="mailto:emma.lazzeri@isti.cnr.it" TargetMode="External"/><Relationship Id="rId2" Type="http://schemas.openxmlformats.org/officeDocument/2006/relationships/hyperlink" Target="mailto:elena.giglia@unito.it" TargetMode="External"/><Relationship Id="rId1" Type="http://schemas.openxmlformats.org/officeDocument/2006/relationships/slideLayout" Target="../slideLayouts/slideLayout47.xml"/><Relationship Id="rId6" Type="http://schemas.openxmlformats.org/officeDocument/2006/relationships/image" Target="../media/image51.png"/><Relationship Id="rId5" Type="http://schemas.openxmlformats.org/officeDocument/2006/relationships/image" Target="../media/image10.png"/><Relationship Id="rId4" Type="http://schemas.openxmlformats.org/officeDocument/2006/relationships/hyperlink" Target="mailto:gina.pavone@isti.cnr.i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9.png"/><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svg"/><Relationship Id="rId7" Type="http://schemas.openxmlformats.org/officeDocument/2006/relationships/image" Target="../media/image65.svg"/><Relationship Id="rId2" Type="http://schemas.openxmlformats.org/officeDocument/2006/relationships/image" Target="../media/image60.png"/><Relationship Id="rId1" Type="http://schemas.openxmlformats.org/officeDocument/2006/relationships/slideLayout" Target="../slideLayouts/slideLayout41.xml"/><Relationship Id="rId6" Type="http://schemas.openxmlformats.org/officeDocument/2006/relationships/image" Target="../media/image64.png"/><Relationship Id="rId5" Type="http://schemas.openxmlformats.org/officeDocument/2006/relationships/image" Target="../media/image63.svg"/><Relationship Id="rId10" Type="http://schemas.openxmlformats.org/officeDocument/2006/relationships/image" Target="../media/image51.png"/><Relationship Id="rId4" Type="http://schemas.openxmlformats.org/officeDocument/2006/relationships/image" Target="../media/image62.png"/><Relationship Id="rId9" Type="http://schemas.openxmlformats.org/officeDocument/2006/relationships/image" Target="../media/image67.svg"/></Relationships>
</file>

<file path=ppt/slides/_rels/slide1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2.xml"/><Relationship Id="rId1" Type="http://schemas.openxmlformats.org/officeDocument/2006/relationships/slideLayout" Target="../slideLayouts/slideLayout53.xml"/><Relationship Id="rId5" Type="http://schemas.openxmlformats.org/officeDocument/2006/relationships/image" Target="../media/image53.png"/><Relationship Id="rId4" Type="http://schemas.openxmlformats.org/officeDocument/2006/relationships/hyperlink" Target="https://www.menti.com/5bb723kw47"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58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hyperlink" Target="http://www.openaire.eu/" TargetMode="External"/><Relationship Id="rId2" Type="http://schemas.openxmlformats.org/officeDocument/2006/relationships/notesSlide" Target="../notesSlides/notesSlide3.xml"/><Relationship Id="rId1" Type="http://schemas.openxmlformats.org/officeDocument/2006/relationships/slideLayout" Target="../slideLayouts/slideLayout53.xml"/><Relationship Id="rId6" Type="http://schemas.openxmlformats.org/officeDocument/2006/relationships/image" Target="../media/image51.png"/><Relationship Id="rId5" Type="http://schemas.openxmlformats.org/officeDocument/2006/relationships/image" Target="../media/image10.png"/><Relationship Id="rId4" Type="http://schemas.openxmlformats.org/officeDocument/2006/relationships/hyperlink" Target="https://icdi.it/it/attivita/tf-cc"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68.png"/><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9.png"/><Relationship Id="rId1" Type="http://schemas.openxmlformats.org/officeDocument/2006/relationships/slideLayout" Target="../slideLayouts/slideLayout21.xml"/><Relationship Id="rId5" Type="http://schemas.openxmlformats.org/officeDocument/2006/relationships/image" Target="../media/image51.png"/><Relationship Id="rId4" Type="http://schemas.openxmlformats.org/officeDocument/2006/relationships/image" Target="../media/image70.png"/></Relationships>
</file>

<file path=ppt/slides/_rels/slide3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4.xml"/><Relationship Id="rId1" Type="http://schemas.openxmlformats.org/officeDocument/2006/relationships/slideLayout" Target="../slideLayouts/slideLayout55.xml"/><Relationship Id="rId5" Type="http://schemas.openxmlformats.org/officeDocument/2006/relationships/image" Target="../media/image56.jpg"/><Relationship Id="rId4" Type="http://schemas.openxmlformats.org/officeDocument/2006/relationships/image" Target="../media/image55.jpeg"/></Relationships>
</file>

<file path=ppt/slides/_rels/slide40.xml.rels><?xml version="1.0" encoding="UTF-8" standalone="yes"?>
<Relationships xmlns="http://schemas.openxmlformats.org/package/2006/relationships"><Relationship Id="rId3" Type="http://schemas.openxmlformats.org/officeDocument/2006/relationships/image" Target="../media/image72.svg"/><Relationship Id="rId2" Type="http://schemas.openxmlformats.org/officeDocument/2006/relationships/image" Target="../media/image71.png"/><Relationship Id="rId1" Type="http://schemas.openxmlformats.org/officeDocument/2006/relationships/slideLayout" Target="../slideLayouts/slideLayout15.xml"/><Relationship Id="rId4" Type="http://schemas.openxmlformats.org/officeDocument/2006/relationships/image" Target="../media/image5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73.png"/><Relationship Id="rId1" Type="http://schemas.openxmlformats.org/officeDocument/2006/relationships/slideLayout" Target="../slideLayouts/slideLayout45.xml"/></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2.xml"/><Relationship Id="rId5" Type="http://schemas.openxmlformats.org/officeDocument/2006/relationships/image" Target="../media/image51.png"/><Relationship Id="rId4" Type="http://schemas.openxmlformats.org/officeDocument/2006/relationships/hyperlink" Target="https://citation.crosscite.org/"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www.zenodo.org/" TargetMode="Externa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45.xml"/><Relationship Id="rId6" Type="http://schemas.openxmlformats.org/officeDocument/2006/relationships/image" Target="../media/image51.png"/><Relationship Id="rId5" Type="http://schemas.openxmlformats.org/officeDocument/2006/relationships/image" Target="../media/image79.png"/><Relationship Id="rId4" Type="http://schemas.openxmlformats.org/officeDocument/2006/relationships/image" Target="../media/image7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2.xml"/><Relationship Id="rId5" Type="http://schemas.openxmlformats.org/officeDocument/2006/relationships/image" Target="../media/image51.png"/><Relationship Id="rId4" Type="http://schemas.openxmlformats.org/officeDocument/2006/relationships/image" Target="../media/image8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6.xml"/><Relationship Id="rId5" Type="http://schemas.openxmlformats.org/officeDocument/2006/relationships/image" Target="../media/image51.png"/><Relationship Id="rId4" Type="http://schemas.openxmlformats.org/officeDocument/2006/relationships/image" Target="../media/image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www.openaire.eu/how-do-i-know-if-my-research-data-is-protected" TargetMode="External"/><Relationship Id="rId1" Type="http://schemas.openxmlformats.org/officeDocument/2006/relationships/slideLayout" Target="../slideLayouts/slideLayout38.xml"/></Relationships>
</file>

<file path=ppt/slides/_rels/slide59.xml.rels><?xml version="1.0" encoding="UTF-8" standalone="yes"?>
<Relationships xmlns="http://schemas.openxmlformats.org/package/2006/relationships"><Relationship Id="rId8" Type="http://schemas.openxmlformats.org/officeDocument/2006/relationships/hyperlink" Target="https://www.siae.it/it/diritto-dautore" TargetMode="External"/><Relationship Id="rId3" Type="http://schemas.openxmlformats.org/officeDocument/2006/relationships/image" Target="../media/image3.png"/><Relationship Id="rId7" Type="http://schemas.openxmlformats.org/officeDocument/2006/relationships/image" Target="../media/image85.png"/><Relationship Id="rId2" Type="http://schemas.openxmlformats.org/officeDocument/2006/relationships/image" Target="../media/image2.png"/><Relationship Id="rId1" Type="http://schemas.openxmlformats.org/officeDocument/2006/relationships/slideLayout" Target="../slideLayouts/slideLayout2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4.png"/><Relationship Id="rId9" Type="http://schemas.openxmlformats.org/officeDocument/2006/relationships/image" Target="../media/image5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3.xml"/></Relationships>
</file>

<file path=ppt/slides/_rels/slide60.xml.rels><?xml version="1.0" encoding="UTF-8" standalone="yes"?>
<Relationships xmlns="http://schemas.openxmlformats.org/package/2006/relationships"><Relationship Id="rId3" Type="http://schemas.openxmlformats.org/officeDocument/2006/relationships/hyperlink" Target="https://www.coalition-s.org/rights-retention-strategy/" TargetMode="External"/><Relationship Id="rId2" Type="http://schemas.openxmlformats.org/officeDocument/2006/relationships/hyperlink" Target="https://ec.europa.eu/research/participants/data/ref/h2020/other/hi/oa-pilot/h2020-oa-guide-model-for-publishing-a_en.pdf" TargetMode="External"/><Relationship Id="rId1" Type="http://schemas.openxmlformats.org/officeDocument/2006/relationships/slideLayout" Target="../slideLayouts/slideLayout21.xml"/><Relationship Id="rId4" Type="http://schemas.openxmlformats.org/officeDocument/2006/relationships/image" Target="../media/image51.png"/></Relationships>
</file>

<file path=ppt/slides/_rels/slide6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3.png"/><Relationship Id="rId7" Type="http://schemas.openxmlformats.org/officeDocument/2006/relationships/image" Target="../media/image86.png"/><Relationship Id="rId2" Type="http://schemas.openxmlformats.org/officeDocument/2006/relationships/image" Target="../media/image2.png"/><Relationship Id="rId1" Type="http://schemas.openxmlformats.org/officeDocument/2006/relationships/slideLayout" Target="../slideLayouts/slideLayout45.xml"/><Relationship Id="rId6" Type="http://schemas.openxmlformats.org/officeDocument/2006/relationships/hyperlink" Target="https://www.openaire.eu/how-do-i-know-if-my-research-data-is-protected" TargetMode="External"/><Relationship Id="rId5" Type="http://schemas.openxmlformats.org/officeDocument/2006/relationships/hyperlink" Target="https://www.apogeonline.com/articoli/data-governance-un-dato-non-appartiene-a-nessuno-a-meno-che-sia-personale-simone-aliprandi/?fbclid=IwAR2LaXV6b6m8aaJ7SeFKVAidbTlB9C4_-mQPirLxs3m5DxAs0jG8gkn8ZKg" TargetMode="External"/><Relationship Id="rId4" Type="http://schemas.openxmlformats.org/officeDocument/2006/relationships/image" Target="../media/image4.png"/></Relationships>
</file>

<file path=ppt/slides/_rels/slide6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www.slideshare.net/simonealiprandi/2014-1029-opendatalombardia" TargetMode="Externa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5.xml.rels><?xml version="1.0" encoding="UTF-8" standalone="yes"?>
<Relationships xmlns="http://schemas.openxmlformats.org/package/2006/relationships"><Relationship Id="rId3" Type="http://schemas.openxmlformats.org/officeDocument/2006/relationships/hyperlink" Target="https://foter.com/" TargetMode="External"/><Relationship Id="rId2" Type="http://schemas.openxmlformats.org/officeDocument/2006/relationships/hyperlink" Target="https://foter.com/blog/how-to-attribute-creative-commons-photos/" TargetMode="External"/><Relationship Id="rId1" Type="http://schemas.openxmlformats.org/officeDocument/2006/relationships/slideLayout" Target="../slideLayouts/slideLayout21.xml"/><Relationship Id="rId6" Type="http://schemas.openxmlformats.org/officeDocument/2006/relationships/image" Target="../media/image51.png"/><Relationship Id="rId5" Type="http://schemas.openxmlformats.org/officeDocument/2006/relationships/image" Target="../media/image87.png"/><Relationship Id="rId4" Type="http://schemas.openxmlformats.org/officeDocument/2006/relationships/hyperlink" Target="https://creativecommons.org/licenses/by-sa/3.0/" TargetMode="External"/></Relationships>
</file>

<file path=ppt/slides/_rels/slide6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3.png"/><Relationship Id="rId7" Type="http://schemas.openxmlformats.org/officeDocument/2006/relationships/hyperlink" Target="https://doi.org/10.5281/zenodo.840651" TargetMode="External"/><Relationship Id="rId2" Type="http://schemas.openxmlformats.org/officeDocument/2006/relationships/image" Target="../media/image2.png"/><Relationship Id="rId1" Type="http://schemas.openxmlformats.org/officeDocument/2006/relationships/slideLayout" Target="../slideLayouts/slideLayout2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4.png"/></Relationships>
</file>

<file path=ppt/slides/_rels/slide67.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51.png"/><Relationship Id="rId2" Type="http://schemas.openxmlformats.org/officeDocument/2006/relationships/image" Target="../media/image90.png"/><Relationship Id="rId1" Type="http://schemas.openxmlformats.org/officeDocument/2006/relationships/slideLayout" Target="../slideLayouts/slideLayout21.xml"/><Relationship Id="rId6" Type="http://schemas.openxmlformats.org/officeDocument/2006/relationships/image" Target="../media/image93.png"/><Relationship Id="rId5" Type="http://schemas.openxmlformats.org/officeDocument/2006/relationships/hyperlink" Target="https://doi.org/10.5281/zenodo.840651" TargetMode="External"/><Relationship Id="rId4" Type="http://schemas.openxmlformats.org/officeDocument/2006/relationships/image" Target="../media/image92.png"/></Relationships>
</file>

<file path=ppt/slides/_rels/slide6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94.png"/><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xml"/><Relationship Id="rId1" Type="http://schemas.openxmlformats.org/officeDocument/2006/relationships/slideLayout" Target="../slideLayouts/slideLayout55.xml"/></Relationships>
</file>

<file path=ppt/slides/_rels/slide70.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3.xml"/></Relationships>
</file>

<file path=ppt/slides/_rels/slide7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7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7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76.png"/><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11.xml"/><Relationship Id="rId1" Type="http://schemas.openxmlformats.org/officeDocument/2006/relationships/slideLayout" Target="../slideLayouts/slideLayout53.xml"/><Relationship Id="rId5" Type="http://schemas.openxmlformats.org/officeDocument/2006/relationships/image" Target="../media/image53.png"/><Relationship Id="rId4" Type="http://schemas.openxmlformats.org/officeDocument/2006/relationships/hyperlink" Target="https://www.menti.com/5bb723kw47" TargetMode="External"/></Relationships>
</file>

<file path=ppt/slides/_rels/slide75.xml.rels><?xml version="1.0" encoding="UTF-8" standalone="yes"?>
<Relationships xmlns="http://schemas.openxmlformats.org/package/2006/relationships"><Relationship Id="rId3" Type="http://schemas.openxmlformats.org/officeDocument/2006/relationships/hyperlink" Target="https://orcid.org/0000-0003-0506-046X" TargetMode="External"/><Relationship Id="rId7"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54.xml"/><Relationship Id="rId6" Type="http://schemas.openxmlformats.org/officeDocument/2006/relationships/image" Target="../media/image51.png"/><Relationship Id="rId5" Type="http://schemas.openxmlformats.org/officeDocument/2006/relationships/image" Target="../media/image10.png"/><Relationship Id="rId4" Type="http://schemas.openxmlformats.org/officeDocument/2006/relationships/image" Target="../media/image50.png"/></Relationships>
</file>

<file path=ppt/slides/_rels/slide7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7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96.png"/><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services.d4science.org/web/openscienceeumandate" TargetMode="External"/><Relationship Id="rId1" Type="http://schemas.openxmlformats.org/officeDocument/2006/relationships/slideLayout" Target="../slideLayouts/slideLayout21.xml"/><Relationship Id="rId4" Type="http://schemas.openxmlformats.org/officeDocument/2006/relationships/image" Target="../media/image58.png"/></Relationships>
</file>

<file path=ppt/slides/_rels/slide8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96.png"/><Relationship Id="rId1" Type="http://schemas.openxmlformats.org/officeDocument/2006/relationships/slideLayout" Target="../slideLayouts/slideLayout45.xml"/></Relationships>
</file>

<file path=ppt/slides/_rels/slide8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97.png"/><Relationship Id="rId1" Type="http://schemas.openxmlformats.org/officeDocument/2006/relationships/slideLayout" Target="../slideLayouts/slideLayout21.xml"/></Relationships>
</file>

<file path=ppt/slides/_rels/slide8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98.png"/><Relationship Id="rId1" Type="http://schemas.openxmlformats.org/officeDocument/2006/relationships/slideLayout" Target="../slideLayouts/slideLayout45.xml"/></Relationships>
</file>

<file path=ppt/slides/_rels/slide8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99.png"/><Relationship Id="rId1" Type="http://schemas.openxmlformats.org/officeDocument/2006/relationships/slideLayout" Target="../slideLayouts/slideLayout45.xml"/></Relationships>
</file>

<file path=ppt/slides/_rels/slide8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hyperlink" Target="http://www.data.cam.ac.uk/files/gdl_tilsdocnaming_v1_20090612.pdf" TargetMode="External"/><Relationship Id="rId1" Type="http://schemas.openxmlformats.org/officeDocument/2006/relationships/slideLayout" Target="../slideLayouts/slideLayout2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8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96.png"/><Relationship Id="rId1" Type="http://schemas.openxmlformats.org/officeDocument/2006/relationships/slideLayout" Target="../slideLayouts/slideLayout45.xml"/></Relationships>
</file>

<file path=ppt/slides/_rels/slide8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2.xml"/><Relationship Id="rId5" Type="http://schemas.openxmlformats.org/officeDocument/2006/relationships/image" Target="../media/image51.png"/><Relationship Id="rId4" Type="http://schemas.openxmlformats.org/officeDocument/2006/relationships/hyperlink" Target="http://rd-alliance.github.io/metadata-directory/" TargetMode="External"/></Relationships>
</file>

<file path=ppt/slides/_rels/slide8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hyperlink" Target="https://data.research.cornell.edu/content/readme" TargetMode="External"/><Relationship Id="rId1" Type="http://schemas.openxmlformats.org/officeDocument/2006/relationships/slideLayout" Target="../slideLayouts/slideLayout22.xml"/><Relationship Id="rId5" Type="http://schemas.openxmlformats.org/officeDocument/2006/relationships/image" Target="../media/image51.png"/><Relationship Id="rId4" Type="http://schemas.openxmlformats.org/officeDocument/2006/relationships/hyperlink" Target="https://cornell.app.box.com/v/ReadmeTemplate" TargetMode="External"/></Relationships>
</file>

<file path=ppt/slides/_rels/slide8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96.png"/><Relationship Id="rId1" Type="http://schemas.openxmlformats.org/officeDocument/2006/relationships/slideLayout" Target="../slideLayouts/slideLayout45.xml"/></Relationships>
</file>

<file path=ppt/slides/_rels/slide8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07.png"/><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8.xml"/><Relationship Id="rId1" Type="http://schemas.openxmlformats.org/officeDocument/2006/relationships/slideLayout" Target="../slideLayouts/slideLayout53.xml"/><Relationship Id="rId5" Type="http://schemas.openxmlformats.org/officeDocument/2006/relationships/image" Target="../media/image53.png"/><Relationship Id="rId4" Type="http://schemas.openxmlformats.org/officeDocument/2006/relationships/hyperlink" Target="https://www.menti.com/5bb723kw47" TargetMode="External"/></Relationships>
</file>

<file path=ppt/slides/_rels/slide90.xml.rels><?xml version="1.0" encoding="UTF-8" standalone="yes"?>
<Relationships xmlns="http://schemas.openxmlformats.org/package/2006/relationships"><Relationship Id="rId8" Type="http://schemas.openxmlformats.org/officeDocument/2006/relationships/image" Target="../media/image1220.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108.png"/><Relationship Id="rId1" Type="http://schemas.openxmlformats.org/officeDocument/2006/relationships/slideLayout" Target="../slideLayouts/slideLayout21.xml"/><Relationship Id="rId6" Type="http://schemas.openxmlformats.org/officeDocument/2006/relationships/image" Target="../media/image1210.png"/><Relationship Id="rId11" Type="http://schemas.openxmlformats.org/officeDocument/2006/relationships/image" Target="../media/image51.png"/><Relationship Id="rId5" Type="http://schemas.openxmlformats.org/officeDocument/2006/relationships/customXml" Target="../ink/ink2.xml"/><Relationship Id="rId10" Type="http://schemas.openxmlformats.org/officeDocument/2006/relationships/image" Target="../media/image123.png"/><Relationship Id="rId4" Type="http://schemas.openxmlformats.org/officeDocument/2006/relationships/image" Target="../media/image1200.png"/><Relationship Id="rId9" Type="http://schemas.openxmlformats.org/officeDocument/2006/relationships/customXml" Target="../ink/ink4.xml"/></Relationships>
</file>

<file path=ppt/slides/_rels/slide9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hyperlink" Target="https://www.garr.it/it/infrastrutture/infrastruttura-cloud/infrastruttura-cloud" TargetMode="External"/><Relationship Id="rId1" Type="http://schemas.openxmlformats.org/officeDocument/2006/relationships/slideLayout" Target="../slideLayouts/slideLayout21.xml"/><Relationship Id="rId5" Type="http://schemas.openxmlformats.org/officeDocument/2006/relationships/image" Target="../media/image51.png"/><Relationship Id="rId4" Type="http://schemas.openxmlformats.org/officeDocument/2006/relationships/image" Target="../media/image110.png"/></Relationships>
</file>

<file path=ppt/slides/_rels/slide92.xml.rels><?xml version="1.0" encoding="UTF-8" standalone="yes"?>
<Relationships xmlns="http://schemas.openxmlformats.org/package/2006/relationships"><Relationship Id="rId3" Type="http://schemas.openxmlformats.org/officeDocument/2006/relationships/image" Target="../media/image112.svg"/><Relationship Id="rId2" Type="http://schemas.openxmlformats.org/officeDocument/2006/relationships/image" Target="../media/image111.png"/><Relationship Id="rId1" Type="http://schemas.openxmlformats.org/officeDocument/2006/relationships/slideLayout" Target="../slideLayouts/slideLayout45.xml"/><Relationship Id="rId6" Type="http://schemas.openxmlformats.org/officeDocument/2006/relationships/image" Target="../media/image51.png"/><Relationship Id="rId5" Type="http://schemas.openxmlformats.org/officeDocument/2006/relationships/image" Target="../media/image114.svg"/><Relationship Id="rId4" Type="http://schemas.openxmlformats.org/officeDocument/2006/relationships/image" Target="../media/image113.png"/></Relationships>
</file>

<file path=ppt/slides/_rels/slide9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15.png"/><Relationship Id="rId1" Type="http://schemas.openxmlformats.org/officeDocument/2006/relationships/slideLayout" Target="../slideLayouts/slideLayout45.xml"/></Relationships>
</file>

<file path=ppt/slides/_rels/slide94.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2.xml"/><Relationship Id="rId4" Type="http://schemas.openxmlformats.org/officeDocument/2006/relationships/image" Target="../media/image51.png"/></Relationships>
</file>

<file path=ppt/slides/_rels/slide95.xml.rels><?xml version="1.0" encoding="UTF-8" standalone="yes"?>
<Relationships xmlns="http://schemas.openxmlformats.org/package/2006/relationships"><Relationship Id="rId3" Type="http://schemas.openxmlformats.org/officeDocument/2006/relationships/hyperlink" Target="https://guides.github.com/activities/citable-code/" TargetMode="External"/><Relationship Id="rId2" Type="http://schemas.openxmlformats.org/officeDocument/2006/relationships/image" Target="../media/image118.png"/><Relationship Id="rId1" Type="http://schemas.openxmlformats.org/officeDocument/2006/relationships/slideLayout" Target="../slideLayouts/slideLayout22.xml"/><Relationship Id="rId4" Type="http://schemas.openxmlformats.org/officeDocument/2006/relationships/image" Target="../media/image51.png"/></Relationships>
</file>

<file path=ppt/slides/_rels/slide9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19.png"/><Relationship Id="rId1" Type="http://schemas.openxmlformats.org/officeDocument/2006/relationships/slideLayout" Target="../slideLayouts/slideLayout45.xml"/></Relationships>
</file>

<file path=ppt/slides/_rels/slide9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9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20.png"/><Relationship Id="rId1" Type="http://schemas.openxmlformats.org/officeDocument/2006/relationships/slideLayout" Target="../slideLayouts/slideLayout2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gad9f56bffc_0_0"/>
          <p:cNvSpPr txBox="1">
            <a:spLocks noGrp="1"/>
          </p:cNvSpPr>
          <p:nvPr>
            <p:ph type="body" idx="1"/>
          </p:nvPr>
        </p:nvSpPr>
        <p:spPr>
          <a:xfrm>
            <a:off x="711200" y="1266026"/>
            <a:ext cx="14657700" cy="3987900"/>
          </a:xfrm>
          <a:prstGeom prst="rect">
            <a:avLst/>
          </a:prstGeom>
          <a:noFill/>
          <a:ln>
            <a:noFill/>
          </a:ln>
        </p:spPr>
        <p:txBody>
          <a:bodyPr spcFirstLastPara="1" wrap="square" lIns="0" tIns="0" rIns="0" bIns="72000" anchor="b" anchorCtr="0">
            <a:noAutofit/>
          </a:bodyPr>
          <a:lstStyle/>
          <a:p>
            <a:pPr marL="0" lvl="0" indent="0">
              <a:buClr>
                <a:schemeClr val="dk1"/>
              </a:buClr>
              <a:buSzPts val="1100"/>
            </a:pPr>
            <a:r>
              <a:rPr lang="it-IT" b="0" dirty="0"/>
              <a:t>Open Science e finanziamenti europei</a:t>
            </a:r>
          </a:p>
          <a:p>
            <a:pPr marL="0" lvl="0" indent="0">
              <a:buClr>
                <a:schemeClr val="dk1"/>
              </a:buClr>
              <a:buSzPts val="1100"/>
            </a:pPr>
            <a:r>
              <a:rPr lang="it-IT" sz="6600" b="0" dirty="0"/>
              <a:t>Modulo 3 – Data Management Plan e  principi FAIR</a:t>
            </a:r>
            <a:endParaRPr sz="6600" b="0" dirty="0"/>
          </a:p>
        </p:txBody>
      </p:sp>
      <p:sp>
        <p:nvSpPr>
          <p:cNvPr id="584" name="Google Shape;584;gad9f56bffc_0_0"/>
          <p:cNvSpPr txBox="1"/>
          <p:nvPr/>
        </p:nvSpPr>
        <p:spPr>
          <a:xfrm>
            <a:off x="670441" y="5174413"/>
            <a:ext cx="10608600" cy="2163000"/>
          </a:xfrm>
          <a:prstGeom prst="rect">
            <a:avLst/>
          </a:prstGeom>
          <a:noFill/>
          <a:ln>
            <a:noFill/>
          </a:ln>
        </p:spPr>
        <p:txBody>
          <a:bodyPr spcFirstLastPara="1" wrap="square" lIns="0" tIns="72000" rIns="0" bIns="0" anchor="t" anchorCtr="0">
            <a:noAutofit/>
          </a:bodyPr>
          <a:lstStyle/>
          <a:p>
            <a:pPr marL="0" marR="0" lvl="0" indent="0" algn="l"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Gina Pavone</a:t>
            </a:r>
          </a:p>
          <a:p>
            <a:pPr marL="0" marR="0" lvl="0" indent="0" algn="l" rtl="0">
              <a:lnSpc>
                <a:spcPct val="80000"/>
              </a:lnSpc>
              <a:spcBef>
                <a:spcPts val="300"/>
              </a:spcBef>
              <a:spcAft>
                <a:spcPts val="0"/>
              </a:spcAft>
              <a:buClr>
                <a:schemeClr val="lt1"/>
              </a:buClr>
              <a:buSzPts val="2340"/>
              <a:buFont typeface="Helvetica Neue"/>
              <a:buNone/>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/0000-0003-0087-2151</a:t>
            </a:r>
          </a:p>
          <a:p>
            <a:pPr marL="0" marR="0" lvl="0" indent="0" algn="l" rtl="0">
              <a:lnSpc>
                <a:spcPct val="80000"/>
              </a:lnSpc>
              <a:spcBef>
                <a:spcPts val="300"/>
              </a:spcBef>
              <a:spcAft>
                <a:spcPts val="0"/>
              </a:spcAft>
              <a:buClr>
                <a:schemeClr val="lt1"/>
              </a:buClr>
              <a:buSzPts val="2340"/>
              <a:buFont typeface="Helvetica Neue"/>
              <a:buNone/>
            </a:pPr>
            <a:endParaRPr lang="it-IT" sz="2920" b="0" i="1"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Emma Lazzeri</a:t>
            </a:r>
            <a:r>
              <a:rPr lang="it-IT" sz="1750" b="1" i="0" u="none" strike="noStrike" cap="none" dirty="0">
                <a:solidFill>
                  <a:schemeClr val="lt1"/>
                </a:solidFill>
                <a:latin typeface="Helvetica Neue"/>
                <a:ea typeface="Helvetica Neue"/>
                <a:cs typeface="Helvetica Neue"/>
                <a:sym typeface="Helvetica Neue"/>
              </a:rPr>
              <a:t> </a:t>
            </a:r>
            <a:br>
              <a:rPr lang="it-IT" sz="1950" b="1" i="0" u="none" strike="noStrike" cap="none" dirty="0">
                <a:solidFill>
                  <a:schemeClr val="lt1"/>
                </a:solidFill>
                <a:latin typeface="Helvetica Neue"/>
                <a:ea typeface="Helvetica Neue"/>
                <a:cs typeface="Helvetica Neue"/>
                <a:sym typeface="Helvetica Neue"/>
              </a:rPr>
            </a:br>
            <a:r>
              <a:rPr lang="it-IT" sz="1950" b="0" i="0" u="sng" strike="noStrike" cap="none" dirty="0">
                <a:solidFill>
                  <a:schemeClr val="lt1"/>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https://orcid.org/0000-0003-0506-046X</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Istituto di Scienza e Tecnologie dell’Informazione</a:t>
            </a:r>
            <a:endParaRPr sz="260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Consiglio Nazionale delle Ricerche</a:t>
            </a:r>
            <a:endParaRPr sz="2600" b="0" i="0" u="none" strike="noStrike" cap="none" dirty="0">
              <a:solidFill>
                <a:schemeClr val="lt1"/>
              </a:solidFill>
              <a:latin typeface="Helvetica Neue"/>
              <a:ea typeface="Helvetica Neue"/>
              <a:cs typeface="Helvetica Neue"/>
              <a:sym typeface="Helvetica Neue"/>
            </a:endParaRPr>
          </a:p>
        </p:txBody>
      </p:sp>
      <p:pic>
        <p:nvPicPr>
          <p:cNvPr id="587" name="Google Shape;587;gad9f56bffc_0_0"/>
          <p:cNvPicPr preferRelativeResize="0"/>
          <p:nvPr/>
        </p:nvPicPr>
        <p:blipFill>
          <a:blip r:embed="rId4">
            <a:alphaModFix/>
          </a:blip>
          <a:stretch>
            <a:fillRect/>
          </a:stretch>
        </p:blipFill>
        <p:spPr>
          <a:xfrm>
            <a:off x="0" y="5655085"/>
            <a:ext cx="954851" cy="523800"/>
          </a:xfrm>
          <a:prstGeom prst="rect">
            <a:avLst/>
          </a:prstGeom>
          <a:noFill/>
          <a:ln>
            <a:noFill/>
          </a:ln>
        </p:spPr>
      </p:pic>
      <p:pic>
        <p:nvPicPr>
          <p:cNvPr id="590" name="Google Shape;590;gad9f56bffc_0_0"/>
          <p:cNvPicPr preferRelativeResize="0"/>
          <p:nvPr/>
        </p:nvPicPr>
        <p:blipFill>
          <a:blip r:embed="rId5">
            <a:alphaModFix/>
          </a:blip>
          <a:stretch>
            <a:fillRect/>
          </a:stretch>
        </p:blipFill>
        <p:spPr>
          <a:xfrm>
            <a:off x="1067548" y="8193188"/>
            <a:ext cx="2442800" cy="871957"/>
          </a:xfrm>
          <a:prstGeom prst="rect">
            <a:avLst/>
          </a:prstGeom>
          <a:noFill/>
          <a:ln>
            <a:noFill/>
          </a:ln>
        </p:spPr>
      </p:pic>
      <p:pic>
        <p:nvPicPr>
          <p:cNvPr id="592" name="Google Shape;592;gad9f56bffc_0_0"/>
          <p:cNvPicPr preferRelativeResize="0"/>
          <p:nvPr/>
        </p:nvPicPr>
        <p:blipFill>
          <a:blip r:embed="rId6">
            <a:alphaModFix/>
          </a:blip>
          <a:stretch>
            <a:fillRect/>
          </a:stretch>
        </p:blipFill>
        <p:spPr>
          <a:xfrm>
            <a:off x="3766527" y="8159282"/>
            <a:ext cx="954850" cy="954850"/>
          </a:xfrm>
          <a:prstGeom prst="rect">
            <a:avLst/>
          </a:prstGeom>
          <a:noFill/>
          <a:ln>
            <a:noFill/>
          </a:ln>
        </p:spPr>
      </p:pic>
      <p:pic>
        <p:nvPicPr>
          <p:cNvPr id="12" name="Google Shape;587;gad9f56bffc_0_0">
            <a:extLst>
              <a:ext uri="{FF2B5EF4-FFF2-40B4-BE49-F238E27FC236}">
                <a16:creationId xmlns:a16="http://schemas.microsoft.com/office/drawing/2014/main" id="{1079A633-57AA-A144-B3BA-B4DFC8B75B82}"/>
              </a:ext>
            </a:extLst>
          </p:cNvPr>
          <p:cNvPicPr preferRelativeResize="0"/>
          <p:nvPr/>
        </p:nvPicPr>
        <p:blipFill>
          <a:blip r:embed="rId4">
            <a:alphaModFix/>
          </a:blip>
          <a:stretch>
            <a:fillRect/>
          </a:stretch>
        </p:blipFill>
        <p:spPr>
          <a:xfrm>
            <a:off x="0" y="6722554"/>
            <a:ext cx="954851" cy="523800"/>
          </a:xfrm>
          <a:prstGeom prst="rect">
            <a:avLst/>
          </a:prstGeom>
          <a:noFill/>
          <a:ln>
            <a:noFill/>
          </a:ln>
        </p:spPr>
      </p:pic>
      <p:sp>
        <p:nvSpPr>
          <p:cNvPr id="14" name="Google Shape;584;gad9f56bffc_0_0">
            <a:extLst>
              <a:ext uri="{FF2B5EF4-FFF2-40B4-BE49-F238E27FC236}">
                <a16:creationId xmlns:a16="http://schemas.microsoft.com/office/drawing/2014/main" id="{A3F8D9DE-E3D6-4743-92DA-0FA06091D9AF}"/>
              </a:ext>
            </a:extLst>
          </p:cNvPr>
          <p:cNvSpPr txBox="1"/>
          <p:nvPr/>
        </p:nvSpPr>
        <p:spPr>
          <a:xfrm>
            <a:off x="8652391" y="4935877"/>
            <a:ext cx="7311509" cy="2163000"/>
          </a:xfrm>
          <a:prstGeom prst="rect">
            <a:avLst/>
          </a:prstGeom>
          <a:noFill/>
          <a:ln>
            <a:noFill/>
          </a:ln>
        </p:spPr>
        <p:txBody>
          <a:bodyPr spcFirstLastPara="1" wrap="square" lIns="0" tIns="72000" rIns="0" bIns="0" anchor="t" anchorCtr="0">
            <a:noAutofit/>
          </a:bodyPr>
          <a:lstStyle/>
          <a:p>
            <a:pPr marL="0" marR="0" lvl="0" indent="0" algn="r"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Elena Giglia</a:t>
            </a:r>
          </a:p>
          <a:p>
            <a:pPr lvl="0" algn="r">
              <a:lnSpc>
                <a:spcPct val="80000"/>
              </a:lnSpc>
              <a:spcBef>
                <a:spcPts val="300"/>
              </a:spcBef>
              <a:buClr>
                <a:schemeClr val="lt1"/>
              </a:buClr>
              <a:buSzPts val="2340"/>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/0000-0003-4927-2632</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Università di Torino</a:t>
            </a:r>
            <a:endParaRPr sz="2600" b="0" i="0" u="none" strike="noStrike" cap="none" dirty="0">
              <a:solidFill>
                <a:schemeClr val="lt1"/>
              </a:solidFill>
              <a:latin typeface="Helvetica Neue"/>
              <a:ea typeface="Helvetica Neue"/>
              <a:cs typeface="Helvetica Neue"/>
              <a:sym typeface="Helvetica Neue"/>
            </a:endParaRPr>
          </a:p>
        </p:txBody>
      </p:sp>
      <p:pic>
        <p:nvPicPr>
          <p:cNvPr id="15" name="Google Shape;587;gad9f56bffc_0_0">
            <a:extLst>
              <a:ext uri="{FF2B5EF4-FFF2-40B4-BE49-F238E27FC236}">
                <a16:creationId xmlns:a16="http://schemas.microsoft.com/office/drawing/2014/main" id="{E1567C79-4358-624E-AFCE-95B382C45E50}"/>
              </a:ext>
            </a:extLst>
          </p:cNvPr>
          <p:cNvPicPr preferRelativeResize="0"/>
          <p:nvPr/>
        </p:nvPicPr>
        <p:blipFill>
          <a:blip r:embed="rId4">
            <a:alphaModFix/>
          </a:blip>
          <a:stretch>
            <a:fillRect/>
          </a:stretch>
        </p:blipFill>
        <p:spPr>
          <a:xfrm>
            <a:off x="10896600" y="5444509"/>
            <a:ext cx="954851" cy="523800"/>
          </a:xfrm>
          <a:prstGeom prst="rect">
            <a:avLst/>
          </a:prstGeom>
          <a:noFill/>
          <a:ln>
            <a:noFill/>
          </a:ln>
        </p:spPr>
      </p:pic>
      <p:pic>
        <p:nvPicPr>
          <p:cNvPr id="10" name="Immagine 9">
            <a:extLst>
              <a:ext uri="{FF2B5EF4-FFF2-40B4-BE49-F238E27FC236}">
                <a16:creationId xmlns:a16="http://schemas.microsoft.com/office/drawing/2014/main" id="{3FA33A07-9B47-8C4D-AE9F-B233CD6B7CEE}"/>
              </a:ext>
            </a:extLst>
          </p:cNvPr>
          <p:cNvPicPr>
            <a:picLocks noChangeAspect="1"/>
          </p:cNvPicPr>
          <p:nvPr/>
        </p:nvPicPr>
        <p:blipFill rotWithShape="1">
          <a:blip r:embed="rId7"/>
          <a:srcRect t="32913" r="50430" b="31273"/>
          <a:stretch/>
        </p:blipFill>
        <p:spPr>
          <a:xfrm>
            <a:off x="14553791" y="8413669"/>
            <a:ext cx="1630218" cy="651476"/>
          </a:xfrm>
          <a:prstGeom prst="rect">
            <a:avLst/>
          </a:prstGeom>
        </p:spPr>
      </p:pic>
    </p:spTree>
    <p:extLst>
      <p:ext uri="{BB962C8B-B14F-4D97-AF65-F5344CB8AC3E}">
        <p14:creationId xmlns:p14="http://schemas.microsoft.com/office/powerpoint/2010/main" val="1811676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gad9f56bffc_0_1458"/>
          <p:cNvSpPr txBox="1">
            <a:spLocks noGrp="1"/>
          </p:cNvSpPr>
          <p:nvPr>
            <p:ph type="body" idx="1"/>
          </p:nvPr>
        </p:nvSpPr>
        <p:spPr>
          <a:xfrm>
            <a:off x="3810000" y="745067"/>
            <a:ext cx="8636100" cy="76539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accent2"/>
              </a:buClr>
              <a:buSzPts val="6600"/>
              <a:buFont typeface="Helvetica Neue"/>
              <a:buNone/>
            </a:pPr>
            <a:r>
              <a:rPr lang="it-IT" dirty="0"/>
              <a:t>Iniziamo!</a:t>
            </a:r>
            <a:endParaRPr dirty="0"/>
          </a:p>
        </p:txBody>
      </p:sp>
    </p:spTree>
    <p:extLst>
      <p:ext uri="{BB962C8B-B14F-4D97-AF65-F5344CB8AC3E}">
        <p14:creationId xmlns:p14="http://schemas.microsoft.com/office/powerpoint/2010/main" val="87408276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5E22581-AEF5-3C46-B1BC-FB59FC9393ED}"/>
              </a:ext>
            </a:extLst>
          </p:cNvPr>
          <p:cNvSpPr>
            <a:spLocks noGrp="1"/>
          </p:cNvSpPr>
          <p:nvPr>
            <p:ph type="body" sz="quarter" idx="11"/>
          </p:nvPr>
        </p:nvSpPr>
        <p:spPr/>
        <p:txBody>
          <a:bodyPr/>
          <a:lstStyle/>
          <a:p>
            <a:endParaRPr lang="it-IT" dirty="0"/>
          </a:p>
        </p:txBody>
      </p:sp>
      <p:sp>
        <p:nvSpPr>
          <p:cNvPr id="3" name="Segnaposto testo 2">
            <a:extLst>
              <a:ext uri="{FF2B5EF4-FFF2-40B4-BE49-F238E27FC236}">
                <a16:creationId xmlns:a16="http://schemas.microsoft.com/office/drawing/2014/main" id="{8669EA91-11BC-3941-8EAA-D8126FF41B8F}"/>
              </a:ext>
            </a:extLst>
          </p:cNvPr>
          <p:cNvSpPr>
            <a:spLocks noGrp="1"/>
          </p:cNvSpPr>
          <p:nvPr>
            <p:ph type="body" sz="quarter" idx="21"/>
          </p:nvPr>
        </p:nvSpPr>
        <p:spPr/>
        <p:txBody>
          <a:bodyPr>
            <a:normAutofit fontScale="70000" lnSpcReduction="20000"/>
          </a:bodyPr>
          <a:lstStyle/>
          <a:p>
            <a:r>
              <a:rPr lang="it-IT" dirty="0"/>
              <a:t>Core </a:t>
            </a:r>
            <a:br>
              <a:rPr lang="it-IT" dirty="0"/>
            </a:br>
            <a:r>
              <a:rPr lang="it-IT" dirty="0" err="1"/>
              <a:t>Requirements</a:t>
            </a:r>
            <a:endParaRPr lang="it-IT" dirty="0"/>
          </a:p>
        </p:txBody>
      </p:sp>
      <p:sp>
        <p:nvSpPr>
          <p:cNvPr id="4" name="Segnaposto piè di pagina 3">
            <a:extLst>
              <a:ext uri="{FF2B5EF4-FFF2-40B4-BE49-F238E27FC236}">
                <a16:creationId xmlns:a16="http://schemas.microsoft.com/office/drawing/2014/main" id="{5AB0A5DB-7B16-154A-8C1B-3D58A0E47D38}"/>
              </a:ext>
            </a:extLst>
          </p:cNvPr>
          <p:cNvSpPr>
            <a:spLocks noGrp="1"/>
          </p:cNvSpPr>
          <p:nvPr>
            <p:ph type="ftr" sz="quarter" idx="18"/>
          </p:nvPr>
        </p:nvSpPr>
        <p:spPr/>
        <p:txBody>
          <a:bodyPr/>
          <a:lstStyle/>
          <a:p>
            <a:pPr algn="r"/>
            <a:r>
              <a:rPr lang="en-US" sz="1000" spc="-80" dirty="0">
                <a:solidFill>
                  <a:srgbClr val="000000"/>
                </a:solidFill>
                <a:latin typeface="Helvetica" charset="0"/>
                <a:hlinkClick r:id="rId2"/>
              </a:rPr>
              <a:t>https://www.scienceeurope.org/wp-content/uploads/2018/12/SE_RDM_Practical_Guide_Final.pdf</a:t>
            </a:r>
            <a:r>
              <a:rPr lang="en-US" sz="1000" spc="-80" dirty="0">
                <a:solidFill>
                  <a:srgbClr val="000000"/>
                </a:solidFill>
                <a:latin typeface="Helvetica" charset="0"/>
              </a:rPr>
              <a:t> </a:t>
            </a:r>
          </a:p>
        </p:txBody>
      </p:sp>
      <p:pic>
        <p:nvPicPr>
          <p:cNvPr id="5" name="Immagine 4">
            <a:extLst>
              <a:ext uri="{FF2B5EF4-FFF2-40B4-BE49-F238E27FC236}">
                <a16:creationId xmlns:a16="http://schemas.microsoft.com/office/drawing/2014/main" id="{FAF8DDB6-3C42-6C44-9E33-9ECC91737F8B}"/>
              </a:ext>
            </a:extLst>
          </p:cNvPr>
          <p:cNvPicPr/>
          <p:nvPr/>
        </p:nvPicPr>
        <p:blipFill rotWithShape="1">
          <a:blip r:embed="rId3"/>
          <a:srcRect l="35382" t="13999" r="36165" b="18804"/>
          <a:stretch/>
        </p:blipFill>
        <p:spPr bwMode="auto">
          <a:xfrm>
            <a:off x="2268040" y="4880762"/>
            <a:ext cx="2759480" cy="3399637"/>
          </a:xfrm>
          <a:prstGeom prst="rect">
            <a:avLst/>
          </a:prstGeom>
          <a:ln>
            <a:noFill/>
          </a:ln>
          <a:extLst>
            <a:ext uri="{53640926-AAD7-44D8-BBD7-CCE9431645EC}">
              <a14:shadowObscured xmlns:a14="http://schemas.microsoft.com/office/drawing/2010/main"/>
            </a:ext>
          </a:extLst>
        </p:spPr>
      </p:pic>
      <p:pic>
        <p:nvPicPr>
          <p:cNvPr id="6" name="Immagine 5">
            <a:extLst>
              <a:ext uri="{FF2B5EF4-FFF2-40B4-BE49-F238E27FC236}">
                <a16:creationId xmlns:a16="http://schemas.microsoft.com/office/drawing/2014/main" id="{588DAB1A-0E76-C643-B106-E398B3CD4D94}"/>
              </a:ext>
            </a:extLst>
          </p:cNvPr>
          <p:cNvPicPr/>
          <p:nvPr/>
        </p:nvPicPr>
        <p:blipFill rotWithShape="1">
          <a:blip r:embed="rId4"/>
          <a:srcRect l="35068" t="22586" r="37740" b="22536"/>
          <a:stretch/>
        </p:blipFill>
        <p:spPr bwMode="auto">
          <a:xfrm>
            <a:off x="381624" y="1688765"/>
            <a:ext cx="2923881" cy="3537916"/>
          </a:xfrm>
          <a:prstGeom prst="rect">
            <a:avLst/>
          </a:prstGeom>
          <a:ln>
            <a:noFill/>
          </a:ln>
          <a:extLst>
            <a:ext uri="{53640926-AAD7-44D8-BBD7-CCE9431645EC}">
              <a14:shadowObscured xmlns:a14="http://schemas.microsoft.com/office/drawing/2010/main"/>
            </a:ext>
          </a:extLst>
        </p:spPr>
      </p:pic>
      <p:pic>
        <p:nvPicPr>
          <p:cNvPr id="7" name="Immagine 6">
            <a:extLst>
              <a:ext uri="{FF2B5EF4-FFF2-40B4-BE49-F238E27FC236}">
                <a16:creationId xmlns:a16="http://schemas.microsoft.com/office/drawing/2014/main" id="{BC915118-1A31-8D48-8219-834573EDCCE3}"/>
              </a:ext>
            </a:extLst>
          </p:cNvPr>
          <p:cNvPicPr>
            <a:picLocks noChangeAspect="1"/>
          </p:cNvPicPr>
          <p:nvPr/>
        </p:nvPicPr>
        <p:blipFill>
          <a:blip r:embed="rId5"/>
          <a:stretch>
            <a:fillRect/>
          </a:stretch>
        </p:blipFill>
        <p:spPr>
          <a:xfrm>
            <a:off x="5366069" y="-51813"/>
            <a:ext cx="5523861" cy="8979545"/>
          </a:xfrm>
          <a:prstGeom prst="rect">
            <a:avLst/>
          </a:prstGeom>
        </p:spPr>
      </p:pic>
      <p:pic>
        <p:nvPicPr>
          <p:cNvPr id="8" name="Immagine 7">
            <a:extLst>
              <a:ext uri="{FF2B5EF4-FFF2-40B4-BE49-F238E27FC236}">
                <a16:creationId xmlns:a16="http://schemas.microsoft.com/office/drawing/2014/main" id="{D0836C80-F991-E64F-B82D-68D2397F5D9B}"/>
              </a:ext>
            </a:extLst>
          </p:cNvPr>
          <p:cNvPicPr>
            <a:picLocks noChangeAspect="1"/>
          </p:cNvPicPr>
          <p:nvPr/>
        </p:nvPicPr>
        <p:blipFill rotWithShape="1">
          <a:blip r:embed="rId6"/>
          <a:srcRect r="9213"/>
          <a:stretch/>
        </p:blipFill>
        <p:spPr>
          <a:xfrm>
            <a:off x="11045383" y="3022371"/>
            <a:ext cx="5146478" cy="5523016"/>
          </a:xfrm>
          <a:prstGeom prst="rect">
            <a:avLst/>
          </a:prstGeom>
        </p:spPr>
      </p:pic>
      <p:pic>
        <p:nvPicPr>
          <p:cNvPr id="9" name="Immagine 8">
            <a:extLst>
              <a:ext uri="{FF2B5EF4-FFF2-40B4-BE49-F238E27FC236}">
                <a16:creationId xmlns:a16="http://schemas.microsoft.com/office/drawing/2014/main" id="{150667DC-FD0F-6643-8577-515FA7B3DF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47366949"/>
      </p:ext>
    </p:extLst>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D19051FC-30AA-BD42-9DD6-7CDFDAF8C0EC}"/>
              </a:ext>
            </a:extLst>
          </p:cNvPr>
          <p:cNvSpPr>
            <a:spLocks noGrp="1"/>
          </p:cNvSpPr>
          <p:nvPr>
            <p:ph type="body" sz="quarter" idx="11"/>
          </p:nvPr>
        </p:nvSpPr>
        <p:spPr/>
        <p:txBody>
          <a:bodyPr/>
          <a:lstStyle/>
          <a:p>
            <a:endParaRPr lang="it-IT" dirty="0"/>
          </a:p>
        </p:txBody>
      </p:sp>
      <p:sp>
        <p:nvSpPr>
          <p:cNvPr id="3" name="Segnaposto testo 2">
            <a:extLst>
              <a:ext uri="{FF2B5EF4-FFF2-40B4-BE49-F238E27FC236}">
                <a16:creationId xmlns:a16="http://schemas.microsoft.com/office/drawing/2014/main" id="{D1DB6D75-9B97-5F46-B712-FBC5203F8C1E}"/>
              </a:ext>
            </a:extLst>
          </p:cNvPr>
          <p:cNvSpPr>
            <a:spLocks noGrp="1"/>
          </p:cNvSpPr>
          <p:nvPr>
            <p:ph type="body" sz="quarter" idx="21"/>
          </p:nvPr>
        </p:nvSpPr>
        <p:spPr/>
        <p:txBody>
          <a:bodyPr/>
          <a:lstStyle/>
          <a:p>
            <a:r>
              <a:rPr lang="it-IT" dirty="0"/>
              <a:t>CESSDA DMP Expert guide</a:t>
            </a:r>
          </a:p>
        </p:txBody>
      </p:sp>
      <p:pic>
        <p:nvPicPr>
          <p:cNvPr id="5" name="Immagine 4">
            <a:extLst>
              <a:ext uri="{FF2B5EF4-FFF2-40B4-BE49-F238E27FC236}">
                <a16:creationId xmlns:a16="http://schemas.microsoft.com/office/drawing/2014/main" id="{935DE2C8-4EF8-B149-B035-91FB67A9C817}"/>
              </a:ext>
            </a:extLst>
          </p:cNvPr>
          <p:cNvPicPr/>
          <p:nvPr/>
        </p:nvPicPr>
        <p:blipFill rotWithShape="1">
          <a:blip r:embed="rId2"/>
          <a:srcRect l="31438" t="10238" r="30276" b="4814"/>
          <a:stretch/>
        </p:blipFill>
        <p:spPr bwMode="auto">
          <a:xfrm>
            <a:off x="6943109" y="1547050"/>
            <a:ext cx="6271633" cy="7409555"/>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grpSp>
        <p:nvGrpSpPr>
          <p:cNvPr id="6" name="Gruppo 5">
            <a:extLst>
              <a:ext uri="{FF2B5EF4-FFF2-40B4-BE49-F238E27FC236}">
                <a16:creationId xmlns:a16="http://schemas.microsoft.com/office/drawing/2014/main" id="{A9657504-D535-0A46-8181-BE1BB18B1AA6}"/>
              </a:ext>
            </a:extLst>
          </p:cNvPr>
          <p:cNvGrpSpPr/>
          <p:nvPr/>
        </p:nvGrpSpPr>
        <p:grpSpPr>
          <a:xfrm>
            <a:off x="400843" y="96864"/>
            <a:ext cx="15855157" cy="9016164"/>
            <a:chOff x="-4947128" y="329015"/>
            <a:chExt cx="10976883" cy="6389350"/>
          </a:xfrm>
        </p:grpSpPr>
        <p:pic>
          <p:nvPicPr>
            <p:cNvPr id="7" name="Immagine 6">
              <a:extLst>
                <a:ext uri="{FF2B5EF4-FFF2-40B4-BE49-F238E27FC236}">
                  <a16:creationId xmlns:a16="http://schemas.microsoft.com/office/drawing/2014/main" id="{4104756C-0AA0-3C48-AC0A-5DC7503D943A}"/>
                </a:ext>
              </a:extLst>
            </p:cNvPr>
            <p:cNvPicPr>
              <a:picLocks noChangeAspect="1"/>
            </p:cNvPicPr>
            <p:nvPr/>
          </p:nvPicPr>
          <p:blipFill>
            <a:blip r:embed="rId3"/>
            <a:stretch>
              <a:fillRect/>
            </a:stretch>
          </p:blipFill>
          <p:spPr>
            <a:xfrm>
              <a:off x="-4947128" y="1174896"/>
              <a:ext cx="4387645" cy="5543469"/>
            </a:xfrm>
            <a:prstGeom prst="rect">
              <a:avLst/>
            </a:prstGeom>
            <a:ln>
              <a:noFill/>
            </a:ln>
            <a:effectLst>
              <a:outerShdw blurRad="292100" dist="139700" dir="2700000" algn="tl" rotWithShape="0">
                <a:srgbClr val="333333">
                  <a:alpha val="65000"/>
                </a:srgbClr>
              </a:outerShdw>
            </a:effectLst>
          </p:spPr>
        </p:pic>
        <p:pic>
          <p:nvPicPr>
            <p:cNvPr id="8" name="Immagine 7">
              <a:extLst>
                <a:ext uri="{FF2B5EF4-FFF2-40B4-BE49-F238E27FC236}">
                  <a16:creationId xmlns:a16="http://schemas.microsoft.com/office/drawing/2014/main" id="{04835067-45CA-0944-8934-BDFD40A1645A}"/>
                </a:ext>
              </a:extLst>
            </p:cNvPr>
            <p:cNvPicPr/>
            <p:nvPr/>
          </p:nvPicPr>
          <p:blipFill rotWithShape="1">
            <a:blip r:embed="rId4"/>
            <a:srcRect l="32839" t="17710" r="31054" b="12008"/>
            <a:stretch/>
          </p:blipFill>
          <p:spPr bwMode="auto">
            <a:xfrm>
              <a:off x="4090481" y="329015"/>
              <a:ext cx="1939274" cy="2409800"/>
            </a:xfrm>
            <a:prstGeom prst="rect">
              <a:avLst/>
            </a:prstGeom>
            <a:ln>
              <a:noFill/>
            </a:ln>
            <a:extLst>
              <a:ext uri="{53640926-AAD7-44D8-BBD7-CCE9431645EC}">
                <a14:shadowObscured xmlns:a14="http://schemas.microsoft.com/office/drawing/2010/main"/>
              </a:ext>
            </a:extLst>
          </p:spPr>
        </p:pic>
      </p:grpSp>
      <p:sp>
        <p:nvSpPr>
          <p:cNvPr id="9" name="Rettangolo 8">
            <a:extLst>
              <a:ext uri="{FF2B5EF4-FFF2-40B4-BE49-F238E27FC236}">
                <a16:creationId xmlns:a16="http://schemas.microsoft.com/office/drawing/2014/main" id="{BC198CCD-134F-0B41-AFC5-70A9F20F0B14}"/>
              </a:ext>
            </a:extLst>
          </p:cNvPr>
          <p:cNvSpPr/>
          <p:nvPr/>
        </p:nvSpPr>
        <p:spPr>
          <a:xfrm>
            <a:off x="8383513" y="8680063"/>
            <a:ext cx="8716398" cy="25053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Calibri" panose="020F0502020204030204"/>
                <a:ea typeface="+mn-ea"/>
                <a:cs typeface="+mn-cs"/>
                <a:hlinkClick r:id="rId5"/>
              </a:rPr>
              <a:t>https://www.cessda.eu/content/download/4302/48656/file/TTT_DO_DMPExpertGuide_v1.2.pdf</a:t>
            </a:r>
            <a:r>
              <a:rPr kumimoji="0" lang="it-IT" sz="10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770326791"/>
      </p:ext>
    </p:extLst>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772017E2-C928-5342-B880-1225CE8BB07A}"/>
              </a:ext>
            </a:extLst>
          </p:cNvPr>
          <p:cNvSpPr>
            <a:spLocks noGrp="1"/>
          </p:cNvSpPr>
          <p:nvPr>
            <p:ph type="body" sz="quarter" idx="21"/>
          </p:nvPr>
        </p:nvSpPr>
        <p:spPr/>
        <p:txBody>
          <a:bodyPr/>
          <a:lstStyle/>
          <a:p>
            <a:r>
              <a:rPr lang="it-IT" dirty="0"/>
              <a:t>DCC </a:t>
            </a:r>
            <a:r>
              <a:rPr lang="it-IT" dirty="0" err="1"/>
              <a:t>guides</a:t>
            </a:r>
            <a:endParaRPr lang="it-IT" dirty="0"/>
          </a:p>
        </p:txBody>
      </p:sp>
      <p:grpSp>
        <p:nvGrpSpPr>
          <p:cNvPr id="5" name="Gruppo 4">
            <a:extLst>
              <a:ext uri="{FF2B5EF4-FFF2-40B4-BE49-F238E27FC236}">
                <a16:creationId xmlns:a16="http://schemas.microsoft.com/office/drawing/2014/main" id="{50958CB8-E7D9-EB46-B837-B77EFC6BD2D0}"/>
              </a:ext>
            </a:extLst>
          </p:cNvPr>
          <p:cNvGrpSpPr/>
          <p:nvPr/>
        </p:nvGrpSpPr>
        <p:grpSpPr>
          <a:xfrm>
            <a:off x="681346" y="346284"/>
            <a:ext cx="14893309" cy="8451432"/>
            <a:chOff x="1338293" y="346284"/>
            <a:chExt cx="14893309" cy="8451432"/>
          </a:xfrm>
        </p:grpSpPr>
        <p:pic>
          <p:nvPicPr>
            <p:cNvPr id="6" name="Immagine 5">
              <a:extLst>
                <a:ext uri="{FF2B5EF4-FFF2-40B4-BE49-F238E27FC236}">
                  <a16:creationId xmlns:a16="http://schemas.microsoft.com/office/drawing/2014/main" id="{208622D3-ADE8-814B-8CAD-49EE421C0AC2}"/>
                </a:ext>
              </a:extLst>
            </p:cNvPr>
            <p:cNvPicPr/>
            <p:nvPr/>
          </p:nvPicPr>
          <p:blipFill rotWithShape="1">
            <a:blip r:embed="rId2"/>
            <a:srcRect l="23968" t="5810" r="29654" b="4814"/>
            <a:stretch/>
          </p:blipFill>
          <p:spPr bwMode="auto">
            <a:xfrm>
              <a:off x="8784948" y="346284"/>
              <a:ext cx="7446654" cy="8229444"/>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7" name="Immagine 6">
              <a:extLst>
                <a:ext uri="{FF2B5EF4-FFF2-40B4-BE49-F238E27FC236}">
                  <a16:creationId xmlns:a16="http://schemas.microsoft.com/office/drawing/2014/main" id="{8C4C8A98-E2F3-7B48-833E-99C92F6383BF}"/>
                </a:ext>
              </a:extLst>
            </p:cNvPr>
            <p:cNvPicPr/>
            <p:nvPr/>
          </p:nvPicPr>
          <p:blipFill rotWithShape="1">
            <a:blip r:embed="rId3"/>
            <a:srcRect l="7003" t="12452" r="34323" b="51299"/>
            <a:stretch/>
          </p:blipFill>
          <p:spPr bwMode="auto">
            <a:xfrm>
              <a:off x="1338293" y="1601175"/>
              <a:ext cx="6513780" cy="2283764"/>
            </a:xfrm>
            <a:prstGeom prst="rect">
              <a:avLst/>
            </a:prstGeom>
            <a:ln>
              <a:noFill/>
            </a:ln>
            <a:extLst>
              <a:ext uri="{53640926-AAD7-44D8-BBD7-CCE9431645EC}">
                <a14:shadowObscured xmlns:a14="http://schemas.microsoft.com/office/drawing/2010/main"/>
              </a:ext>
            </a:extLst>
          </p:spPr>
        </p:pic>
        <p:sp>
          <p:nvSpPr>
            <p:cNvPr id="8" name="Rettangolo 7">
              <a:extLst>
                <a:ext uri="{FF2B5EF4-FFF2-40B4-BE49-F238E27FC236}">
                  <a16:creationId xmlns:a16="http://schemas.microsoft.com/office/drawing/2014/main" id="{46242D65-D236-3943-973D-9770BD2D46D9}"/>
                </a:ext>
              </a:extLst>
            </p:cNvPr>
            <p:cNvSpPr/>
            <p:nvPr/>
          </p:nvSpPr>
          <p:spPr>
            <a:xfrm>
              <a:off x="7158445" y="8551495"/>
              <a:ext cx="4572000" cy="24622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How to </a:t>
              </a:r>
              <a:r>
                <a:rPr kumimoji="0" lang="it-IT" sz="1000" b="0" i="0" u="none" strike="noStrike" kern="1200" cap="none" spc="0" normalizeH="0" baseline="0" noProof="0" dirty="0" err="1">
                  <a:ln>
                    <a:noFill/>
                  </a:ln>
                  <a:solidFill>
                    <a:prstClr val="black"/>
                  </a:solidFill>
                  <a:effectLst/>
                  <a:uLnTx/>
                  <a:uFillTx/>
                  <a:latin typeface="Calibri" panose="020F0502020204030204"/>
                  <a:ea typeface="+mn-ea"/>
                  <a:cs typeface="+mn-cs"/>
                  <a:hlinkClick r:id="rId4"/>
                </a:rPr>
                <a:t>develop</a:t>
              </a:r>
              <a:r>
                <a:rPr kumimoji="0" lang="it-IT" sz="10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grpSp>
      <p:sp>
        <p:nvSpPr>
          <p:cNvPr id="9" name="Rettangolo 8">
            <a:extLst>
              <a:ext uri="{FF2B5EF4-FFF2-40B4-BE49-F238E27FC236}">
                <a16:creationId xmlns:a16="http://schemas.microsoft.com/office/drawing/2014/main" id="{7B3E69B0-0B5E-5041-9DAC-FC6B2728CC86}"/>
              </a:ext>
            </a:extLst>
          </p:cNvPr>
          <p:cNvSpPr/>
          <p:nvPr/>
        </p:nvSpPr>
        <p:spPr>
          <a:xfrm>
            <a:off x="-125764" y="6800124"/>
            <a:ext cx="8128000" cy="307777"/>
          </a:xfrm>
          <a:prstGeom prst="rect">
            <a:avLst/>
          </a:prstGeom>
        </p:spPr>
        <p:txBody>
          <a:bodyPr>
            <a:spAutoFit/>
          </a:bodyPr>
          <a:lstStyle/>
          <a:p>
            <a:r>
              <a:rPr lang="it-IT" sz="1400" dirty="0">
                <a:hlinkClick r:id="rId5"/>
              </a:rPr>
              <a:t>https://www.dcc.ac.uk/guidance/how-guides/five-steps-decide-what-data-keep</a:t>
            </a:r>
            <a:r>
              <a:rPr lang="it-IT" sz="1400" dirty="0"/>
              <a:t> </a:t>
            </a:r>
          </a:p>
        </p:txBody>
      </p:sp>
      <p:sp>
        <p:nvSpPr>
          <p:cNvPr id="10" name="Rettangolo 9">
            <a:extLst>
              <a:ext uri="{FF2B5EF4-FFF2-40B4-BE49-F238E27FC236}">
                <a16:creationId xmlns:a16="http://schemas.microsoft.com/office/drawing/2014/main" id="{5396FAF0-DE29-1F40-92F7-990DA306A7C1}"/>
              </a:ext>
            </a:extLst>
          </p:cNvPr>
          <p:cNvSpPr/>
          <p:nvPr/>
        </p:nvSpPr>
        <p:spPr>
          <a:xfrm>
            <a:off x="-651592" y="6184193"/>
            <a:ext cx="8128000" cy="338554"/>
          </a:xfrm>
          <a:prstGeom prst="rect">
            <a:avLst/>
          </a:prstGeom>
        </p:spPr>
        <p:txBody>
          <a:bodyPr>
            <a:spAutoFit/>
          </a:bodyPr>
          <a:lstStyle/>
          <a:p>
            <a:r>
              <a:rPr lang="it-IT" sz="1600" dirty="0">
                <a:hlinkClick r:id="rId6"/>
              </a:rPr>
              <a:t>https://www.dcc.ac.uk/guidance/how-guides</a:t>
            </a:r>
            <a:r>
              <a:rPr lang="it-IT" sz="1600" dirty="0"/>
              <a:t> </a:t>
            </a:r>
          </a:p>
        </p:txBody>
      </p:sp>
      <p:pic>
        <p:nvPicPr>
          <p:cNvPr id="11" name="Immagine 10">
            <a:extLst>
              <a:ext uri="{FF2B5EF4-FFF2-40B4-BE49-F238E27FC236}">
                <a16:creationId xmlns:a16="http://schemas.microsoft.com/office/drawing/2014/main" id="{EBF4A201-A77F-A64D-95F8-B97F98B819B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54110585"/>
      </p:ext>
    </p:extLst>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B675122E-69C6-5742-8E58-FDD55F1A647C}"/>
              </a:ext>
            </a:extLst>
          </p:cNvPr>
          <p:cNvSpPr>
            <a:spLocks noGrp="1"/>
          </p:cNvSpPr>
          <p:nvPr>
            <p:ph type="body" sz="quarter" idx="21"/>
          </p:nvPr>
        </p:nvSpPr>
        <p:spPr/>
        <p:txBody>
          <a:bodyPr/>
          <a:lstStyle/>
          <a:p>
            <a:r>
              <a:rPr lang="it-IT" dirty="0"/>
              <a:t>Citare i dati</a:t>
            </a:r>
          </a:p>
        </p:txBody>
      </p:sp>
      <p:grpSp>
        <p:nvGrpSpPr>
          <p:cNvPr id="5" name="Gruppo 4">
            <a:extLst>
              <a:ext uri="{FF2B5EF4-FFF2-40B4-BE49-F238E27FC236}">
                <a16:creationId xmlns:a16="http://schemas.microsoft.com/office/drawing/2014/main" id="{8F60A5E9-CA4C-4345-8A33-F236934D467A}"/>
              </a:ext>
            </a:extLst>
          </p:cNvPr>
          <p:cNvGrpSpPr/>
          <p:nvPr/>
        </p:nvGrpSpPr>
        <p:grpSpPr>
          <a:xfrm>
            <a:off x="3830320" y="1436371"/>
            <a:ext cx="12176094" cy="7544939"/>
            <a:chOff x="410106" y="1515292"/>
            <a:chExt cx="8323787" cy="5278268"/>
          </a:xfrm>
        </p:grpSpPr>
        <p:pic>
          <p:nvPicPr>
            <p:cNvPr id="6" name="Immagine 5">
              <a:extLst>
                <a:ext uri="{FF2B5EF4-FFF2-40B4-BE49-F238E27FC236}">
                  <a16:creationId xmlns:a16="http://schemas.microsoft.com/office/drawing/2014/main" id="{E5FD2230-446C-3943-A6FB-B9E1E67F5DC5}"/>
                </a:ext>
              </a:extLst>
            </p:cNvPr>
            <p:cNvPicPr>
              <a:picLocks noChangeAspect="1"/>
            </p:cNvPicPr>
            <p:nvPr/>
          </p:nvPicPr>
          <p:blipFill>
            <a:blip r:embed="rId2"/>
            <a:stretch>
              <a:fillRect/>
            </a:stretch>
          </p:blipFill>
          <p:spPr>
            <a:xfrm>
              <a:off x="410106" y="1515292"/>
              <a:ext cx="8323787" cy="4914856"/>
            </a:xfrm>
            <a:prstGeom prst="rect">
              <a:avLst/>
            </a:prstGeom>
            <a:ln>
              <a:noFill/>
            </a:ln>
            <a:effectLst>
              <a:outerShdw blurRad="292100" dist="139700" dir="2700000" algn="tl" rotWithShape="0">
                <a:srgbClr val="333333">
                  <a:alpha val="65000"/>
                </a:srgbClr>
              </a:outerShdw>
            </a:effectLst>
          </p:spPr>
        </p:pic>
        <p:sp>
          <p:nvSpPr>
            <p:cNvPr id="7" name="Rettangolo 6">
              <a:extLst>
                <a:ext uri="{FF2B5EF4-FFF2-40B4-BE49-F238E27FC236}">
                  <a16:creationId xmlns:a16="http://schemas.microsoft.com/office/drawing/2014/main" id="{2654BAB6-0316-2F4D-8945-95461F4DC0EF}"/>
                </a:ext>
              </a:extLst>
            </p:cNvPr>
            <p:cNvSpPr/>
            <p:nvPr/>
          </p:nvSpPr>
          <p:spPr>
            <a:xfrm>
              <a:off x="3790761" y="6547339"/>
              <a:ext cx="4572000" cy="24622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Calibri"/>
                  <a:ea typeface="+mn-ea"/>
                  <a:cs typeface="+mn-cs"/>
                  <a:hlinkClick r:id="rId3"/>
                </a:rPr>
                <a:t>https://dmptool.org/general_guidance#metadata-data-documentation</a:t>
              </a:r>
              <a:r>
                <a:rPr kumimoji="0" lang="it-IT" sz="1000" b="0" i="0" u="none" strike="noStrike" kern="1200" cap="none" spc="0" normalizeH="0" baseline="0" noProof="0" dirty="0">
                  <a:ln>
                    <a:noFill/>
                  </a:ln>
                  <a:solidFill>
                    <a:prstClr val="black"/>
                  </a:solidFill>
                  <a:effectLst/>
                  <a:uLnTx/>
                  <a:uFillTx/>
                  <a:latin typeface="Calibri"/>
                  <a:ea typeface="+mn-ea"/>
                  <a:cs typeface="+mn-cs"/>
                </a:rPr>
                <a:t> </a:t>
              </a:r>
            </a:p>
          </p:txBody>
        </p:sp>
      </p:grpSp>
    </p:spTree>
    <p:extLst>
      <p:ext uri="{BB962C8B-B14F-4D97-AF65-F5344CB8AC3E}">
        <p14:creationId xmlns:p14="http://schemas.microsoft.com/office/powerpoint/2010/main" val="3158863274"/>
      </p:ext>
    </p:extLst>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914DA5B-9F94-AF4D-883F-E1C78213F58C}"/>
              </a:ext>
            </a:extLst>
          </p:cNvPr>
          <p:cNvSpPr>
            <a:spLocks noGrp="1"/>
          </p:cNvSpPr>
          <p:nvPr>
            <p:ph type="body" sz="quarter" idx="11"/>
          </p:nvPr>
        </p:nvSpPr>
        <p:spPr>
          <a:xfrm>
            <a:off x="723900" y="1484025"/>
            <a:ext cx="6193736" cy="6834785"/>
          </a:xfrm>
        </p:spPr>
        <p:txBody>
          <a:bodyPr>
            <a:normAutofit fontScale="47500" lnSpcReduction="20000"/>
          </a:bodyPr>
          <a:lstStyle/>
          <a:p>
            <a:r>
              <a:rPr lang="it-IT" dirty="0" err="1"/>
              <a:t>OpenAIRE</a:t>
            </a:r>
            <a:r>
              <a:rPr lang="it-IT" dirty="0"/>
              <a:t> </a:t>
            </a:r>
            <a:r>
              <a:rPr lang="it-IT" dirty="0" err="1"/>
              <a:t>guides</a:t>
            </a:r>
            <a:endParaRPr lang="it-IT" b="0" dirty="0"/>
          </a:p>
          <a:p>
            <a:pPr lvl="1"/>
            <a:r>
              <a:rPr lang="it-IT" b="0" dirty="0">
                <a:hlinkClick r:id="rId2" tooltip="How to create a Data Management Plan"/>
              </a:rPr>
              <a:t>How to create a Data Management Plan</a:t>
            </a:r>
            <a:r>
              <a:rPr lang="it-IT" b="0" dirty="0"/>
              <a:t> </a:t>
            </a:r>
          </a:p>
          <a:p>
            <a:pPr lvl="1"/>
            <a:r>
              <a:rPr lang="it-IT" b="0" dirty="0">
                <a:hlinkClick r:id="rId3" tooltip="How to comply with H2020 mandate - for research data"/>
              </a:rPr>
              <a:t>How to comply with H2020 mandate - for research data</a:t>
            </a:r>
            <a:endParaRPr lang="it-IT" b="0" dirty="0"/>
          </a:p>
          <a:p>
            <a:pPr lvl="1"/>
            <a:r>
              <a:rPr lang="it-IT" b="0" dirty="0">
                <a:hlinkClick r:id="rId4" tooltip="How to make your data FAIR"/>
              </a:rPr>
              <a:t>How to make your data FAIR</a:t>
            </a:r>
            <a:endParaRPr lang="it-IT" b="0" dirty="0"/>
          </a:p>
          <a:p>
            <a:r>
              <a:rPr lang="it-IT" dirty="0" err="1"/>
              <a:t>OpenAIRE</a:t>
            </a:r>
            <a:r>
              <a:rPr lang="it-IT" dirty="0"/>
              <a:t> </a:t>
            </a:r>
            <a:r>
              <a:rPr lang="it-IT" dirty="0" err="1"/>
              <a:t>services</a:t>
            </a:r>
            <a:r>
              <a:rPr lang="it-IT" dirty="0"/>
              <a:t> </a:t>
            </a:r>
            <a:r>
              <a:rPr lang="it-IT" dirty="0" err="1"/>
              <a:t>guides</a:t>
            </a:r>
            <a:endParaRPr lang="it-IT" b="0" dirty="0"/>
          </a:p>
          <a:p>
            <a:pPr lvl="1"/>
            <a:r>
              <a:rPr lang="it-IT" b="0" dirty="0">
                <a:hlinkClick r:id="rId5" tooltip="Zenodo - A universal repository for all your research outcomes"/>
              </a:rPr>
              <a:t>Zenodo - A universal repository for all your research outcomes</a:t>
            </a:r>
            <a:endParaRPr lang="it-IT" b="0" dirty="0"/>
          </a:p>
          <a:p>
            <a:pPr lvl="1"/>
            <a:r>
              <a:rPr lang="it-IT" b="0" dirty="0">
                <a:hlinkClick r:id="rId6" tooltip="Amnesia - Anonymize your data before publishing"/>
              </a:rPr>
              <a:t>Amnesia - Anonymize your data before publishing</a:t>
            </a:r>
            <a:endParaRPr lang="it-IT" b="0" dirty="0"/>
          </a:p>
          <a:p>
            <a:r>
              <a:rPr lang="it-IT" dirty="0" err="1"/>
              <a:t>OpenAIRE</a:t>
            </a:r>
            <a:r>
              <a:rPr lang="it-IT" dirty="0"/>
              <a:t> </a:t>
            </a:r>
            <a:r>
              <a:rPr lang="it-IT" dirty="0" err="1"/>
              <a:t>Fact</a:t>
            </a:r>
            <a:r>
              <a:rPr lang="it-IT" dirty="0"/>
              <a:t> </a:t>
            </a:r>
            <a:r>
              <a:rPr lang="it-IT" dirty="0" err="1"/>
              <a:t>sheet</a:t>
            </a:r>
            <a:endParaRPr lang="it-IT" b="0" dirty="0"/>
          </a:p>
          <a:p>
            <a:pPr lvl="1"/>
            <a:r>
              <a:rPr lang="it-IT" b="0" dirty="0">
                <a:hlinkClick r:id="rId7" tooltip="Factsheet - H2020 Open Data Pilot"/>
              </a:rPr>
              <a:t>Factsheet - H2020 Open Data Pilot</a:t>
            </a:r>
            <a:endParaRPr lang="it-IT" b="0" dirty="0"/>
          </a:p>
          <a:p>
            <a:r>
              <a:rPr lang="it-IT" dirty="0" err="1"/>
              <a:t>OpenAIRE</a:t>
            </a:r>
            <a:r>
              <a:rPr lang="it-IT" dirty="0"/>
              <a:t> </a:t>
            </a:r>
            <a:r>
              <a:rPr lang="it-IT" dirty="0" err="1"/>
              <a:t>FAQs</a:t>
            </a:r>
            <a:endParaRPr lang="it-IT" b="0" dirty="0"/>
          </a:p>
          <a:p>
            <a:pPr lvl="1"/>
            <a:r>
              <a:rPr lang="it-IT" b="0" dirty="0">
                <a:hlinkClick r:id="rId8" tooltip="When do I have to create a Data Management Plan?"/>
              </a:rPr>
              <a:t>When do I have to create a Data Management Plan?</a:t>
            </a:r>
            <a:endParaRPr lang="it-IT" b="0" dirty="0"/>
          </a:p>
          <a:p>
            <a:pPr lvl="1"/>
            <a:r>
              <a:rPr lang="it-IT" b="0" dirty="0">
                <a:hlinkClick r:id="rId9" tooltip="What is a Data Management Plan (DMP) and how do I create one?"/>
              </a:rPr>
              <a:t>What is a Data Management Plan (DMP) and how do I create one?</a:t>
            </a:r>
            <a:endParaRPr lang="it-IT" b="0" dirty="0"/>
          </a:p>
          <a:p>
            <a:r>
              <a:rPr lang="it-IT" dirty="0" err="1"/>
              <a:t>Webinars</a:t>
            </a:r>
            <a:endParaRPr lang="it-IT" b="0" dirty="0"/>
          </a:p>
          <a:p>
            <a:pPr lvl="1"/>
            <a:r>
              <a:rPr lang="it-IT" b="0" dirty="0">
                <a:hlinkClick r:id="rId10" tooltip="Data Management Plans"/>
              </a:rPr>
              <a:t>Data Management Plans</a:t>
            </a:r>
            <a:endParaRPr lang="it-IT" b="0" dirty="0"/>
          </a:p>
          <a:p>
            <a:pPr lvl="1"/>
            <a:r>
              <a:rPr lang="it-IT" b="0" dirty="0">
                <a:hlinkClick r:id="rId11" tooltip="Basics of Research Data Management"/>
              </a:rPr>
              <a:t>Basics of Research Data Management</a:t>
            </a:r>
            <a:endParaRPr lang="it-IT" b="0" dirty="0"/>
          </a:p>
          <a:p>
            <a:pPr lvl="1"/>
            <a:r>
              <a:rPr lang="it-IT" dirty="0" err="1"/>
              <a:t>Webinar</a:t>
            </a:r>
            <a:r>
              <a:rPr lang="it-IT" dirty="0"/>
              <a:t> in italiano </a:t>
            </a:r>
            <a:r>
              <a:rPr lang="it-IT" dirty="0">
                <a:hlinkClick r:id="rId12"/>
              </a:rPr>
              <a:t>2018</a:t>
            </a:r>
            <a:r>
              <a:rPr lang="it-IT" dirty="0"/>
              <a:t> e </a:t>
            </a:r>
            <a:r>
              <a:rPr lang="it-IT" dirty="0">
                <a:hlinkClick r:id="rId13"/>
              </a:rPr>
              <a:t>2019</a:t>
            </a:r>
            <a:endParaRPr lang="it-IT" b="0" dirty="0"/>
          </a:p>
          <a:p>
            <a:pPr marL="0" indent="0">
              <a:buNone/>
            </a:pPr>
            <a:endParaRPr lang="it-IT" dirty="0"/>
          </a:p>
        </p:txBody>
      </p:sp>
      <p:sp>
        <p:nvSpPr>
          <p:cNvPr id="3" name="Segnaposto testo 2">
            <a:extLst>
              <a:ext uri="{FF2B5EF4-FFF2-40B4-BE49-F238E27FC236}">
                <a16:creationId xmlns:a16="http://schemas.microsoft.com/office/drawing/2014/main" id="{04F78F7F-700A-2149-A96C-46441954CC73}"/>
              </a:ext>
            </a:extLst>
          </p:cNvPr>
          <p:cNvSpPr>
            <a:spLocks noGrp="1"/>
          </p:cNvSpPr>
          <p:nvPr>
            <p:ph type="body" sz="quarter" idx="21"/>
          </p:nvPr>
        </p:nvSpPr>
        <p:spPr/>
        <p:txBody>
          <a:bodyPr/>
          <a:lstStyle/>
          <a:p>
            <a:r>
              <a:rPr lang="it-IT" dirty="0" err="1"/>
              <a:t>OpenAIRE</a:t>
            </a:r>
            <a:r>
              <a:rPr lang="it-IT" dirty="0"/>
              <a:t>: una guida per il DMP</a:t>
            </a:r>
          </a:p>
        </p:txBody>
      </p:sp>
      <p:sp>
        <p:nvSpPr>
          <p:cNvPr id="4" name="Segnaposto piè di pagina 3">
            <a:extLst>
              <a:ext uri="{FF2B5EF4-FFF2-40B4-BE49-F238E27FC236}">
                <a16:creationId xmlns:a16="http://schemas.microsoft.com/office/drawing/2014/main" id="{40820CAD-CAF8-A34F-BF81-1028B8B72650}"/>
              </a:ext>
            </a:extLst>
          </p:cNvPr>
          <p:cNvSpPr>
            <a:spLocks noGrp="1"/>
          </p:cNvSpPr>
          <p:nvPr>
            <p:ph type="ftr" sz="quarter" idx="18"/>
          </p:nvPr>
        </p:nvSpPr>
        <p:spPr>
          <a:xfrm>
            <a:off x="5951095" y="8617213"/>
            <a:ext cx="8290521" cy="376237"/>
          </a:xfrm>
        </p:spPr>
        <p:txBody>
          <a:bodyPr/>
          <a:lstStyle/>
          <a:p>
            <a:pPr algn="r"/>
            <a:r>
              <a:rPr lang="it-IT" sz="1000" dirty="0">
                <a:hlinkClick r:id="rId14"/>
              </a:rPr>
              <a:t>https://www.openaire.eu/factsheets</a:t>
            </a:r>
            <a:r>
              <a:rPr lang="it-IT" sz="1000" dirty="0"/>
              <a:t> </a:t>
            </a:r>
            <a:endParaRPr lang="en-US" sz="1000" spc="-80" dirty="0">
              <a:solidFill>
                <a:srgbClr val="000000"/>
              </a:solidFill>
              <a:latin typeface="Helvetica" charset="0"/>
            </a:endParaRPr>
          </a:p>
        </p:txBody>
      </p:sp>
      <p:pic>
        <p:nvPicPr>
          <p:cNvPr id="7" name="Immagine 6">
            <a:extLst>
              <a:ext uri="{FF2B5EF4-FFF2-40B4-BE49-F238E27FC236}">
                <a16:creationId xmlns:a16="http://schemas.microsoft.com/office/drawing/2014/main" id="{9E5A965B-ABC4-6E4F-8638-9DCB0F0A6AC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pic>
        <p:nvPicPr>
          <p:cNvPr id="6" name="Immagine 5">
            <a:extLst>
              <a:ext uri="{FF2B5EF4-FFF2-40B4-BE49-F238E27FC236}">
                <a16:creationId xmlns:a16="http://schemas.microsoft.com/office/drawing/2014/main" id="{34CAAB94-6140-E740-8407-70D66AFC7DEE}"/>
              </a:ext>
            </a:extLst>
          </p:cNvPr>
          <p:cNvPicPr>
            <a:picLocks noChangeAspect="1"/>
          </p:cNvPicPr>
          <p:nvPr/>
        </p:nvPicPr>
        <p:blipFill rotWithShape="1">
          <a:blip r:embed="rId16">
            <a:extLst>
              <a:ext uri="{28A0092B-C50C-407E-A947-70E740481C1C}">
                <a14:useLocalDpi xmlns:a14="http://schemas.microsoft.com/office/drawing/2010/main" val="0"/>
              </a:ext>
            </a:extLst>
          </a:blip>
          <a:srcRect l="482" t="908"/>
          <a:stretch/>
        </p:blipFill>
        <p:spPr>
          <a:xfrm>
            <a:off x="8500819" y="1844298"/>
            <a:ext cx="4796555" cy="67560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95993287"/>
      </p:ext>
    </p:extLst>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E5294270-EF14-6C41-906E-7724E7331C16}"/>
              </a:ext>
            </a:extLst>
          </p:cNvPr>
          <p:cNvSpPr>
            <a:spLocks noGrp="1"/>
          </p:cNvSpPr>
          <p:nvPr>
            <p:ph type="body" sz="quarter" idx="21"/>
          </p:nvPr>
        </p:nvSpPr>
        <p:spPr>
          <a:xfrm>
            <a:off x="1362792" y="89287"/>
            <a:ext cx="13530416" cy="1145358"/>
          </a:xfrm>
        </p:spPr>
        <p:txBody>
          <a:bodyPr/>
          <a:lstStyle/>
          <a:p>
            <a:r>
              <a:rPr lang="it-IT" dirty="0"/>
              <a:t>I costi della gestione dei dati</a:t>
            </a:r>
          </a:p>
        </p:txBody>
      </p:sp>
      <p:sp>
        <p:nvSpPr>
          <p:cNvPr id="3" name="Segnaposto piè di pagina 2">
            <a:extLst>
              <a:ext uri="{FF2B5EF4-FFF2-40B4-BE49-F238E27FC236}">
                <a16:creationId xmlns:a16="http://schemas.microsoft.com/office/drawing/2014/main" id="{74622FAF-A87B-8449-9A25-A19D136C35C1}"/>
              </a:ext>
            </a:extLst>
          </p:cNvPr>
          <p:cNvSpPr>
            <a:spLocks noGrp="1"/>
          </p:cNvSpPr>
          <p:nvPr>
            <p:ph type="ftr" sz="quarter" idx="18"/>
          </p:nvPr>
        </p:nvSpPr>
        <p:spPr>
          <a:xfrm>
            <a:off x="3982739" y="7513771"/>
            <a:ext cx="8290521" cy="376237"/>
          </a:xfrm>
        </p:spPr>
        <p:txBody>
          <a:bodyPr>
            <a:normAutofit/>
          </a:bodyPr>
          <a:lstStyle/>
          <a:p>
            <a:r>
              <a:rPr lang="en-US" sz="1600" spc="-80" dirty="0">
                <a:solidFill>
                  <a:srgbClr val="000000"/>
                </a:solidFill>
                <a:latin typeface="Helvetica" charset="0"/>
                <a:hlinkClick r:id="rId2"/>
              </a:rPr>
              <a:t>https://www.openaire.eu/the-cost-of-data-management</a:t>
            </a:r>
            <a:r>
              <a:rPr lang="en-US" sz="1600" spc="-80" dirty="0">
                <a:solidFill>
                  <a:srgbClr val="000000"/>
                </a:solidFill>
                <a:latin typeface="Helvetica" charset="0"/>
              </a:rPr>
              <a:t> </a:t>
            </a:r>
          </a:p>
        </p:txBody>
      </p:sp>
      <p:pic>
        <p:nvPicPr>
          <p:cNvPr id="5" name="Immagine 4">
            <a:extLst>
              <a:ext uri="{FF2B5EF4-FFF2-40B4-BE49-F238E27FC236}">
                <a16:creationId xmlns:a16="http://schemas.microsoft.com/office/drawing/2014/main" id="{12A53E41-7A46-8D41-8264-3B0299C11A5C}"/>
              </a:ext>
            </a:extLst>
          </p:cNvPr>
          <p:cNvPicPr>
            <a:picLocks noChangeAspect="1"/>
          </p:cNvPicPr>
          <p:nvPr/>
        </p:nvPicPr>
        <p:blipFill rotWithShape="1">
          <a:blip r:embed="rId3">
            <a:extLst>
              <a:ext uri="{28A0092B-C50C-407E-A947-70E740481C1C}">
                <a14:useLocalDpi xmlns:a14="http://schemas.microsoft.com/office/drawing/2010/main" val="0"/>
              </a:ext>
            </a:extLst>
          </a:blip>
          <a:srcRect b="62916"/>
          <a:stretch/>
        </p:blipFill>
        <p:spPr>
          <a:xfrm>
            <a:off x="599002" y="1217326"/>
            <a:ext cx="4788000" cy="7041280"/>
          </a:xfrm>
          <a:prstGeom prst="rect">
            <a:avLst/>
          </a:prstGeom>
        </p:spPr>
      </p:pic>
      <p:pic>
        <p:nvPicPr>
          <p:cNvPr id="6" name="Immagine 5">
            <a:extLst>
              <a:ext uri="{FF2B5EF4-FFF2-40B4-BE49-F238E27FC236}">
                <a16:creationId xmlns:a16="http://schemas.microsoft.com/office/drawing/2014/main" id="{BA36B7DE-50B5-BA40-840E-B185F48D5CA8}"/>
              </a:ext>
            </a:extLst>
          </p:cNvPr>
          <p:cNvPicPr>
            <a:picLocks noChangeAspect="1"/>
          </p:cNvPicPr>
          <p:nvPr/>
        </p:nvPicPr>
        <p:blipFill rotWithShape="1">
          <a:blip r:embed="rId3">
            <a:extLst>
              <a:ext uri="{28A0092B-C50C-407E-A947-70E740481C1C}">
                <a14:useLocalDpi xmlns:a14="http://schemas.microsoft.com/office/drawing/2010/main" val="0"/>
              </a:ext>
            </a:extLst>
          </a:blip>
          <a:srcRect t="37331" b="46324"/>
          <a:stretch/>
        </p:blipFill>
        <p:spPr>
          <a:xfrm>
            <a:off x="5734001" y="2800350"/>
            <a:ext cx="4788000" cy="3103606"/>
          </a:xfrm>
          <a:prstGeom prst="rect">
            <a:avLst/>
          </a:prstGeom>
        </p:spPr>
      </p:pic>
      <p:pic>
        <p:nvPicPr>
          <p:cNvPr id="7" name="Immagine 6">
            <a:extLst>
              <a:ext uri="{FF2B5EF4-FFF2-40B4-BE49-F238E27FC236}">
                <a16:creationId xmlns:a16="http://schemas.microsoft.com/office/drawing/2014/main" id="{E624DC27-0181-AD45-A6B6-5A64C580D405}"/>
              </a:ext>
            </a:extLst>
          </p:cNvPr>
          <p:cNvPicPr>
            <a:picLocks noChangeAspect="1"/>
          </p:cNvPicPr>
          <p:nvPr/>
        </p:nvPicPr>
        <p:blipFill rotWithShape="1">
          <a:blip r:embed="rId3">
            <a:extLst>
              <a:ext uri="{28A0092B-C50C-407E-A947-70E740481C1C}">
                <a14:useLocalDpi xmlns:a14="http://schemas.microsoft.com/office/drawing/2010/main" val="0"/>
              </a:ext>
            </a:extLst>
          </a:blip>
          <a:srcRect t="53796" b="6069"/>
          <a:stretch/>
        </p:blipFill>
        <p:spPr>
          <a:xfrm>
            <a:off x="10869000" y="1217326"/>
            <a:ext cx="4788000" cy="7620661"/>
          </a:xfrm>
          <a:prstGeom prst="rect">
            <a:avLst/>
          </a:prstGeom>
        </p:spPr>
      </p:pic>
      <p:pic>
        <p:nvPicPr>
          <p:cNvPr id="9" name="Immagine 8">
            <a:extLst>
              <a:ext uri="{FF2B5EF4-FFF2-40B4-BE49-F238E27FC236}">
                <a16:creationId xmlns:a16="http://schemas.microsoft.com/office/drawing/2014/main" id="{05241BCB-EDA2-2A4E-922A-30B742E1CB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090309317"/>
      </p:ext>
    </p:extLst>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D1434BE-6440-ED40-B83C-3B92C2744272}"/>
              </a:ext>
            </a:extLst>
          </p:cNvPr>
          <p:cNvSpPr>
            <a:spLocks noGrp="1"/>
          </p:cNvSpPr>
          <p:nvPr>
            <p:ph type="body" sz="quarter" idx="11"/>
          </p:nvPr>
        </p:nvSpPr>
        <p:spPr>
          <a:xfrm>
            <a:off x="711201" y="1921324"/>
            <a:ext cx="7416800" cy="6112925"/>
          </a:xfrm>
        </p:spPr>
        <p:txBody>
          <a:bodyPr>
            <a:noAutofit/>
          </a:bodyPr>
          <a:lstStyle/>
          <a:p>
            <a:r>
              <a:rPr lang="it-IT" sz="2800" b="0" dirty="0"/>
              <a:t>How to </a:t>
            </a:r>
            <a:r>
              <a:rPr lang="it-IT" sz="2800" b="0" dirty="0" err="1"/>
              <a:t>identify</a:t>
            </a:r>
            <a:r>
              <a:rPr lang="it-IT" sz="2800" b="0" dirty="0"/>
              <a:t> and </a:t>
            </a:r>
            <a:r>
              <a:rPr lang="it-IT" sz="2800" b="0" dirty="0" err="1"/>
              <a:t>assess</a:t>
            </a:r>
            <a:r>
              <a:rPr lang="it-IT" sz="2800" b="0" dirty="0"/>
              <a:t> RDM </a:t>
            </a:r>
            <a:r>
              <a:rPr lang="it-IT" sz="2800" b="0" dirty="0" err="1"/>
              <a:t>costs</a:t>
            </a:r>
            <a:r>
              <a:rPr lang="it-IT" sz="2800" b="0" dirty="0"/>
              <a:t>, </a:t>
            </a:r>
            <a:r>
              <a:rPr lang="it-IT" sz="2800" b="0" dirty="0" err="1"/>
              <a:t>OpenAIRE</a:t>
            </a:r>
            <a:br>
              <a:rPr lang="it-IT" sz="2800" b="0" dirty="0"/>
            </a:br>
            <a:r>
              <a:rPr lang="it-IT" sz="2800" b="0" dirty="0">
                <a:hlinkClick r:id="rId2"/>
              </a:rPr>
              <a:t>https://www.openaire.eu/how-to-comply-to-h2020-mandates-rdm-costs</a:t>
            </a:r>
            <a:r>
              <a:rPr lang="it-IT" sz="2800" b="0" dirty="0"/>
              <a:t> </a:t>
            </a:r>
          </a:p>
          <a:p>
            <a:r>
              <a:rPr lang="it-IT" sz="2800" b="0" dirty="0"/>
              <a:t>Life-</a:t>
            </a:r>
            <a:r>
              <a:rPr lang="it-IT" sz="2800" b="0" dirty="0" err="1"/>
              <a:t>Cycle</a:t>
            </a:r>
            <a:r>
              <a:rPr lang="it-IT" sz="2800" b="0" dirty="0"/>
              <a:t> </a:t>
            </a:r>
            <a:r>
              <a:rPr lang="it-IT" sz="2800" b="0" dirty="0" err="1"/>
              <a:t>Decision</a:t>
            </a:r>
            <a:r>
              <a:rPr lang="it-IT" sz="2800" b="0" dirty="0"/>
              <a:t> for </a:t>
            </a:r>
            <a:r>
              <a:rPr lang="it-IT" sz="2800" b="0" dirty="0" err="1"/>
              <a:t>Biomedical</a:t>
            </a:r>
            <a:r>
              <a:rPr lang="it-IT" sz="2800" b="0" dirty="0"/>
              <a:t> Data, The Challenge of </a:t>
            </a:r>
            <a:r>
              <a:rPr lang="it-IT" sz="2800" b="0" dirty="0" err="1"/>
              <a:t>Forecasting</a:t>
            </a:r>
            <a:r>
              <a:rPr lang="it-IT" sz="2800" b="0" dirty="0"/>
              <a:t> </a:t>
            </a:r>
            <a:r>
              <a:rPr lang="it-IT" sz="2800" b="0" dirty="0" err="1"/>
              <a:t>Costs</a:t>
            </a:r>
            <a:r>
              <a:rPr lang="it-IT" sz="2800" b="0" dirty="0"/>
              <a:t> (2020)</a:t>
            </a:r>
            <a:br>
              <a:rPr lang="it-IT" sz="2800" dirty="0">
                <a:hlinkClick r:id="rId3"/>
              </a:rPr>
            </a:br>
            <a:r>
              <a:rPr lang="it-IT" sz="2800" b="0" dirty="0">
                <a:hlinkClick r:id="rId3"/>
              </a:rPr>
              <a:t>https://www.nationalacademies.org/our-work/forecasting-costs-for-preserving-archiving-and-promoting-access-to-biomedical-data</a:t>
            </a:r>
            <a:r>
              <a:rPr lang="it-IT" sz="2800" b="0" dirty="0"/>
              <a:t> </a:t>
            </a:r>
          </a:p>
          <a:p>
            <a:r>
              <a:rPr lang="it-IT" sz="2800" b="0" dirty="0"/>
              <a:t>Data management </a:t>
            </a:r>
            <a:r>
              <a:rPr lang="it-IT" sz="2800" b="0" dirty="0" err="1"/>
              <a:t>costing</a:t>
            </a:r>
            <a:r>
              <a:rPr lang="it-IT" sz="2800" b="0" dirty="0"/>
              <a:t> </a:t>
            </a:r>
            <a:r>
              <a:rPr lang="it-IT" sz="2800" b="0" dirty="0" err="1"/>
              <a:t>tool</a:t>
            </a:r>
            <a:r>
              <a:rPr lang="it-IT" sz="2800" b="0" dirty="0"/>
              <a:t>, </a:t>
            </a:r>
            <a:r>
              <a:rPr lang="it-IT" sz="2800" b="0" dirty="0" err="1"/>
              <a:t>TUDelft</a:t>
            </a:r>
            <a:br>
              <a:rPr lang="it-IT" sz="2800" b="0" dirty="0"/>
            </a:br>
            <a:r>
              <a:rPr lang="it-IT" sz="2800" b="0" dirty="0">
                <a:hlinkClick r:id="rId4"/>
              </a:rPr>
              <a:t>https://zingtree.com/host.php?style=buttons&amp;tree_id=511095771&amp;persist_names=Restart&amp;persist_node_ids=1&amp;start_node=1&amp;start_tree=511095771</a:t>
            </a:r>
            <a:endParaRPr lang="it-IT" sz="2800" b="0" dirty="0"/>
          </a:p>
          <a:p>
            <a:endParaRPr lang="it-IT" sz="2800" b="0" dirty="0"/>
          </a:p>
        </p:txBody>
      </p:sp>
      <p:sp>
        <p:nvSpPr>
          <p:cNvPr id="4" name="Segnaposto testo 3">
            <a:extLst>
              <a:ext uri="{FF2B5EF4-FFF2-40B4-BE49-F238E27FC236}">
                <a16:creationId xmlns:a16="http://schemas.microsoft.com/office/drawing/2014/main" id="{62DBB6F5-AB81-4C45-B86F-FF0B2B354FBC}"/>
              </a:ext>
            </a:extLst>
          </p:cNvPr>
          <p:cNvSpPr>
            <a:spLocks noGrp="1"/>
          </p:cNvSpPr>
          <p:nvPr>
            <p:ph type="body" sz="quarter" idx="21"/>
          </p:nvPr>
        </p:nvSpPr>
        <p:spPr/>
        <p:txBody>
          <a:bodyPr>
            <a:normAutofit fontScale="70000" lnSpcReduction="20000"/>
          </a:bodyPr>
          <a:lstStyle/>
          <a:p>
            <a:r>
              <a:rPr lang="it-IT" dirty="0"/>
              <a:t>Strumenti per calcolare i costi della gestione dei dati</a:t>
            </a:r>
          </a:p>
        </p:txBody>
      </p:sp>
      <p:pic>
        <p:nvPicPr>
          <p:cNvPr id="5" name="Immagine 4">
            <a:extLst>
              <a:ext uri="{FF2B5EF4-FFF2-40B4-BE49-F238E27FC236}">
                <a16:creationId xmlns:a16="http://schemas.microsoft.com/office/drawing/2014/main" id="{2D5A1BC8-960B-BB40-ADA6-9D176C6AA3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pic>
        <p:nvPicPr>
          <p:cNvPr id="8" name="Immagine 7">
            <a:extLst>
              <a:ext uri="{FF2B5EF4-FFF2-40B4-BE49-F238E27FC236}">
                <a16:creationId xmlns:a16="http://schemas.microsoft.com/office/drawing/2014/main" id="{216585E7-8386-3F4C-B792-C15D6F13B9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09218" y="2958522"/>
            <a:ext cx="7416800" cy="6227121"/>
          </a:xfrm>
          <a:prstGeom prst="rect">
            <a:avLst/>
          </a:prstGeom>
        </p:spPr>
      </p:pic>
    </p:spTree>
    <p:extLst>
      <p:ext uri="{BB962C8B-B14F-4D97-AF65-F5344CB8AC3E}">
        <p14:creationId xmlns:p14="http://schemas.microsoft.com/office/powerpoint/2010/main" val="3910546854"/>
      </p:ext>
    </p:extLst>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1597F54F-2452-D443-BF95-D03F4BCD48B5}"/>
              </a:ext>
            </a:extLst>
          </p:cNvPr>
          <p:cNvSpPr>
            <a:spLocks noGrp="1"/>
          </p:cNvSpPr>
          <p:nvPr>
            <p:ph type="body" sz="quarter" idx="21"/>
          </p:nvPr>
        </p:nvSpPr>
        <p:spPr/>
        <p:txBody>
          <a:bodyPr/>
          <a:lstStyle/>
          <a:p>
            <a:r>
              <a:rPr lang="it-IT" dirty="0"/>
              <a:t>Strumenti per creare un DMP: ARGOS</a:t>
            </a:r>
          </a:p>
        </p:txBody>
      </p:sp>
      <p:sp>
        <p:nvSpPr>
          <p:cNvPr id="4" name="Segnaposto piè di pagina 3">
            <a:extLst>
              <a:ext uri="{FF2B5EF4-FFF2-40B4-BE49-F238E27FC236}">
                <a16:creationId xmlns:a16="http://schemas.microsoft.com/office/drawing/2014/main" id="{6461DC08-08AD-2449-A6C4-AAD07039EC75}"/>
              </a:ext>
            </a:extLst>
          </p:cNvPr>
          <p:cNvSpPr>
            <a:spLocks noGrp="1"/>
          </p:cNvSpPr>
          <p:nvPr>
            <p:ph type="ftr" sz="quarter" idx="18"/>
          </p:nvPr>
        </p:nvSpPr>
        <p:spPr>
          <a:xfrm>
            <a:off x="7157310" y="8412604"/>
            <a:ext cx="8290521" cy="376237"/>
          </a:xfrm>
        </p:spPr>
        <p:txBody>
          <a:bodyPr>
            <a:normAutofit/>
          </a:bodyPr>
          <a:lstStyle/>
          <a:p>
            <a:r>
              <a:rPr lang="it-IT" dirty="0">
                <a:hlinkClick r:id="rId2"/>
              </a:rPr>
              <a:t>https://argos.openaire.eu/home</a:t>
            </a:r>
            <a:endParaRPr lang="en-US" spc="-80" dirty="0">
              <a:solidFill>
                <a:srgbClr val="000000"/>
              </a:solidFill>
              <a:latin typeface="Helvetica" charset="0"/>
            </a:endParaRPr>
          </a:p>
        </p:txBody>
      </p:sp>
      <p:pic>
        <p:nvPicPr>
          <p:cNvPr id="5" name="Immagine 4">
            <a:extLst>
              <a:ext uri="{FF2B5EF4-FFF2-40B4-BE49-F238E27FC236}">
                <a16:creationId xmlns:a16="http://schemas.microsoft.com/office/drawing/2014/main" id="{1AB9D29C-D808-424A-B2E1-D46BA97B0E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5651" y="1352887"/>
            <a:ext cx="8729797" cy="6438225"/>
          </a:xfrm>
          <a:prstGeom prst="rect">
            <a:avLst/>
          </a:prstGeom>
        </p:spPr>
      </p:pic>
      <p:sp>
        <p:nvSpPr>
          <p:cNvPr id="9" name="Rettangolo con angoli arrotondati 8">
            <a:extLst>
              <a:ext uri="{FF2B5EF4-FFF2-40B4-BE49-F238E27FC236}">
                <a16:creationId xmlns:a16="http://schemas.microsoft.com/office/drawing/2014/main" id="{C6C8F161-9D3F-B44D-920B-84A672C059AE}"/>
              </a:ext>
            </a:extLst>
          </p:cNvPr>
          <p:cNvSpPr/>
          <p:nvPr/>
        </p:nvSpPr>
        <p:spPr>
          <a:xfrm>
            <a:off x="11058525" y="4537803"/>
            <a:ext cx="4657725" cy="611319"/>
          </a:xfrm>
          <a:prstGeom prst="roundRect">
            <a:avLst>
              <a:gd name="adj" fmla="val 50000"/>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2200" b="0" i="0" u="none" strike="noStrike" cap="none" spc="0" normalizeH="0" baseline="0" dirty="0">
                <a:ln>
                  <a:noFill/>
                </a:ln>
                <a:solidFill>
                  <a:srgbClr val="FFFFFF"/>
                </a:solidFill>
                <a:effectLst/>
                <a:uFillTx/>
                <a:latin typeface="+mn-lt"/>
                <a:ea typeface="+mn-ea"/>
                <a:cs typeface="+mn-cs"/>
                <a:sym typeface="Helvetica Light"/>
              </a:rPr>
              <a:t>Machine </a:t>
            </a:r>
            <a:r>
              <a:rPr kumimoji="0" lang="it-IT" sz="2200" b="0" i="0" u="none" strike="noStrike" cap="none" spc="0" normalizeH="0" baseline="0" dirty="0" err="1">
                <a:ln>
                  <a:noFill/>
                </a:ln>
                <a:solidFill>
                  <a:srgbClr val="FFFFFF"/>
                </a:solidFill>
                <a:effectLst/>
                <a:uFillTx/>
                <a:latin typeface="+mn-lt"/>
                <a:ea typeface="+mn-ea"/>
                <a:cs typeface="+mn-cs"/>
                <a:sym typeface="Helvetica Light"/>
              </a:rPr>
              <a:t>Actionable</a:t>
            </a:r>
            <a:r>
              <a:rPr kumimoji="0" lang="it-IT" sz="2200" b="0" i="0" u="none" strike="noStrike" cap="none" spc="0" normalizeH="0" baseline="0" dirty="0">
                <a:ln>
                  <a:noFill/>
                </a:ln>
                <a:solidFill>
                  <a:srgbClr val="FFFFFF"/>
                </a:solidFill>
                <a:effectLst/>
                <a:uFillTx/>
                <a:latin typeface="+mn-lt"/>
                <a:ea typeface="+mn-ea"/>
                <a:cs typeface="+mn-cs"/>
                <a:sym typeface="Helvetica Light"/>
              </a:rPr>
              <a:t> </a:t>
            </a:r>
            <a:r>
              <a:rPr kumimoji="0" lang="it-IT" sz="2200" b="0" i="0" u="none" strike="noStrike" cap="none" spc="0" normalizeH="0" baseline="0" dirty="0" err="1">
                <a:ln>
                  <a:noFill/>
                </a:ln>
                <a:solidFill>
                  <a:srgbClr val="FFFFFF"/>
                </a:solidFill>
                <a:effectLst/>
                <a:uFillTx/>
                <a:latin typeface="+mn-lt"/>
                <a:ea typeface="+mn-ea"/>
                <a:cs typeface="+mn-cs"/>
                <a:sym typeface="Helvetica Light"/>
              </a:rPr>
              <a:t>DMPs</a:t>
            </a:r>
            <a:endParaRPr kumimoji="0" lang="it-IT" sz="22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6" name="Immagine 5">
            <a:extLst>
              <a:ext uri="{FF2B5EF4-FFF2-40B4-BE49-F238E27FC236}">
                <a16:creationId xmlns:a16="http://schemas.microsoft.com/office/drawing/2014/main" id="{32F9CEB8-215E-1544-8FCF-C707CABB3F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749313895"/>
      </p:ext>
    </p:extLst>
  </p:cSld>
  <p:clrMapOvr>
    <a:masterClrMapping/>
  </p:clrMapOvr>
  <p:transition spd="med"/>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1597F54F-2452-D443-BF95-D03F4BCD48B5}"/>
              </a:ext>
            </a:extLst>
          </p:cNvPr>
          <p:cNvSpPr>
            <a:spLocks noGrp="1"/>
          </p:cNvSpPr>
          <p:nvPr>
            <p:ph type="body" sz="quarter" idx="21"/>
          </p:nvPr>
        </p:nvSpPr>
        <p:spPr/>
        <p:txBody>
          <a:bodyPr>
            <a:normAutofit fontScale="92500"/>
          </a:bodyPr>
          <a:lstStyle/>
          <a:p>
            <a:r>
              <a:rPr lang="it-IT" dirty="0"/>
              <a:t>Strumenti per creare un DMP: </a:t>
            </a:r>
            <a:r>
              <a:rPr lang="it-IT" dirty="0" err="1"/>
              <a:t>DMPOnline</a:t>
            </a:r>
            <a:endParaRPr lang="it-IT" dirty="0"/>
          </a:p>
        </p:txBody>
      </p:sp>
      <p:sp>
        <p:nvSpPr>
          <p:cNvPr id="4" name="Segnaposto piè di pagina 3">
            <a:extLst>
              <a:ext uri="{FF2B5EF4-FFF2-40B4-BE49-F238E27FC236}">
                <a16:creationId xmlns:a16="http://schemas.microsoft.com/office/drawing/2014/main" id="{6461DC08-08AD-2449-A6C4-AAD07039EC75}"/>
              </a:ext>
            </a:extLst>
          </p:cNvPr>
          <p:cNvSpPr>
            <a:spLocks noGrp="1"/>
          </p:cNvSpPr>
          <p:nvPr>
            <p:ph type="ftr" sz="quarter" idx="18"/>
          </p:nvPr>
        </p:nvSpPr>
        <p:spPr>
          <a:xfrm>
            <a:off x="7300185" y="7846877"/>
            <a:ext cx="8290521" cy="376237"/>
          </a:xfrm>
        </p:spPr>
        <p:txBody>
          <a:bodyPr/>
          <a:lstStyle/>
          <a:p>
            <a:r>
              <a:rPr lang="it-IT" sz="1000" dirty="0">
                <a:hlinkClick r:id="rId2"/>
              </a:rPr>
              <a:t>https://dmponline.dcc.ac.uk/</a:t>
            </a:r>
            <a:endParaRPr lang="en-US" sz="1000" spc="-80" dirty="0">
              <a:solidFill>
                <a:srgbClr val="000000"/>
              </a:solidFill>
              <a:latin typeface="Helvetica" charset="0"/>
            </a:endParaRPr>
          </a:p>
        </p:txBody>
      </p:sp>
      <p:pic>
        <p:nvPicPr>
          <p:cNvPr id="6" name="Immagine 5">
            <a:extLst>
              <a:ext uri="{FF2B5EF4-FFF2-40B4-BE49-F238E27FC236}">
                <a16:creationId xmlns:a16="http://schemas.microsoft.com/office/drawing/2014/main" id="{3A812260-F62F-F240-8EEE-8906A25113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410" y="1656413"/>
            <a:ext cx="12513995" cy="5831174"/>
          </a:xfrm>
          <a:prstGeom prst="rect">
            <a:avLst/>
          </a:prstGeom>
          <a:effectLst>
            <a:outerShdw blurRad="50800" dist="38100" dir="2700000" algn="tl" rotWithShape="0">
              <a:prstClr val="black">
                <a:alpha val="40000"/>
              </a:prstClr>
            </a:outerShdw>
          </a:effectLst>
        </p:spPr>
      </p:pic>
      <p:pic>
        <p:nvPicPr>
          <p:cNvPr id="9" name="Immagine 8">
            <a:extLst>
              <a:ext uri="{FF2B5EF4-FFF2-40B4-BE49-F238E27FC236}">
                <a16:creationId xmlns:a16="http://schemas.microsoft.com/office/drawing/2014/main" id="{CBD56F1F-5477-324B-B9CD-E03D99D20A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70147910"/>
      </p:ext>
    </p:extLst>
  </p:cSld>
  <p:clrMapOvr>
    <a:masterClrMapping/>
  </p:clrMapOvr>
  <p:transition spd="med"/>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695276A-7BA7-8E42-9938-485E7C5B105B}"/>
              </a:ext>
            </a:extLst>
          </p:cNvPr>
          <p:cNvSpPr>
            <a:spLocks noGrp="1"/>
          </p:cNvSpPr>
          <p:nvPr>
            <p:ph type="body" sz="quarter" idx="11"/>
          </p:nvPr>
        </p:nvSpPr>
        <p:spPr/>
        <p:txBody>
          <a:bodyPr numCol="2">
            <a:noAutofit/>
          </a:bodyPr>
          <a:lstStyle/>
          <a:p>
            <a:r>
              <a:rPr lang="it-IT" sz="2800" b="0" dirty="0" err="1"/>
              <a:t>Zenodo</a:t>
            </a:r>
            <a:r>
              <a:rPr lang="it-IT" sz="2800" b="0" dirty="0"/>
              <a:t> - CERN-</a:t>
            </a:r>
            <a:r>
              <a:rPr lang="it-IT" sz="2800" b="0" dirty="0" err="1"/>
              <a:t>OpenAIRE</a:t>
            </a:r>
            <a:r>
              <a:rPr lang="it-IT" sz="2800" b="0" dirty="0"/>
              <a:t> OA </a:t>
            </a:r>
            <a:r>
              <a:rPr lang="it-IT" sz="2800" b="0" dirty="0" err="1"/>
              <a:t>repository</a:t>
            </a:r>
            <a:endParaRPr lang="it-IT" sz="2800" b="0" dirty="0"/>
          </a:p>
          <a:p>
            <a:pPr marL="0" indent="0">
              <a:buNone/>
            </a:pPr>
            <a:r>
              <a:rPr lang="it-IT" sz="2800" b="0" dirty="0">
                <a:hlinkClick r:id="rId2"/>
              </a:rPr>
              <a:t>www.zenodo.org</a:t>
            </a:r>
            <a:r>
              <a:rPr lang="it-IT" sz="2800" b="0" dirty="0"/>
              <a:t> </a:t>
            </a:r>
          </a:p>
          <a:p>
            <a:r>
              <a:rPr lang="it-IT" sz="2800" b="0" dirty="0" err="1"/>
              <a:t>Choose</a:t>
            </a:r>
            <a:r>
              <a:rPr lang="it-IT" sz="2800" b="0" dirty="0"/>
              <a:t> a </a:t>
            </a:r>
            <a:r>
              <a:rPr lang="it-IT" sz="2800" b="0" dirty="0" err="1"/>
              <a:t>license</a:t>
            </a:r>
            <a:r>
              <a:rPr lang="it-IT" sz="2800" b="0" dirty="0"/>
              <a:t> - Creative </a:t>
            </a:r>
            <a:r>
              <a:rPr lang="it-IT" sz="2800" b="0" dirty="0" err="1"/>
              <a:t>Commons</a:t>
            </a:r>
            <a:endParaRPr lang="it-IT" sz="2800" b="0" dirty="0"/>
          </a:p>
          <a:p>
            <a:pPr marL="0" indent="0">
              <a:buNone/>
            </a:pPr>
            <a:r>
              <a:rPr lang="it-IT" sz="2800" b="0" dirty="0">
                <a:hlinkClick r:id="rId3"/>
              </a:rPr>
              <a:t>https://creativecommons.org/choose/?lang=en</a:t>
            </a:r>
            <a:r>
              <a:rPr lang="it-IT" sz="2800" b="0" dirty="0"/>
              <a:t> </a:t>
            </a:r>
          </a:p>
          <a:p>
            <a:pPr marL="0" indent="0">
              <a:buNone/>
            </a:pPr>
            <a:r>
              <a:rPr lang="it-IT" sz="2800" b="0" dirty="0">
                <a:hlinkClick r:id="rId4"/>
              </a:rPr>
              <a:t>https://chooser-beta.creativecommons.org/</a:t>
            </a:r>
            <a:endParaRPr lang="it-IT" sz="2800" b="0" dirty="0"/>
          </a:p>
          <a:p>
            <a:r>
              <a:rPr lang="it-IT" sz="2800" b="0" dirty="0"/>
              <a:t>DMP </a:t>
            </a:r>
            <a:r>
              <a:rPr lang="it-IT" sz="2800" b="0" dirty="0" err="1"/>
              <a:t>examples</a:t>
            </a:r>
            <a:r>
              <a:rPr lang="it-IT" sz="2800" b="0" dirty="0"/>
              <a:t> by </a:t>
            </a:r>
            <a:r>
              <a:rPr lang="it-IT" sz="2800" b="0" dirty="0" err="1"/>
              <a:t>subject</a:t>
            </a:r>
            <a:r>
              <a:rPr lang="it-IT" sz="2800" b="0" dirty="0"/>
              <a:t> - LIBER</a:t>
            </a:r>
          </a:p>
          <a:p>
            <a:pPr marL="0" indent="0">
              <a:buNone/>
            </a:pPr>
            <a:r>
              <a:rPr lang="it-IT" sz="2800" b="0" dirty="0">
                <a:hlinkClick r:id="rId5"/>
              </a:rPr>
              <a:t>https://libereurope.eu/dmpcatalogue/</a:t>
            </a:r>
            <a:br>
              <a:rPr lang="it-IT" sz="2800" b="0" dirty="0"/>
            </a:br>
            <a:br>
              <a:rPr lang="it-IT" sz="2800" b="0" dirty="0"/>
            </a:br>
            <a:br>
              <a:rPr lang="it-IT" sz="2800" b="0" dirty="0"/>
            </a:br>
            <a:br>
              <a:rPr lang="it-IT" sz="2800" b="0" dirty="0"/>
            </a:br>
            <a:br>
              <a:rPr lang="it-IT" sz="2800" b="0" dirty="0"/>
            </a:br>
            <a:br>
              <a:rPr lang="it-IT" sz="2800" b="0" dirty="0"/>
            </a:br>
            <a:br>
              <a:rPr lang="it-IT" sz="2800" b="0" dirty="0"/>
            </a:br>
            <a:br>
              <a:rPr lang="it-IT" sz="2800" b="0" dirty="0"/>
            </a:br>
            <a:endParaRPr lang="it-IT" sz="2800" b="0" dirty="0"/>
          </a:p>
          <a:p>
            <a:r>
              <a:rPr lang="it-IT" sz="2800" b="0" dirty="0"/>
              <a:t>RDM </a:t>
            </a:r>
            <a:r>
              <a:rPr lang="it-IT" sz="2800" b="0" dirty="0" err="1"/>
              <a:t>Guidance</a:t>
            </a:r>
            <a:r>
              <a:rPr lang="it-IT" sz="2800" b="0" dirty="0"/>
              <a:t> for </a:t>
            </a:r>
            <a:r>
              <a:rPr lang="it-IT" sz="2800" b="0" dirty="0" err="1"/>
              <a:t>Organisations</a:t>
            </a:r>
            <a:r>
              <a:rPr lang="it-IT" sz="2800" b="0" dirty="0"/>
              <a:t> – Science Europe</a:t>
            </a:r>
          </a:p>
          <a:p>
            <a:pPr marL="0" indent="0">
              <a:buNone/>
            </a:pPr>
            <a:r>
              <a:rPr lang="it-IT" sz="2800" b="0" u="sng" dirty="0">
                <a:hlinkClick r:id="rId6" tooltip="SE RDM Template 1: Core Requirements For Data Management Plans"/>
              </a:rPr>
              <a:t>Core Requirements for Data Management Plans</a:t>
            </a:r>
            <a:endParaRPr lang="it-IT" sz="2800" b="0" dirty="0"/>
          </a:p>
          <a:p>
            <a:pPr marL="0" indent="0">
              <a:buNone/>
            </a:pPr>
            <a:r>
              <a:rPr lang="it-IT" sz="2800" b="0" u="sng" dirty="0">
                <a:hlinkClick r:id="rId7" tooltip="SE RDM Template 2: Criteria For The Selection Of Trustworthy Repositories"/>
              </a:rPr>
              <a:t>Criteria for the Selection of Trustworthy Repositories</a:t>
            </a:r>
            <a:endParaRPr lang="it-IT" sz="2800" b="0" dirty="0"/>
          </a:p>
          <a:p>
            <a:r>
              <a:rPr lang="it-IT" sz="2800" b="0" dirty="0"/>
              <a:t>RDM </a:t>
            </a:r>
            <a:r>
              <a:rPr lang="it-IT" sz="2800" b="0" dirty="0" err="1"/>
              <a:t>Guidance</a:t>
            </a:r>
            <a:r>
              <a:rPr lang="it-IT" sz="2800" b="0" dirty="0"/>
              <a:t> for </a:t>
            </a:r>
            <a:r>
              <a:rPr lang="it-IT" sz="2800" b="0" dirty="0" err="1"/>
              <a:t>Researchers</a:t>
            </a:r>
            <a:r>
              <a:rPr lang="it-IT" sz="2800" b="0" dirty="0"/>
              <a:t> – Science Europe</a:t>
            </a:r>
          </a:p>
          <a:p>
            <a:pPr marL="0" indent="0">
              <a:buNone/>
            </a:pPr>
            <a:r>
              <a:rPr lang="it-IT" sz="2800" b="0" u="sng" dirty="0">
                <a:hlinkClick r:id="rId8" tooltip="SE RDM Template 3: Researcher Guidance For Data Management Plans"/>
              </a:rPr>
              <a:t>Template for Data Management Plans</a:t>
            </a:r>
            <a:endParaRPr lang="it-IT" sz="2800" b="0" dirty="0"/>
          </a:p>
          <a:p>
            <a:pPr marL="0" indent="0">
              <a:buNone/>
            </a:pPr>
            <a:r>
              <a:rPr lang="it-IT" sz="2800" b="0" u="sng" dirty="0">
                <a:hlinkClick r:id="rId9" tooltip="SE RDM Template 4: Researcher Guidance For The Selection Of Trustworthy Repositories"/>
              </a:rPr>
              <a:t>Guiding the Selection a Trustworthy Repository</a:t>
            </a:r>
            <a:endParaRPr lang="it-IT" sz="2800" b="0" dirty="0"/>
          </a:p>
          <a:p>
            <a:r>
              <a:rPr lang="it-IT" sz="2800" b="0" dirty="0"/>
              <a:t>RDM </a:t>
            </a:r>
            <a:r>
              <a:rPr lang="it-IT" sz="2800" b="0" dirty="0" err="1"/>
              <a:t>Guidance</a:t>
            </a:r>
            <a:r>
              <a:rPr lang="it-IT" sz="2800" b="0" dirty="0"/>
              <a:t> for </a:t>
            </a:r>
            <a:r>
              <a:rPr lang="it-IT" sz="2800" b="0" dirty="0" err="1"/>
              <a:t>Reviewers</a:t>
            </a:r>
            <a:r>
              <a:rPr lang="it-IT" sz="2800" b="0" dirty="0"/>
              <a:t> – Science Europe</a:t>
            </a:r>
          </a:p>
          <a:p>
            <a:pPr marL="0" indent="0">
              <a:buNone/>
            </a:pPr>
            <a:r>
              <a:rPr lang="it-IT" sz="2800" b="0" u="sng" dirty="0">
                <a:hlinkClick r:id="rId10" tooltip="SE RDM Template 5: Guidance On The Evaluation Of Data Management Plans"/>
              </a:rPr>
              <a:t>Template for a Data Management Plan Evaluation Rubric</a:t>
            </a:r>
            <a:endParaRPr lang="it-IT" sz="2800" b="0" dirty="0"/>
          </a:p>
          <a:p>
            <a:pPr marL="0" indent="0">
              <a:buNone/>
            </a:pPr>
            <a:endParaRPr lang="it-IT" sz="2800" b="0" dirty="0"/>
          </a:p>
        </p:txBody>
      </p:sp>
      <p:sp>
        <p:nvSpPr>
          <p:cNvPr id="3" name="Segnaposto testo 2">
            <a:extLst>
              <a:ext uri="{FF2B5EF4-FFF2-40B4-BE49-F238E27FC236}">
                <a16:creationId xmlns:a16="http://schemas.microsoft.com/office/drawing/2014/main" id="{B17C32B7-4E03-CE4D-82A7-889A12F95C13}"/>
              </a:ext>
            </a:extLst>
          </p:cNvPr>
          <p:cNvSpPr>
            <a:spLocks noGrp="1"/>
          </p:cNvSpPr>
          <p:nvPr>
            <p:ph type="body" sz="quarter" idx="21"/>
          </p:nvPr>
        </p:nvSpPr>
        <p:spPr/>
        <p:txBody>
          <a:bodyPr/>
          <a:lstStyle/>
          <a:p>
            <a:r>
              <a:rPr lang="it-IT" dirty="0"/>
              <a:t>Altri link utili</a:t>
            </a:r>
          </a:p>
        </p:txBody>
      </p:sp>
      <p:pic>
        <p:nvPicPr>
          <p:cNvPr id="5" name="Immagine 4">
            <a:extLst>
              <a:ext uri="{FF2B5EF4-FFF2-40B4-BE49-F238E27FC236}">
                <a16:creationId xmlns:a16="http://schemas.microsoft.com/office/drawing/2014/main" id="{125FA082-F588-E842-9694-17B02D1FE98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37196465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gad9f56bffc_0_0"/>
          <p:cNvSpPr txBox="1">
            <a:spLocks noGrp="1"/>
          </p:cNvSpPr>
          <p:nvPr>
            <p:ph type="body" idx="1"/>
          </p:nvPr>
        </p:nvSpPr>
        <p:spPr>
          <a:xfrm>
            <a:off x="711200" y="1266026"/>
            <a:ext cx="14657700" cy="3987900"/>
          </a:xfrm>
          <a:prstGeom prst="rect">
            <a:avLst/>
          </a:prstGeom>
          <a:noFill/>
          <a:ln>
            <a:noFill/>
          </a:ln>
        </p:spPr>
        <p:txBody>
          <a:bodyPr spcFirstLastPara="1" wrap="square" lIns="0" tIns="0" rIns="0" bIns="72000" anchor="b" anchorCtr="0">
            <a:noAutofit/>
          </a:bodyPr>
          <a:lstStyle/>
          <a:p>
            <a:pPr marL="0" lvl="0" indent="0">
              <a:buClr>
                <a:schemeClr val="dk1"/>
              </a:buClr>
              <a:buSzPts val="1100"/>
            </a:pPr>
            <a:r>
              <a:rPr lang="it-IT" b="0" dirty="0"/>
              <a:t>Principi FAIR e dati aperti</a:t>
            </a:r>
            <a:endParaRPr sz="6600" b="0" dirty="0"/>
          </a:p>
        </p:txBody>
      </p:sp>
      <p:sp>
        <p:nvSpPr>
          <p:cNvPr id="584" name="Google Shape;584;gad9f56bffc_0_0"/>
          <p:cNvSpPr txBox="1"/>
          <p:nvPr/>
        </p:nvSpPr>
        <p:spPr>
          <a:xfrm>
            <a:off x="670441" y="5094901"/>
            <a:ext cx="10608600" cy="2163000"/>
          </a:xfrm>
          <a:prstGeom prst="rect">
            <a:avLst/>
          </a:prstGeom>
          <a:noFill/>
          <a:ln>
            <a:noFill/>
          </a:ln>
        </p:spPr>
        <p:txBody>
          <a:bodyPr spcFirstLastPara="1" wrap="square" lIns="0" tIns="72000" rIns="0" bIns="0" anchor="t" anchorCtr="0">
            <a:noAutofit/>
          </a:bodyPr>
          <a:lstStyle/>
          <a:p>
            <a:pPr marL="0" marR="0" lvl="0" indent="0" algn="l"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Gina Pavone</a:t>
            </a:r>
          </a:p>
          <a:p>
            <a:pPr marL="0" marR="0" lvl="0" indent="0" algn="l" rtl="0">
              <a:lnSpc>
                <a:spcPct val="80000"/>
              </a:lnSpc>
              <a:spcBef>
                <a:spcPts val="300"/>
              </a:spcBef>
              <a:spcAft>
                <a:spcPts val="0"/>
              </a:spcAft>
              <a:buClr>
                <a:schemeClr val="lt1"/>
              </a:buClr>
              <a:buSzPts val="2340"/>
              <a:buFont typeface="Helvetica Neue"/>
              <a:buNone/>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/0000-0003-0087-2151</a:t>
            </a:r>
          </a:p>
          <a:p>
            <a:pPr marL="0" marR="0" lvl="0" indent="0" algn="l" rtl="0">
              <a:lnSpc>
                <a:spcPct val="80000"/>
              </a:lnSpc>
              <a:spcBef>
                <a:spcPts val="300"/>
              </a:spcBef>
              <a:spcAft>
                <a:spcPts val="0"/>
              </a:spcAft>
              <a:buClr>
                <a:schemeClr val="lt1"/>
              </a:buClr>
              <a:buSzPts val="2340"/>
              <a:buFont typeface="Helvetica Neue"/>
              <a:buNone/>
            </a:pPr>
            <a:endParaRPr lang="it-IT" sz="2920" b="0" i="1"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Emma Lazzeri</a:t>
            </a:r>
            <a:r>
              <a:rPr lang="it-IT" sz="1750" b="1" i="0" u="none" strike="noStrike" cap="none" dirty="0">
                <a:solidFill>
                  <a:schemeClr val="lt1"/>
                </a:solidFill>
                <a:latin typeface="Helvetica Neue"/>
                <a:ea typeface="Helvetica Neue"/>
                <a:cs typeface="Helvetica Neue"/>
                <a:sym typeface="Helvetica Neue"/>
              </a:rPr>
              <a:t> </a:t>
            </a:r>
            <a:br>
              <a:rPr lang="it-IT" sz="1950" b="1" i="0" u="none" strike="noStrike" cap="none" dirty="0">
                <a:solidFill>
                  <a:schemeClr val="lt1"/>
                </a:solidFill>
                <a:latin typeface="Helvetica Neue"/>
                <a:ea typeface="Helvetica Neue"/>
                <a:cs typeface="Helvetica Neue"/>
                <a:sym typeface="Helvetica Neue"/>
              </a:rPr>
            </a:br>
            <a:r>
              <a:rPr lang="it-IT" sz="1950" b="0" i="0" u="sng" strike="noStrike" cap="none" dirty="0">
                <a:solidFill>
                  <a:schemeClr val="lt1"/>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https://orcid.org/0000-0003-0506-046X</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Istituto di Scienza e Tecnologie dell’Informazione</a:t>
            </a:r>
            <a:endParaRPr sz="260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Consiglio Nazionale delle Ricerche</a:t>
            </a:r>
            <a:endParaRPr sz="2600" b="0" i="0" u="none" strike="noStrike" cap="none" dirty="0">
              <a:solidFill>
                <a:schemeClr val="lt1"/>
              </a:solidFill>
              <a:latin typeface="Helvetica Neue"/>
              <a:ea typeface="Helvetica Neue"/>
              <a:cs typeface="Helvetica Neue"/>
              <a:sym typeface="Helvetica Neue"/>
            </a:endParaRPr>
          </a:p>
        </p:txBody>
      </p:sp>
      <p:pic>
        <p:nvPicPr>
          <p:cNvPr id="587" name="Google Shape;587;gad9f56bffc_0_0"/>
          <p:cNvPicPr preferRelativeResize="0"/>
          <p:nvPr/>
        </p:nvPicPr>
        <p:blipFill>
          <a:blip r:embed="rId4">
            <a:alphaModFix/>
          </a:blip>
          <a:stretch>
            <a:fillRect/>
          </a:stretch>
        </p:blipFill>
        <p:spPr>
          <a:xfrm>
            <a:off x="0" y="5555695"/>
            <a:ext cx="954851" cy="523800"/>
          </a:xfrm>
          <a:prstGeom prst="rect">
            <a:avLst/>
          </a:prstGeom>
          <a:noFill/>
          <a:ln>
            <a:noFill/>
          </a:ln>
        </p:spPr>
      </p:pic>
      <p:pic>
        <p:nvPicPr>
          <p:cNvPr id="590" name="Google Shape;590;gad9f56bffc_0_0"/>
          <p:cNvPicPr preferRelativeResize="0"/>
          <p:nvPr/>
        </p:nvPicPr>
        <p:blipFill>
          <a:blip r:embed="rId5">
            <a:alphaModFix/>
          </a:blip>
          <a:stretch>
            <a:fillRect/>
          </a:stretch>
        </p:blipFill>
        <p:spPr>
          <a:xfrm>
            <a:off x="1067548" y="8193188"/>
            <a:ext cx="2442800" cy="871957"/>
          </a:xfrm>
          <a:prstGeom prst="rect">
            <a:avLst/>
          </a:prstGeom>
          <a:noFill/>
          <a:ln>
            <a:noFill/>
          </a:ln>
        </p:spPr>
      </p:pic>
      <p:pic>
        <p:nvPicPr>
          <p:cNvPr id="592" name="Google Shape;592;gad9f56bffc_0_0"/>
          <p:cNvPicPr preferRelativeResize="0"/>
          <p:nvPr/>
        </p:nvPicPr>
        <p:blipFill>
          <a:blip r:embed="rId6">
            <a:alphaModFix/>
          </a:blip>
          <a:stretch>
            <a:fillRect/>
          </a:stretch>
        </p:blipFill>
        <p:spPr>
          <a:xfrm>
            <a:off x="3766527" y="8159282"/>
            <a:ext cx="954850" cy="954850"/>
          </a:xfrm>
          <a:prstGeom prst="rect">
            <a:avLst/>
          </a:prstGeom>
          <a:noFill/>
          <a:ln>
            <a:noFill/>
          </a:ln>
        </p:spPr>
      </p:pic>
      <p:pic>
        <p:nvPicPr>
          <p:cNvPr id="12" name="Google Shape;587;gad9f56bffc_0_0">
            <a:extLst>
              <a:ext uri="{FF2B5EF4-FFF2-40B4-BE49-F238E27FC236}">
                <a16:creationId xmlns:a16="http://schemas.microsoft.com/office/drawing/2014/main" id="{1079A633-57AA-A144-B3BA-B4DFC8B75B82}"/>
              </a:ext>
            </a:extLst>
          </p:cNvPr>
          <p:cNvPicPr preferRelativeResize="0"/>
          <p:nvPr/>
        </p:nvPicPr>
        <p:blipFill>
          <a:blip r:embed="rId4">
            <a:alphaModFix/>
          </a:blip>
          <a:stretch>
            <a:fillRect/>
          </a:stretch>
        </p:blipFill>
        <p:spPr>
          <a:xfrm>
            <a:off x="0" y="6623164"/>
            <a:ext cx="954851" cy="523800"/>
          </a:xfrm>
          <a:prstGeom prst="rect">
            <a:avLst/>
          </a:prstGeom>
          <a:noFill/>
          <a:ln>
            <a:noFill/>
          </a:ln>
        </p:spPr>
      </p:pic>
      <p:sp>
        <p:nvSpPr>
          <p:cNvPr id="14" name="Google Shape;584;gad9f56bffc_0_0">
            <a:extLst>
              <a:ext uri="{FF2B5EF4-FFF2-40B4-BE49-F238E27FC236}">
                <a16:creationId xmlns:a16="http://schemas.microsoft.com/office/drawing/2014/main" id="{A3F8D9DE-E3D6-4743-92DA-0FA06091D9AF}"/>
              </a:ext>
            </a:extLst>
          </p:cNvPr>
          <p:cNvSpPr txBox="1"/>
          <p:nvPr/>
        </p:nvSpPr>
        <p:spPr>
          <a:xfrm>
            <a:off x="8652391" y="5154535"/>
            <a:ext cx="7311509" cy="2163000"/>
          </a:xfrm>
          <a:prstGeom prst="rect">
            <a:avLst/>
          </a:prstGeom>
          <a:noFill/>
          <a:ln>
            <a:noFill/>
          </a:ln>
        </p:spPr>
        <p:txBody>
          <a:bodyPr spcFirstLastPara="1" wrap="square" lIns="0" tIns="72000" rIns="0" bIns="0" anchor="t" anchorCtr="0">
            <a:noAutofit/>
          </a:bodyPr>
          <a:lstStyle/>
          <a:p>
            <a:pPr marL="0" marR="0" lvl="0" indent="0" algn="r"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Elena Giglia</a:t>
            </a:r>
          </a:p>
          <a:p>
            <a:pPr lvl="0" algn="r">
              <a:lnSpc>
                <a:spcPct val="80000"/>
              </a:lnSpc>
              <a:spcBef>
                <a:spcPts val="300"/>
              </a:spcBef>
              <a:buClr>
                <a:schemeClr val="lt1"/>
              </a:buClr>
              <a:buSzPts val="2340"/>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/0000-0003-4927-2632</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Università di Torino</a:t>
            </a:r>
            <a:endParaRPr sz="2600" b="0" i="0" u="none" strike="noStrike" cap="none" dirty="0">
              <a:solidFill>
                <a:schemeClr val="lt1"/>
              </a:solidFill>
              <a:latin typeface="Helvetica Neue"/>
              <a:ea typeface="Helvetica Neue"/>
              <a:cs typeface="Helvetica Neue"/>
              <a:sym typeface="Helvetica Neue"/>
            </a:endParaRPr>
          </a:p>
        </p:txBody>
      </p:sp>
      <p:pic>
        <p:nvPicPr>
          <p:cNvPr id="15" name="Google Shape;587;gad9f56bffc_0_0">
            <a:extLst>
              <a:ext uri="{FF2B5EF4-FFF2-40B4-BE49-F238E27FC236}">
                <a16:creationId xmlns:a16="http://schemas.microsoft.com/office/drawing/2014/main" id="{E1567C79-4358-624E-AFCE-95B382C45E50}"/>
              </a:ext>
            </a:extLst>
          </p:cNvPr>
          <p:cNvPicPr preferRelativeResize="0"/>
          <p:nvPr/>
        </p:nvPicPr>
        <p:blipFill>
          <a:blip r:embed="rId4">
            <a:alphaModFix/>
          </a:blip>
          <a:stretch>
            <a:fillRect/>
          </a:stretch>
        </p:blipFill>
        <p:spPr>
          <a:xfrm>
            <a:off x="10896600" y="5642965"/>
            <a:ext cx="954851" cy="523800"/>
          </a:xfrm>
          <a:prstGeom prst="rect">
            <a:avLst/>
          </a:prstGeom>
          <a:noFill/>
          <a:ln>
            <a:noFill/>
          </a:ln>
        </p:spPr>
      </p:pic>
      <p:pic>
        <p:nvPicPr>
          <p:cNvPr id="10" name="Immagine 9">
            <a:extLst>
              <a:ext uri="{FF2B5EF4-FFF2-40B4-BE49-F238E27FC236}">
                <a16:creationId xmlns:a16="http://schemas.microsoft.com/office/drawing/2014/main" id="{3FA33A07-9B47-8C4D-AE9F-B233CD6B7CEE}"/>
              </a:ext>
            </a:extLst>
          </p:cNvPr>
          <p:cNvPicPr>
            <a:picLocks noChangeAspect="1"/>
          </p:cNvPicPr>
          <p:nvPr/>
        </p:nvPicPr>
        <p:blipFill rotWithShape="1">
          <a:blip r:embed="rId7"/>
          <a:srcRect t="32913" r="50430" b="31273"/>
          <a:stretch/>
        </p:blipFill>
        <p:spPr>
          <a:xfrm>
            <a:off x="14553791" y="8413669"/>
            <a:ext cx="1630218" cy="651476"/>
          </a:xfrm>
          <a:prstGeom prst="rect">
            <a:avLst/>
          </a:prstGeom>
        </p:spPr>
      </p:pic>
    </p:spTree>
    <p:extLst>
      <p:ext uri="{BB962C8B-B14F-4D97-AF65-F5344CB8AC3E}">
        <p14:creationId xmlns:p14="http://schemas.microsoft.com/office/powerpoint/2010/main" val="145679811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ad9f56bffc_0_1450"/>
          <p:cNvSpPr txBox="1">
            <a:spLocks noGrp="1"/>
          </p:cNvSpPr>
          <p:nvPr>
            <p:ph type="body" idx="1"/>
          </p:nvPr>
        </p:nvSpPr>
        <p:spPr>
          <a:xfrm>
            <a:off x="723899" y="2687781"/>
            <a:ext cx="10345884" cy="4909043"/>
          </a:xfrm>
          <a:prstGeom prst="rect">
            <a:avLst/>
          </a:prstGeom>
          <a:noFill/>
          <a:ln>
            <a:noFill/>
          </a:ln>
        </p:spPr>
        <p:txBody>
          <a:bodyPr spcFirstLastPara="1" wrap="square" lIns="0" tIns="180000" rIns="0" bIns="0" anchor="t" anchorCtr="0">
            <a:noAutofit/>
          </a:bodyPr>
          <a:lstStyle/>
          <a:p>
            <a:pPr marL="0" lvl="0" indent="0" algn="l" rtl="0">
              <a:lnSpc>
                <a:spcPct val="90000"/>
              </a:lnSpc>
              <a:spcBef>
                <a:spcPts val="1200"/>
              </a:spcBef>
              <a:spcAft>
                <a:spcPts val="0"/>
              </a:spcAft>
              <a:buClr>
                <a:srgbClr val="6A6A6A"/>
              </a:buClr>
              <a:buSzPts val="3460"/>
              <a:buNone/>
            </a:pPr>
            <a:r>
              <a:rPr lang="it-IT" sz="3600" b="0" dirty="0"/>
              <a:t>Per interagire, collegatevi al </a:t>
            </a:r>
            <a:r>
              <a:rPr lang="it-IT" sz="3600" b="0" dirty="0" err="1"/>
              <a:t>mentimeter</a:t>
            </a:r>
            <a:r>
              <a:rPr lang="it-IT" sz="3600" b="0" dirty="0"/>
              <a:t> da qualsiasi dispositivo (</a:t>
            </a:r>
            <a:r>
              <a:rPr lang="it-IT" sz="3600" b="0" dirty="0" err="1"/>
              <a:t>smartphine</a:t>
            </a:r>
            <a:r>
              <a:rPr lang="it-IT" sz="3600" b="0" dirty="0"/>
              <a:t>, pc, </a:t>
            </a:r>
            <a:r>
              <a:rPr lang="it-IT" sz="3600" b="0" dirty="0" err="1"/>
              <a:t>tablet</a:t>
            </a:r>
            <a:r>
              <a:rPr lang="it-IT" sz="3600" b="0" dirty="0"/>
              <a:t>…):</a:t>
            </a:r>
            <a:endParaRPr sz="3600" dirty="0"/>
          </a:p>
          <a:p>
            <a:pPr marL="839589" lvl="1" indent="-395100">
              <a:lnSpc>
                <a:spcPct val="90000"/>
              </a:lnSpc>
              <a:buSzPts val="3145"/>
            </a:pPr>
            <a:r>
              <a:rPr lang="it-IT" sz="3200" dirty="0"/>
              <a:t>Collegatevi </a:t>
            </a:r>
            <a:r>
              <a:rPr lang="it-IT" sz="3200" u="sng" dirty="0">
                <a:solidFill>
                  <a:schemeClr val="hlink"/>
                </a:solidFill>
                <a:hlinkClick r:id="rId3"/>
              </a:rPr>
              <a:t>www.menti.com</a:t>
            </a:r>
            <a:r>
              <a:rPr lang="it-IT" sz="3200" dirty="0"/>
              <a:t> e inserite il codice: </a:t>
            </a:r>
            <a:br>
              <a:rPr lang="it-IT" sz="3200" dirty="0"/>
            </a:br>
            <a:r>
              <a:rPr lang="it-IT" sz="3200" b="1" dirty="0"/>
              <a:t>49 17 63 8</a:t>
            </a:r>
          </a:p>
          <a:p>
            <a:pPr marL="839589" lvl="1" indent="-395100">
              <a:lnSpc>
                <a:spcPct val="90000"/>
              </a:lnSpc>
              <a:buSzPts val="3145"/>
            </a:pPr>
            <a:r>
              <a:rPr lang="it-IT" sz="3200" b="0" dirty="0"/>
              <a:t>Cliccate sul link diretto:</a:t>
            </a:r>
            <a:r>
              <a:rPr lang="it-IT" sz="3200" dirty="0"/>
              <a:t> </a:t>
            </a:r>
            <a:r>
              <a:rPr lang="it-IT" sz="3200" dirty="0">
                <a:hlinkClick r:id="rId4"/>
              </a:rPr>
              <a:t>https://www.menti.com/5bb723kw47</a:t>
            </a:r>
            <a:r>
              <a:rPr lang="it-IT" sz="3200" dirty="0"/>
              <a:t> </a:t>
            </a:r>
            <a:endParaRPr sz="3200" b="0" dirty="0"/>
          </a:p>
          <a:p>
            <a:pPr marL="839589" lvl="1" indent="-395100" algn="l" rtl="0">
              <a:lnSpc>
                <a:spcPct val="90000"/>
              </a:lnSpc>
              <a:spcBef>
                <a:spcPts val="1000"/>
              </a:spcBef>
              <a:spcAft>
                <a:spcPts val="0"/>
              </a:spcAft>
              <a:buSzPts val="3145"/>
              <a:buFont typeface="Helvetica Neue"/>
              <a:buChar char="•"/>
            </a:pPr>
            <a:r>
              <a:rPr lang="it-IT" sz="32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Scannerizzate il QR code</a:t>
            </a:r>
            <a:endParaRPr sz="3200" b="0" dirty="0"/>
          </a:p>
        </p:txBody>
      </p:sp>
      <p:sp>
        <p:nvSpPr>
          <p:cNvPr id="638" name="Google Shape;638;gad9f56bffc_0_1450"/>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a:t>Mentimeter</a:t>
            </a:r>
            <a:endParaRPr/>
          </a:p>
        </p:txBody>
      </p:sp>
      <p:pic>
        <p:nvPicPr>
          <p:cNvPr id="3" name="Immagine 2">
            <a:extLst>
              <a:ext uri="{FF2B5EF4-FFF2-40B4-BE49-F238E27FC236}">
                <a16:creationId xmlns:a16="http://schemas.microsoft.com/office/drawing/2014/main" id="{34B13807-8AF5-EB42-87AE-43710FB931FA}"/>
              </a:ext>
            </a:extLst>
          </p:cNvPr>
          <p:cNvPicPr>
            <a:picLocks noChangeAspect="1"/>
          </p:cNvPicPr>
          <p:nvPr/>
        </p:nvPicPr>
        <p:blipFill>
          <a:blip r:embed="rId5"/>
          <a:stretch>
            <a:fillRect/>
          </a:stretch>
        </p:blipFill>
        <p:spPr>
          <a:xfrm>
            <a:off x="11764999" y="2971799"/>
            <a:ext cx="3670825" cy="3670825"/>
          </a:xfrm>
          <a:prstGeom prst="rect">
            <a:avLst/>
          </a:prstGeom>
        </p:spPr>
      </p:pic>
    </p:spTree>
    <p:extLst>
      <p:ext uri="{BB962C8B-B14F-4D97-AF65-F5344CB8AC3E}">
        <p14:creationId xmlns:p14="http://schemas.microsoft.com/office/powerpoint/2010/main" val="138369839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51F08774-3A81-214E-84F2-3194D48B5C2B}"/>
              </a:ext>
            </a:extLst>
          </p:cNvPr>
          <p:cNvSpPr>
            <a:spLocks noGrp="1"/>
          </p:cNvSpPr>
          <p:nvPr>
            <p:ph type="body" sz="quarter" idx="16"/>
          </p:nvPr>
        </p:nvSpPr>
        <p:spPr>
          <a:xfrm>
            <a:off x="3243263" y="5711825"/>
            <a:ext cx="9767888" cy="520700"/>
          </a:xfrm>
        </p:spPr>
        <p:txBody>
          <a:bodyPr rtlCol="0"/>
          <a:lstStyle/>
          <a:p>
            <a:pPr defTabSz="547673" fontAlgn="auto">
              <a:spcAft>
                <a:spcPts val="0"/>
              </a:spcAft>
              <a:defRPr/>
            </a:pPr>
            <a:r>
              <a:rPr lang="it-IT" dirty="0">
                <a:sym typeface="Helvetica Light"/>
              </a:rPr>
              <a:t>Elena Giglia, Emma Lazzeri, Gina Pavone</a:t>
            </a:r>
          </a:p>
        </p:txBody>
      </p:sp>
      <p:sp>
        <p:nvSpPr>
          <p:cNvPr id="3" name="Segnaposto testo 2">
            <a:extLst>
              <a:ext uri="{FF2B5EF4-FFF2-40B4-BE49-F238E27FC236}">
                <a16:creationId xmlns:a16="http://schemas.microsoft.com/office/drawing/2014/main" id="{96A701CF-D429-8540-94E5-3FB0B62679A8}"/>
              </a:ext>
            </a:extLst>
          </p:cNvPr>
          <p:cNvSpPr>
            <a:spLocks noGrp="1"/>
          </p:cNvSpPr>
          <p:nvPr>
            <p:ph type="body" sz="quarter" idx="17"/>
          </p:nvPr>
        </p:nvSpPr>
        <p:spPr>
          <a:xfrm>
            <a:off x="4176713" y="6232525"/>
            <a:ext cx="7900987" cy="1077914"/>
          </a:xfrm>
        </p:spPr>
        <p:txBody>
          <a:bodyPr rtlCol="0">
            <a:normAutofit fontScale="92500" lnSpcReduction="10000"/>
          </a:bodyPr>
          <a:lstStyle/>
          <a:p>
            <a:pPr defTabSz="547673" fontAlgn="auto">
              <a:spcAft>
                <a:spcPts val="0"/>
              </a:spcAft>
              <a:defRPr/>
            </a:pPr>
            <a:r>
              <a:rPr lang="it-IT" sz="2400" dirty="0">
                <a:sym typeface="Helvetica Light"/>
                <a:hlinkClick r:id="rId2"/>
              </a:rPr>
              <a:t>elena.giglia@unito.it</a:t>
            </a:r>
            <a:r>
              <a:rPr lang="it-IT" sz="2400" dirty="0">
                <a:sym typeface="Helvetica Light"/>
              </a:rPr>
              <a:t> </a:t>
            </a:r>
            <a:br>
              <a:rPr lang="it-IT" sz="2400" dirty="0">
                <a:sym typeface="Helvetica Light"/>
              </a:rPr>
            </a:br>
            <a:r>
              <a:rPr lang="it-IT" sz="2400" dirty="0">
                <a:sym typeface="Helvetica Light"/>
                <a:hlinkClick r:id="rId3"/>
              </a:rPr>
              <a:t>emma.lazzeri@isti.cnr.it</a:t>
            </a:r>
            <a:r>
              <a:rPr lang="it-IT" sz="2400" dirty="0">
                <a:sym typeface="Helvetica Light"/>
              </a:rPr>
              <a:t>  </a:t>
            </a:r>
            <a:br>
              <a:rPr lang="it-IT" sz="2400" dirty="0">
                <a:sym typeface="Helvetica Light"/>
              </a:rPr>
            </a:br>
            <a:r>
              <a:rPr lang="it-IT" sz="2400" dirty="0">
                <a:sym typeface="Helvetica Light"/>
                <a:hlinkClick r:id="rId4"/>
              </a:rPr>
              <a:t>gina.pavone@isti.cnr.it</a:t>
            </a:r>
            <a:r>
              <a:rPr lang="it-IT" sz="2400" dirty="0">
                <a:sym typeface="Helvetica Light"/>
              </a:rPr>
              <a:t> </a:t>
            </a:r>
          </a:p>
        </p:txBody>
      </p:sp>
      <p:sp>
        <p:nvSpPr>
          <p:cNvPr id="148483" name="Rettangolo 4">
            <a:extLst>
              <a:ext uri="{FF2B5EF4-FFF2-40B4-BE49-F238E27FC236}">
                <a16:creationId xmlns:a16="http://schemas.microsoft.com/office/drawing/2014/main" id="{6F441FDB-EE37-F246-8BFA-8F8EA9616392}"/>
              </a:ext>
            </a:extLst>
          </p:cNvPr>
          <p:cNvSpPr>
            <a:spLocks noChangeArrowheads="1"/>
          </p:cNvSpPr>
          <p:nvPr/>
        </p:nvSpPr>
        <p:spPr bwMode="auto">
          <a:xfrm>
            <a:off x="4176713" y="7729538"/>
            <a:ext cx="8128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a:r>
              <a:rPr lang="it-IT" altLang="it-IT" sz="1100" dirty="0" err="1"/>
              <a:t>This</a:t>
            </a:r>
            <a:r>
              <a:rPr lang="it-IT" altLang="it-IT" sz="1100" dirty="0"/>
              <a:t> work </a:t>
            </a:r>
            <a:r>
              <a:rPr lang="it-IT" altLang="it-IT" sz="1100" dirty="0" err="1"/>
              <a:t>was</a:t>
            </a:r>
            <a:r>
              <a:rPr lang="it-IT" altLang="it-IT" sz="1100" dirty="0"/>
              <a:t> </a:t>
            </a:r>
            <a:r>
              <a:rPr lang="it-IT" altLang="it-IT" sz="1100" dirty="0" err="1"/>
              <a:t>partially</a:t>
            </a:r>
            <a:r>
              <a:rPr lang="it-IT" altLang="it-IT" sz="1100" dirty="0"/>
              <a:t> </a:t>
            </a:r>
            <a:r>
              <a:rPr lang="it-IT" altLang="it-IT" sz="1100" dirty="0" err="1"/>
              <a:t>supported</a:t>
            </a:r>
            <a:r>
              <a:rPr lang="it-IT" altLang="it-IT" sz="1100" dirty="0"/>
              <a:t> by </a:t>
            </a:r>
            <a:r>
              <a:rPr lang="it-IT" altLang="it-IT" sz="1100" dirty="0" err="1"/>
              <a:t>European</a:t>
            </a:r>
            <a:r>
              <a:rPr lang="it-IT" altLang="it-IT" sz="1100" dirty="0"/>
              <a:t> </a:t>
            </a:r>
            <a:r>
              <a:rPr lang="it-IT" altLang="it-IT" sz="1100" dirty="0" err="1"/>
              <a:t>Union's</a:t>
            </a:r>
            <a:r>
              <a:rPr lang="it-IT" altLang="it-IT" sz="1100" dirty="0"/>
              <a:t> </a:t>
            </a:r>
            <a:r>
              <a:rPr lang="it-IT" altLang="it-IT" sz="1100" dirty="0" err="1"/>
              <a:t>Horizon</a:t>
            </a:r>
            <a:r>
              <a:rPr lang="it-IT" altLang="it-IT" sz="1100" dirty="0"/>
              <a:t> 2020</a:t>
            </a:r>
          </a:p>
          <a:p>
            <a:pPr algn="ctr" eaLnBrk="1"/>
            <a:r>
              <a:rPr lang="it-IT" altLang="it-IT" sz="1100" dirty="0"/>
              <a:t>under </a:t>
            </a:r>
            <a:r>
              <a:rPr lang="it-IT" altLang="it-IT" sz="1100" dirty="0" err="1"/>
              <a:t>projects</a:t>
            </a:r>
            <a:r>
              <a:rPr lang="it-IT" altLang="it-IT" sz="1100" dirty="0"/>
              <a:t> </a:t>
            </a:r>
            <a:r>
              <a:rPr lang="it-IT" altLang="it-IT" sz="1100" dirty="0" err="1"/>
              <a:t>grant</a:t>
            </a:r>
            <a:r>
              <a:rPr lang="it-IT" altLang="it-IT" sz="1100" dirty="0"/>
              <a:t> Agreement </a:t>
            </a:r>
            <a:r>
              <a:rPr lang="it-IT" altLang="it-IT" sz="1100" dirty="0" err="1"/>
              <a:t>numbers</a:t>
            </a:r>
            <a:r>
              <a:rPr lang="it-IT" altLang="it-IT" sz="1100" dirty="0"/>
              <a:t> 831644, 857650, and 777541, and co-</a:t>
            </a:r>
            <a:r>
              <a:rPr lang="it-IT" altLang="it-IT" sz="1100" dirty="0" err="1"/>
              <a:t>organised</a:t>
            </a:r>
            <a:r>
              <a:rPr lang="it-IT" altLang="it-IT" sz="1100" dirty="0"/>
              <a:t> with ICDI </a:t>
            </a:r>
            <a:r>
              <a:rPr lang="it-IT" altLang="it-IT" sz="1100" dirty="0" err="1"/>
              <a:t>Competence</a:t>
            </a:r>
            <a:r>
              <a:rPr lang="it-IT" altLang="it-IT" sz="1100" dirty="0"/>
              <a:t> Center</a:t>
            </a:r>
          </a:p>
        </p:txBody>
      </p:sp>
      <p:pic>
        <p:nvPicPr>
          <p:cNvPr id="5" name="Google Shape;590;gad9f56bffc_0_0">
            <a:extLst>
              <a:ext uri="{FF2B5EF4-FFF2-40B4-BE49-F238E27FC236}">
                <a16:creationId xmlns:a16="http://schemas.microsoft.com/office/drawing/2014/main" id="{37FAA4EF-D000-494F-A87A-9057BC6D7A9D}"/>
              </a:ext>
            </a:extLst>
          </p:cNvPr>
          <p:cNvPicPr preferRelativeResize="0"/>
          <p:nvPr/>
        </p:nvPicPr>
        <p:blipFill>
          <a:blip r:embed="rId5">
            <a:alphaModFix/>
          </a:blip>
          <a:stretch>
            <a:fillRect/>
          </a:stretch>
        </p:blipFill>
        <p:spPr>
          <a:xfrm>
            <a:off x="5583597" y="8375472"/>
            <a:ext cx="1649050" cy="592557"/>
          </a:xfrm>
          <a:prstGeom prst="rect">
            <a:avLst/>
          </a:prstGeom>
          <a:noFill/>
          <a:ln>
            <a:noFill/>
          </a:ln>
        </p:spPr>
      </p:pic>
      <p:pic>
        <p:nvPicPr>
          <p:cNvPr id="6" name="Google Shape;592;gad9f56bffc_0_0">
            <a:extLst>
              <a:ext uri="{FF2B5EF4-FFF2-40B4-BE49-F238E27FC236}">
                <a16:creationId xmlns:a16="http://schemas.microsoft.com/office/drawing/2014/main" id="{BA4939E3-1041-1443-8528-8461E08F4B3E}"/>
              </a:ext>
            </a:extLst>
          </p:cNvPr>
          <p:cNvPicPr preferRelativeResize="0"/>
          <p:nvPr/>
        </p:nvPicPr>
        <p:blipFill>
          <a:blip r:embed="rId6">
            <a:alphaModFix/>
          </a:blip>
          <a:stretch>
            <a:fillRect/>
          </a:stretch>
        </p:blipFill>
        <p:spPr>
          <a:xfrm>
            <a:off x="8958302" y="8347305"/>
            <a:ext cx="644586" cy="648889"/>
          </a:xfrm>
          <a:prstGeom prst="rect">
            <a:avLst/>
          </a:prstGeom>
          <a:noFill/>
          <a:ln>
            <a:noFill/>
          </a:ln>
        </p:spPr>
      </p:pic>
    </p:spTree>
    <p:extLst>
      <p:ext uri="{BB962C8B-B14F-4D97-AF65-F5344CB8AC3E}">
        <p14:creationId xmlns:p14="http://schemas.microsoft.com/office/powerpoint/2010/main" val="299757872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15BAAE3-7BA3-4248-9D54-B4B5E2EB958E}"/>
              </a:ext>
            </a:extLst>
          </p:cNvPr>
          <p:cNvSpPr>
            <a:spLocks noGrp="1"/>
          </p:cNvSpPr>
          <p:nvPr>
            <p:ph type="body" sz="quarter" idx="10"/>
          </p:nvPr>
        </p:nvSpPr>
        <p:spPr/>
        <p:txBody>
          <a:bodyPr/>
          <a:lstStyle/>
          <a:p>
            <a:r>
              <a:rPr lang="it-IT" dirty="0"/>
              <a:t>Alcune definizioni che ci serviranno oggi</a:t>
            </a:r>
          </a:p>
        </p:txBody>
      </p:sp>
    </p:spTree>
    <p:extLst>
      <p:ext uri="{BB962C8B-B14F-4D97-AF65-F5344CB8AC3E}">
        <p14:creationId xmlns:p14="http://schemas.microsoft.com/office/powerpoint/2010/main" val="127002277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E9A6E207-DCB2-9B4F-8701-A8C605F7C1DE}"/>
              </a:ext>
            </a:extLst>
          </p:cNvPr>
          <p:cNvSpPr>
            <a:spLocks noGrp="1"/>
          </p:cNvSpPr>
          <p:nvPr>
            <p:ph type="body" sz="quarter" idx="11"/>
          </p:nvPr>
        </p:nvSpPr>
        <p:spPr/>
        <p:txBody>
          <a:bodyPr/>
          <a:lstStyle/>
          <a:p>
            <a:pPr marL="0" indent="0">
              <a:buNone/>
            </a:pPr>
            <a:r>
              <a:rPr lang="it-IT" dirty="0"/>
              <a:t>Nel contesto di questo corso: </a:t>
            </a:r>
            <a:r>
              <a:rPr lang="it-IT" b="0" dirty="0"/>
              <a:t>si riferisce a un qualsiasi risultato della ricerca nella sua forma digitale, che può essere caricato (ed eventualmente condiviso apertamente) in un </a:t>
            </a:r>
            <a:r>
              <a:rPr lang="it-IT" b="0" dirty="0" err="1"/>
              <a:t>repository</a:t>
            </a:r>
            <a:r>
              <a:rPr lang="it-IT" b="0" dirty="0"/>
              <a:t>.</a:t>
            </a:r>
          </a:p>
          <a:p>
            <a:pPr marL="0" indent="0">
              <a:buNone/>
            </a:pPr>
            <a:r>
              <a:rPr lang="it-IT" b="0" dirty="0"/>
              <a:t>Esempi: articoli (pdf), </a:t>
            </a:r>
            <a:r>
              <a:rPr lang="it-IT" b="0" dirty="0" err="1"/>
              <a:t>dataset</a:t>
            </a:r>
            <a:r>
              <a:rPr lang="it-IT" b="0" dirty="0"/>
              <a:t>, software, immagini, video, report, poster or presentazioni per conferenze, lezioni (</a:t>
            </a:r>
            <a:r>
              <a:rPr lang="it-IT" b="0" dirty="0" err="1"/>
              <a:t>ppt</a:t>
            </a:r>
            <a:r>
              <a:rPr lang="it-IT" b="0" dirty="0"/>
              <a:t>), </a:t>
            </a:r>
            <a:r>
              <a:rPr lang="it-IT" b="0" dirty="0" err="1"/>
              <a:t>etc</a:t>
            </a:r>
            <a:r>
              <a:rPr lang="it-IT" b="0" dirty="0"/>
              <a:t>…</a:t>
            </a:r>
          </a:p>
        </p:txBody>
      </p:sp>
      <p:sp>
        <p:nvSpPr>
          <p:cNvPr id="3" name="Segnaposto testo 2">
            <a:extLst>
              <a:ext uri="{FF2B5EF4-FFF2-40B4-BE49-F238E27FC236}">
                <a16:creationId xmlns:a16="http://schemas.microsoft.com/office/drawing/2014/main" id="{D1C8C00B-3E51-8C4E-ABD6-7E5F2688AE60}"/>
              </a:ext>
            </a:extLst>
          </p:cNvPr>
          <p:cNvSpPr>
            <a:spLocks noGrp="1"/>
          </p:cNvSpPr>
          <p:nvPr>
            <p:ph type="body" sz="quarter" idx="21"/>
          </p:nvPr>
        </p:nvSpPr>
        <p:spPr/>
        <p:txBody>
          <a:bodyPr/>
          <a:lstStyle/>
          <a:p>
            <a:r>
              <a:rPr lang="it-IT" dirty="0"/>
              <a:t>Digital Object</a:t>
            </a:r>
          </a:p>
        </p:txBody>
      </p:sp>
      <p:pic>
        <p:nvPicPr>
          <p:cNvPr id="7" name="Immagine 6">
            <a:extLst>
              <a:ext uri="{FF2B5EF4-FFF2-40B4-BE49-F238E27FC236}">
                <a16:creationId xmlns:a16="http://schemas.microsoft.com/office/drawing/2014/main" id="{FD32EBF4-C14C-D74F-BA2A-AC79BF3C28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62991206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A7EBB6DC-4F26-1B42-8095-1F7AF4A3DB89}"/>
              </a:ext>
            </a:extLst>
          </p:cNvPr>
          <p:cNvSpPr>
            <a:spLocks noGrp="1"/>
          </p:cNvSpPr>
          <p:nvPr>
            <p:ph type="body" sz="quarter" idx="10"/>
          </p:nvPr>
        </p:nvSpPr>
        <p:spPr/>
        <p:txBody>
          <a:bodyPr/>
          <a:lstStyle/>
          <a:p>
            <a:r>
              <a:rPr lang="it-IT" dirty="0"/>
              <a:t>Un record depositato in un </a:t>
            </a:r>
            <a:r>
              <a:rPr lang="it-IT" dirty="0" err="1"/>
              <a:t>Repository</a:t>
            </a:r>
            <a:endParaRPr lang="it-IT" dirty="0"/>
          </a:p>
        </p:txBody>
      </p:sp>
      <p:sp>
        <p:nvSpPr>
          <p:cNvPr id="3" name="Segnaposto testo 2">
            <a:extLst>
              <a:ext uri="{FF2B5EF4-FFF2-40B4-BE49-F238E27FC236}">
                <a16:creationId xmlns:a16="http://schemas.microsoft.com/office/drawing/2014/main" id="{41B10613-7D75-E94E-94A3-3B456DD58D30}"/>
              </a:ext>
            </a:extLst>
          </p:cNvPr>
          <p:cNvSpPr>
            <a:spLocks noGrp="1"/>
          </p:cNvSpPr>
          <p:nvPr>
            <p:ph type="body" sz="quarter" idx="29"/>
          </p:nvPr>
        </p:nvSpPr>
        <p:spPr>
          <a:xfrm>
            <a:off x="554182" y="3229337"/>
            <a:ext cx="4797502" cy="3538870"/>
          </a:xfrm>
        </p:spPr>
        <p:txBody>
          <a:bodyPr>
            <a:normAutofit/>
          </a:bodyPr>
          <a:lstStyle/>
          <a:p>
            <a:pPr algn="r"/>
            <a:r>
              <a:rPr lang="it-IT" sz="3200" dirty="0"/>
              <a:t>Un insieme di dati che descrive l’oggetto digitale (o gli oggetti digitali) che state depositando</a:t>
            </a:r>
          </a:p>
        </p:txBody>
      </p:sp>
      <p:sp>
        <p:nvSpPr>
          <p:cNvPr id="4" name="Segnaposto testo 3">
            <a:extLst>
              <a:ext uri="{FF2B5EF4-FFF2-40B4-BE49-F238E27FC236}">
                <a16:creationId xmlns:a16="http://schemas.microsoft.com/office/drawing/2014/main" id="{026629D7-CC3E-5C42-9E77-19F05C4A9A56}"/>
              </a:ext>
            </a:extLst>
          </p:cNvPr>
          <p:cNvSpPr>
            <a:spLocks noGrp="1"/>
          </p:cNvSpPr>
          <p:nvPr>
            <p:ph type="body" sz="quarter" idx="30"/>
          </p:nvPr>
        </p:nvSpPr>
        <p:spPr>
          <a:xfrm>
            <a:off x="711200" y="2430865"/>
            <a:ext cx="4498110" cy="668336"/>
          </a:xfrm>
        </p:spPr>
        <p:txBody>
          <a:bodyPr/>
          <a:lstStyle/>
          <a:p>
            <a:pPr algn="r"/>
            <a:r>
              <a:rPr lang="it-IT" dirty="0"/>
              <a:t>Metadati</a:t>
            </a:r>
          </a:p>
        </p:txBody>
      </p:sp>
      <p:sp>
        <p:nvSpPr>
          <p:cNvPr id="5" name="Segnaposto testo 4">
            <a:extLst>
              <a:ext uri="{FF2B5EF4-FFF2-40B4-BE49-F238E27FC236}">
                <a16:creationId xmlns:a16="http://schemas.microsoft.com/office/drawing/2014/main" id="{E011F8D5-6CD4-BD4C-87BD-6DCBF3B43E3F}"/>
              </a:ext>
            </a:extLst>
          </p:cNvPr>
          <p:cNvSpPr>
            <a:spLocks noGrp="1"/>
          </p:cNvSpPr>
          <p:nvPr>
            <p:ph type="body" sz="quarter" idx="31"/>
          </p:nvPr>
        </p:nvSpPr>
        <p:spPr>
          <a:xfrm>
            <a:off x="10812460" y="3229338"/>
            <a:ext cx="4797502" cy="3538870"/>
          </a:xfrm>
        </p:spPr>
        <p:txBody>
          <a:bodyPr>
            <a:normAutofit fontScale="92500"/>
          </a:bodyPr>
          <a:lstStyle/>
          <a:p>
            <a:pPr algn="l"/>
            <a:r>
              <a:rPr lang="it-IT" sz="3200" dirty="0"/>
              <a:t>L’oggetto digitale (o gli oggetti digitaliche state caricando per il deposito (e che potrete condividere). Include anche file di accompagnamento o descrizione (</a:t>
            </a:r>
            <a:r>
              <a:rPr lang="it-IT" sz="3200" dirty="0" err="1"/>
              <a:t>readmefile</a:t>
            </a:r>
            <a:r>
              <a:rPr lang="it-IT" sz="3200" dirty="0"/>
              <a:t>, </a:t>
            </a:r>
            <a:r>
              <a:rPr lang="it-IT" sz="3200" dirty="0" err="1"/>
              <a:t>etc</a:t>
            </a:r>
            <a:r>
              <a:rPr lang="it-IT" sz="3200" dirty="0"/>
              <a:t>…)</a:t>
            </a:r>
          </a:p>
        </p:txBody>
      </p:sp>
      <p:sp>
        <p:nvSpPr>
          <p:cNvPr id="6" name="Segnaposto testo 5">
            <a:extLst>
              <a:ext uri="{FF2B5EF4-FFF2-40B4-BE49-F238E27FC236}">
                <a16:creationId xmlns:a16="http://schemas.microsoft.com/office/drawing/2014/main" id="{BF354A8D-2043-E34F-9498-A35C7AC108ED}"/>
              </a:ext>
            </a:extLst>
          </p:cNvPr>
          <p:cNvSpPr>
            <a:spLocks noGrp="1"/>
          </p:cNvSpPr>
          <p:nvPr>
            <p:ph type="body" sz="quarter" idx="32"/>
          </p:nvPr>
        </p:nvSpPr>
        <p:spPr>
          <a:xfrm>
            <a:off x="10999611" y="2430866"/>
            <a:ext cx="4554931" cy="668336"/>
          </a:xfrm>
        </p:spPr>
        <p:txBody>
          <a:bodyPr/>
          <a:lstStyle/>
          <a:p>
            <a:pPr algn="l"/>
            <a:r>
              <a:rPr lang="it-IT" dirty="0" err="1"/>
              <a:t>Payload</a:t>
            </a:r>
            <a:endParaRPr lang="it-IT" dirty="0"/>
          </a:p>
        </p:txBody>
      </p:sp>
      <p:pic>
        <p:nvPicPr>
          <p:cNvPr id="9" name="Immagine 8">
            <a:extLst>
              <a:ext uri="{FF2B5EF4-FFF2-40B4-BE49-F238E27FC236}">
                <a16:creationId xmlns:a16="http://schemas.microsoft.com/office/drawing/2014/main" id="{422AB7B6-F0C6-6646-9BE8-D75C419F16AE}"/>
              </a:ext>
            </a:extLst>
          </p:cNvPr>
          <p:cNvPicPr>
            <a:picLocks noChangeAspect="1"/>
          </p:cNvPicPr>
          <p:nvPr/>
        </p:nvPicPr>
        <p:blipFill rotWithShape="1">
          <a:blip r:embed="rId2">
            <a:extLst>
              <a:ext uri="{28A0092B-C50C-407E-A947-70E740481C1C}">
                <a14:useLocalDpi xmlns:a14="http://schemas.microsoft.com/office/drawing/2010/main" val="0"/>
              </a:ext>
            </a:extLst>
          </a:blip>
          <a:srcRect l="18749" r="18719" b="11708"/>
          <a:stretch/>
        </p:blipFill>
        <p:spPr>
          <a:xfrm>
            <a:off x="5461622" y="2148686"/>
            <a:ext cx="5285678" cy="8073483"/>
          </a:xfrm>
          <a:prstGeom prst="rect">
            <a:avLst/>
          </a:prstGeom>
          <a:effectLst>
            <a:outerShdw blurRad="800100" dist="38100" dir="2700000" algn="tl" rotWithShape="0">
              <a:prstClr val="black">
                <a:alpha val="40000"/>
              </a:prstClr>
            </a:outerShdw>
          </a:effectLst>
        </p:spPr>
      </p:pic>
      <p:sp>
        <p:nvSpPr>
          <p:cNvPr id="10" name="Rettangolo con angoli arrotondati 9">
            <a:extLst>
              <a:ext uri="{FF2B5EF4-FFF2-40B4-BE49-F238E27FC236}">
                <a16:creationId xmlns:a16="http://schemas.microsoft.com/office/drawing/2014/main" id="{351659A5-C94A-6542-B5AD-B1864E7DD78A}"/>
              </a:ext>
            </a:extLst>
          </p:cNvPr>
          <p:cNvSpPr/>
          <p:nvPr/>
        </p:nvSpPr>
        <p:spPr>
          <a:xfrm>
            <a:off x="5461622" y="2609606"/>
            <a:ext cx="3573521" cy="1728000"/>
          </a:xfrm>
          <a:prstGeom prst="roundRect">
            <a:avLst>
              <a:gd name="adj" fmla="val 4397"/>
            </a:avLst>
          </a:prstGeom>
          <a:noFill/>
          <a:ln w="38100" cap="flat">
            <a:solidFill>
              <a:srgbClr val="3889DE"/>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11" name="Rettangolo con angoli arrotondati 10">
            <a:extLst>
              <a:ext uri="{FF2B5EF4-FFF2-40B4-BE49-F238E27FC236}">
                <a16:creationId xmlns:a16="http://schemas.microsoft.com/office/drawing/2014/main" id="{3C1048ED-ABA8-144B-A052-AE627F1C381B}"/>
              </a:ext>
            </a:extLst>
          </p:cNvPr>
          <p:cNvSpPr/>
          <p:nvPr/>
        </p:nvSpPr>
        <p:spPr>
          <a:xfrm>
            <a:off x="9035142" y="5080661"/>
            <a:ext cx="1548000" cy="2664000"/>
          </a:xfrm>
          <a:prstGeom prst="roundRect">
            <a:avLst>
              <a:gd name="adj" fmla="val 4397"/>
            </a:avLst>
          </a:prstGeom>
          <a:noFill/>
          <a:ln w="38100" cap="flat">
            <a:solidFill>
              <a:srgbClr val="3889DE"/>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13" name="Rettangolo con angoli arrotondati 12">
            <a:extLst>
              <a:ext uri="{FF2B5EF4-FFF2-40B4-BE49-F238E27FC236}">
                <a16:creationId xmlns:a16="http://schemas.microsoft.com/office/drawing/2014/main" id="{82AF710B-A965-7745-A42A-CB015ED861AA}"/>
              </a:ext>
            </a:extLst>
          </p:cNvPr>
          <p:cNvSpPr/>
          <p:nvPr/>
        </p:nvSpPr>
        <p:spPr>
          <a:xfrm>
            <a:off x="5467899" y="4421133"/>
            <a:ext cx="3573521" cy="576000"/>
          </a:xfrm>
          <a:prstGeom prst="roundRect">
            <a:avLst>
              <a:gd name="adj" fmla="val 4397"/>
            </a:avLst>
          </a:prstGeom>
          <a:noFill/>
          <a:ln w="38100" cap="flat">
            <a:solidFill>
              <a:srgbClr val="797DD5"/>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2" name="Immagine 11">
            <a:extLst>
              <a:ext uri="{FF2B5EF4-FFF2-40B4-BE49-F238E27FC236}">
                <a16:creationId xmlns:a16="http://schemas.microsoft.com/office/drawing/2014/main" id="{287DA910-8419-074E-B71B-2AF37B470B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58428421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28C844D-124E-9243-A69C-A609D56E3E00}"/>
              </a:ext>
            </a:extLst>
          </p:cNvPr>
          <p:cNvSpPr>
            <a:spLocks noGrp="1"/>
          </p:cNvSpPr>
          <p:nvPr>
            <p:ph type="body" sz="quarter" idx="10"/>
          </p:nvPr>
        </p:nvSpPr>
        <p:spPr/>
        <p:txBody>
          <a:bodyPr>
            <a:normAutofit lnSpcReduction="10000"/>
          </a:bodyPr>
          <a:lstStyle/>
          <a:p>
            <a:r>
              <a:rPr lang="it-IT" sz="13800" dirty="0"/>
              <a:t>Principi FAIR </a:t>
            </a:r>
          </a:p>
          <a:p>
            <a:endParaRPr lang="it-IT" dirty="0"/>
          </a:p>
          <a:p>
            <a:pPr>
              <a:spcBef>
                <a:spcPts val="300"/>
              </a:spcBef>
            </a:pPr>
            <a:r>
              <a:rPr lang="it-IT" sz="2400" spc="-151" dirty="0"/>
              <a:t>Queste slide si ispirano a </a:t>
            </a:r>
            <a:r>
              <a:rPr lang="it-IT" sz="2400" spc="-151" dirty="0" err="1"/>
              <a:t>Martínez-Lavanchy</a:t>
            </a:r>
            <a:r>
              <a:rPr lang="it-IT" sz="2400" spc="-151" dirty="0"/>
              <a:t>, P.M., </a:t>
            </a:r>
            <a:r>
              <a:rPr lang="it-IT" sz="2400" spc="-151" dirty="0" err="1"/>
              <a:t>Hüser</a:t>
            </a:r>
            <a:r>
              <a:rPr lang="it-IT" sz="2400" spc="-151" dirty="0"/>
              <a:t>, F.J., </a:t>
            </a:r>
            <a:r>
              <a:rPr lang="it-IT" sz="2400" spc="-151" dirty="0" err="1"/>
              <a:t>Buss</a:t>
            </a:r>
            <a:r>
              <a:rPr lang="it-IT" sz="2400" spc="-151" dirty="0"/>
              <a:t>, M.C.H., Andersen, J.J., </a:t>
            </a:r>
            <a:r>
              <a:rPr lang="it-IT" sz="2400" spc="-151" dirty="0" err="1"/>
              <a:t>Begtrup</a:t>
            </a:r>
            <a:r>
              <a:rPr lang="it-IT" sz="2400" spc="-151" dirty="0"/>
              <a:t>, J.W. (2019). ‘FAIR </a:t>
            </a:r>
            <a:r>
              <a:rPr lang="it-IT" sz="2400" spc="-151" dirty="0" err="1"/>
              <a:t>Principles</a:t>
            </a:r>
            <a:r>
              <a:rPr lang="it-IT" sz="2400" spc="-151" dirty="0"/>
              <a:t>’. In: </a:t>
            </a:r>
            <a:r>
              <a:rPr lang="it-IT" sz="2400" spc="-151" dirty="0" err="1"/>
              <a:t>Holmstrand</a:t>
            </a:r>
            <a:r>
              <a:rPr lang="it-IT" sz="2400" spc="-151" dirty="0"/>
              <a:t>, K.F., </a:t>
            </a:r>
            <a:r>
              <a:rPr lang="it-IT" sz="2400" spc="-151" dirty="0" err="1"/>
              <a:t>den</a:t>
            </a:r>
            <a:r>
              <a:rPr lang="it-IT" sz="2400" spc="-151" dirty="0"/>
              <a:t> </a:t>
            </a:r>
            <a:r>
              <a:rPr lang="it-IT" sz="2400" spc="-151" dirty="0" err="1"/>
              <a:t>Boer</a:t>
            </a:r>
            <a:r>
              <a:rPr lang="it-IT" sz="2400" spc="-151" dirty="0"/>
              <a:t>, S.P.A., </a:t>
            </a:r>
            <a:r>
              <a:rPr lang="it-IT" sz="2400" spc="-151" dirty="0" err="1"/>
              <a:t>Vlachos</a:t>
            </a:r>
            <a:r>
              <a:rPr lang="it-IT" sz="2400" spc="-151" dirty="0"/>
              <a:t>, E., </a:t>
            </a:r>
            <a:r>
              <a:rPr lang="it-IT" sz="2400" spc="-151" dirty="0" err="1"/>
              <a:t>Martínez-Lavanchy</a:t>
            </a:r>
            <a:r>
              <a:rPr lang="it-IT" sz="2400" spc="-151" dirty="0"/>
              <a:t>, P.M., Hansen, K.K. (</a:t>
            </a:r>
            <a:r>
              <a:rPr lang="it-IT" sz="2400" spc="-151" dirty="0" err="1"/>
              <a:t>Eds</a:t>
            </a:r>
            <a:r>
              <a:rPr lang="it-IT" sz="2400" spc="-151" dirty="0"/>
              <a:t>.), </a:t>
            </a:r>
            <a:r>
              <a:rPr lang="it-IT" sz="2400" spc="-151" dirty="0" err="1"/>
              <a:t>Research</a:t>
            </a:r>
            <a:r>
              <a:rPr lang="it-IT" sz="2400" spc="-151" dirty="0"/>
              <a:t> Data Management (</a:t>
            </a:r>
            <a:r>
              <a:rPr lang="it-IT" sz="2400" spc="-151" dirty="0" err="1"/>
              <a:t>eLearning</a:t>
            </a:r>
            <a:r>
              <a:rPr lang="it-IT" sz="2400" spc="-151" dirty="0"/>
              <a:t> </a:t>
            </a:r>
            <a:r>
              <a:rPr lang="it-IT" sz="2400" spc="-151" dirty="0" err="1"/>
              <a:t>course</a:t>
            </a:r>
            <a:r>
              <a:rPr lang="it-IT" sz="2400" spc="-151" dirty="0"/>
              <a:t>). </a:t>
            </a:r>
            <a:r>
              <a:rPr lang="it-IT" sz="2400" spc="-151" dirty="0" err="1"/>
              <a:t>doi</a:t>
            </a:r>
            <a:r>
              <a:rPr lang="it-IT" sz="2400" spc="-151" dirty="0"/>
              <a:t>: 10.11581/dtu:00000049</a:t>
            </a:r>
          </a:p>
          <a:p>
            <a:pPr>
              <a:spcBef>
                <a:spcPts val="300"/>
              </a:spcBef>
            </a:pPr>
            <a:r>
              <a:rPr lang="it-IT" sz="2400" spc="-151" dirty="0"/>
              <a:t>Link al video originale: </a:t>
            </a:r>
            <a:r>
              <a:rPr lang="it-IT" sz="2400" spc="-151" dirty="0" err="1"/>
              <a:t>https</a:t>
            </a:r>
            <a:r>
              <a:rPr lang="it-IT" sz="2400" spc="-151" dirty="0"/>
              <a:t>://</a:t>
            </a:r>
            <a:r>
              <a:rPr lang="it-IT" sz="2400" spc="-151" dirty="0" err="1"/>
              <a:t>vidensportal.deic.dk</a:t>
            </a:r>
            <a:r>
              <a:rPr lang="it-IT" sz="2400" spc="-151" dirty="0"/>
              <a:t>/</a:t>
            </a:r>
            <a:r>
              <a:rPr lang="it-IT" sz="2400" spc="-151" dirty="0" err="1"/>
              <a:t>RDMelearn</a:t>
            </a:r>
            <a:endParaRPr lang="it-IT" sz="2400" spc="-151" dirty="0"/>
          </a:p>
        </p:txBody>
      </p:sp>
    </p:spTree>
    <p:extLst>
      <p:ext uri="{BB962C8B-B14F-4D97-AF65-F5344CB8AC3E}">
        <p14:creationId xmlns:p14="http://schemas.microsoft.com/office/powerpoint/2010/main" val="18457032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D193A161-773B-E849-85BA-CB179F49FBC2}"/>
              </a:ext>
            </a:extLst>
          </p:cNvPr>
          <p:cNvSpPr>
            <a:spLocks noGrp="1"/>
          </p:cNvSpPr>
          <p:nvPr>
            <p:ph type="body" sz="quarter" idx="11"/>
          </p:nvPr>
        </p:nvSpPr>
        <p:spPr/>
        <p:txBody>
          <a:bodyPr>
            <a:normAutofit fontScale="92500" lnSpcReduction="20000"/>
          </a:bodyPr>
          <a:lstStyle/>
          <a:p>
            <a:r>
              <a:rPr lang="it-IT" b="0" dirty="0"/>
              <a:t>L’acronimo FAIR indica una lista di principi che possono aiutare a rendere i dati della ricerca aderenti all’Open Science. </a:t>
            </a:r>
          </a:p>
          <a:p>
            <a:r>
              <a:rPr lang="it-IT" b="0" dirty="0"/>
              <a:t>Sono dei </a:t>
            </a:r>
            <a:r>
              <a:rPr lang="it-IT" dirty="0"/>
              <a:t>principi</a:t>
            </a:r>
            <a:r>
              <a:rPr lang="it-IT" b="0" dirty="0"/>
              <a:t>, non uno standard.</a:t>
            </a:r>
          </a:p>
          <a:p>
            <a:r>
              <a:rPr lang="it-IT" b="0" dirty="0"/>
              <a:t>Sono stati definiti per garantire un uso ottimale dei dati della ricerca.</a:t>
            </a:r>
          </a:p>
          <a:p>
            <a:r>
              <a:rPr lang="it-IT" b="0" dirty="0"/>
              <a:t>Possono essere applicati ad atre tipologie di risultati della ricerca.</a:t>
            </a:r>
          </a:p>
          <a:p>
            <a:r>
              <a:rPr lang="it-IT" b="0" dirty="0"/>
              <a:t>Un gruppo di esperti ha definito il principi FAIR tra il 2014 e il 2016.</a:t>
            </a:r>
          </a:p>
          <a:p>
            <a:r>
              <a:rPr lang="it-IT" b="0" dirty="0"/>
              <a:t>Sono stati identificati 15 principi.</a:t>
            </a:r>
          </a:p>
        </p:txBody>
      </p:sp>
      <p:sp>
        <p:nvSpPr>
          <p:cNvPr id="3" name="Segnaposto testo 2">
            <a:extLst>
              <a:ext uri="{FF2B5EF4-FFF2-40B4-BE49-F238E27FC236}">
                <a16:creationId xmlns:a16="http://schemas.microsoft.com/office/drawing/2014/main" id="{D95ED615-1072-AA4A-981D-46E3F2F4B463}"/>
              </a:ext>
            </a:extLst>
          </p:cNvPr>
          <p:cNvSpPr>
            <a:spLocks noGrp="1"/>
          </p:cNvSpPr>
          <p:nvPr>
            <p:ph type="body" sz="quarter" idx="21"/>
          </p:nvPr>
        </p:nvSpPr>
        <p:spPr/>
        <p:txBody>
          <a:bodyPr/>
          <a:lstStyle/>
          <a:p>
            <a:r>
              <a:rPr lang="it-IT" dirty="0"/>
              <a:t>Principi FAIR</a:t>
            </a:r>
          </a:p>
        </p:txBody>
      </p:sp>
      <p:pic>
        <p:nvPicPr>
          <p:cNvPr id="7" name="Immagine 6">
            <a:extLst>
              <a:ext uri="{FF2B5EF4-FFF2-40B4-BE49-F238E27FC236}">
                <a16:creationId xmlns:a16="http://schemas.microsoft.com/office/drawing/2014/main" id="{F0FAA9D1-0620-8B43-85C5-D9ACE04F23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411636957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Segnaposto immagine 19" descr="Lente di ingrandimento">
            <a:extLst>
              <a:ext uri="{FF2B5EF4-FFF2-40B4-BE49-F238E27FC236}">
                <a16:creationId xmlns:a16="http://schemas.microsoft.com/office/drawing/2014/main" id="{52384848-DCF0-9246-8FA6-A939E4EC968B}"/>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 r="33"/>
          <a:stretch>
            <a:fillRect/>
          </a:stretch>
        </p:blipFill>
        <p:spPr>
          <a:xfrm>
            <a:off x="1615152" y="1680446"/>
            <a:ext cx="2369671" cy="2373159"/>
          </a:xfrm>
        </p:spPr>
      </p:pic>
      <p:sp>
        <p:nvSpPr>
          <p:cNvPr id="3" name="Segnaposto testo 2">
            <a:extLst>
              <a:ext uri="{FF2B5EF4-FFF2-40B4-BE49-F238E27FC236}">
                <a16:creationId xmlns:a16="http://schemas.microsoft.com/office/drawing/2014/main" id="{BBF1DE96-8296-9B41-87B7-28C7C002D385}"/>
              </a:ext>
            </a:extLst>
          </p:cNvPr>
          <p:cNvSpPr>
            <a:spLocks noGrp="1"/>
          </p:cNvSpPr>
          <p:nvPr>
            <p:ph type="body" sz="quarter" idx="24"/>
          </p:nvPr>
        </p:nvSpPr>
        <p:spPr/>
        <p:txBody>
          <a:bodyPr/>
          <a:lstStyle/>
          <a:p>
            <a:r>
              <a:rPr lang="it-IT" dirty="0" err="1"/>
              <a:t>Findable</a:t>
            </a:r>
            <a:endParaRPr lang="it-IT" dirty="0"/>
          </a:p>
        </p:txBody>
      </p:sp>
      <p:sp>
        <p:nvSpPr>
          <p:cNvPr id="4" name="Segnaposto testo 3">
            <a:extLst>
              <a:ext uri="{FF2B5EF4-FFF2-40B4-BE49-F238E27FC236}">
                <a16:creationId xmlns:a16="http://schemas.microsoft.com/office/drawing/2014/main" id="{6E99F384-AD97-D946-BAA5-9E0BDABE70F1}"/>
              </a:ext>
            </a:extLst>
          </p:cNvPr>
          <p:cNvSpPr>
            <a:spLocks noGrp="1"/>
          </p:cNvSpPr>
          <p:nvPr>
            <p:ph type="body" sz="quarter" idx="25"/>
          </p:nvPr>
        </p:nvSpPr>
        <p:spPr/>
        <p:txBody>
          <a:bodyPr/>
          <a:lstStyle/>
          <a:p>
            <a:r>
              <a:rPr lang="it-IT" sz="3200" spc="-151" dirty="0">
                <a:solidFill>
                  <a:schemeClr val="accent1"/>
                </a:solidFill>
              </a:rPr>
              <a:t>Trovabili</a:t>
            </a:r>
          </a:p>
          <a:p>
            <a:r>
              <a:rPr lang="it-IT" dirty="0"/>
              <a:t>Altri possono trovare i vostri dati</a:t>
            </a:r>
          </a:p>
        </p:txBody>
      </p:sp>
      <p:sp>
        <p:nvSpPr>
          <p:cNvPr id="5" name="Segnaposto testo 4">
            <a:extLst>
              <a:ext uri="{FF2B5EF4-FFF2-40B4-BE49-F238E27FC236}">
                <a16:creationId xmlns:a16="http://schemas.microsoft.com/office/drawing/2014/main" id="{027C9737-C104-604B-8C00-B69A7F5A0720}"/>
              </a:ext>
            </a:extLst>
          </p:cNvPr>
          <p:cNvSpPr>
            <a:spLocks noGrp="1"/>
          </p:cNvSpPr>
          <p:nvPr>
            <p:ph type="body" sz="quarter" idx="26"/>
          </p:nvPr>
        </p:nvSpPr>
        <p:spPr/>
        <p:txBody>
          <a:bodyPr/>
          <a:lstStyle/>
          <a:p>
            <a:r>
              <a:rPr lang="it-IT" dirty="0" err="1"/>
              <a:t>Accessible</a:t>
            </a:r>
            <a:endParaRPr lang="it-IT" dirty="0"/>
          </a:p>
        </p:txBody>
      </p:sp>
      <p:sp>
        <p:nvSpPr>
          <p:cNvPr id="6" name="Segnaposto testo 5">
            <a:extLst>
              <a:ext uri="{FF2B5EF4-FFF2-40B4-BE49-F238E27FC236}">
                <a16:creationId xmlns:a16="http://schemas.microsoft.com/office/drawing/2014/main" id="{27F51E48-A585-4741-90D6-A0C77E333286}"/>
              </a:ext>
            </a:extLst>
          </p:cNvPr>
          <p:cNvSpPr>
            <a:spLocks noGrp="1"/>
          </p:cNvSpPr>
          <p:nvPr>
            <p:ph type="body" sz="quarter" idx="27"/>
          </p:nvPr>
        </p:nvSpPr>
        <p:spPr/>
        <p:txBody>
          <a:bodyPr/>
          <a:lstStyle/>
          <a:p>
            <a:r>
              <a:rPr lang="it-IT" sz="3200" spc="-151" dirty="0">
                <a:solidFill>
                  <a:srgbClr val="2D3292"/>
                </a:solidFill>
              </a:rPr>
              <a:t>Accessibili</a:t>
            </a:r>
            <a:endParaRPr lang="it-IT" dirty="0"/>
          </a:p>
          <a:p>
            <a:r>
              <a:rPr lang="it-IT" dirty="0"/>
              <a:t>I vostri dati possono essere resi accessibili ad altri</a:t>
            </a:r>
          </a:p>
        </p:txBody>
      </p:sp>
      <p:sp>
        <p:nvSpPr>
          <p:cNvPr id="7" name="Segnaposto testo 6">
            <a:extLst>
              <a:ext uri="{FF2B5EF4-FFF2-40B4-BE49-F238E27FC236}">
                <a16:creationId xmlns:a16="http://schemas.microsoft.com/office/drawing/2014/main" id="{594ECA0C-DE99-EA4B-BA0A-1845DE304589}"/>
              </a:ext>
            </a:extLst>
          </p:cNvPr>
          <p:cNvSpPr>
            <a:spLocks noGrp="1"/>
          </p:cNvSpPr>
          <p:nvPr>
            <p:ph type="body" sz="quarter" idx="28"/>
          </p:nvPr>
        </p:nvSpPr>
        <p:spPr/>
        <p:txBody>
          <a:bodyPr/>
          <a:lstStyle/>
          <a:p>
            <a:r>
              <a:rPr lang="it-IT" dirty="0" err="1"/>
              <a:t>Interoperable</a:t>
            </a:r>
            <a:endParaRPr lang="it-IT" dirty="0"/>
          </a:p>
        </p:txBody>
      </p:sp>
      <p:sp>
        <p:nvSpPr>
          <p:cNvPr id="8" name="Segnaposto testo 7">
            <a:extLst>
              <a:ext uri="{FF2B5EF4-FFF2-40B4-BE49-F238E27FC236}">
                <a16:creationId xmlns:a16="http://schemas.microsoft.com/office/drawing/2014/main" id="{731D1F3D-F366-1446-8B64-2A9F3BF98DFF}"/>
              </a:ext>
            </a:extLst>
          </p:cNvPr>
          <p:cNvSpPr>
            <a:spLocks noGrp="1"/>
          </p:cNvSpPr>
          <p:nvPr>
            <p:ph type="body" sz="quarter" idx="29"/>
          </p:nvPr>
        </p:nvSpPr>
        <p:spPr/>
        <p:txBody>
          <a:bodyPr>
            <a:normAutofit fontScale="92500" lnSpcReduction="10000"/>
          </a:bodyPr>
          <a:lstStyle/>
          <a:p>
            <a:r>
              <a:rPr lang="it-IT" sz="3500" spc="-151" dirty="0">
                <a:solidFill>
                  <a:srgbClr val="2D3292"/>
                </a:solidFill>
              </a:rPr>
              <a:t>Interoperabili</a:t>
            </a:r>
            <a:endParaRPr lang="it-IT" sz="3500" dirty="0"/>
          </a:p>
          <a:p>
            <a:r>
              <a:rPr lang="it-IT" dirty="0"/>
              <a:t>I vostri dati possono essere integrati con altri dati e/o possono essere utilizzati facilmente dalle macchine.</a:t>
            </a:r>
          </a:p>
        </p:txBody>
      </p:sp>
      <p:sp>
        <p:nvSpPr>
          <p:cNvPr id="9" name="Segnaposto testo 8">
            <a:extLst>
              <a:ext uri="{FF2B5EF4-FFF2-40B4-BE49-F238E27FC236}">
                <a16:creationId xmlns:a16="http://schemas.microsoft.com/office/drawing/2014/main" id="{5186C7BA-B41A-CA4B-AC7E-D5A5C37884F5}"/>
              </a:ext>
            </a:extLst>
          </p:cNvPr>
          <p:cNvSpPr>
            <a:spLocks noGrp="1"/>
          </p:cNvSpPr>
          <p:nvPr>
            <p:ph type="body" sz="quarter" idx="30"/>
          </p:nvPr>
        </p:nvSpPr>
        <p:spPr/>
        <p:txBody>
          <a:bodyPr/>
          <a:lstStyle/>
          <a:p>
            <a:r>
              <a:rPr lang="it-IT" dirty="0" err="1"/>
              <a:t>Reusable</a:t>
            </a:r>
            <a:endParaRPr lang="it-IT" dirty="0"/>
          </a:p>
        </p:txBody>
      </p:sp>
      <p:sp>
        <p:nvSpPr>
          <p:cNvPr id="10" name="Segnaposto testo 9">
            <a:extLst>
              <a:ext uri="{FF2B5EF4-FFF2-40B4-BE49-F238E27FC236}">
                <a16:creationId xmlns:a16="http://schemas.microsoft.com/office/drawing/2014/main" id="{C720A2A2-0097-8B46-AE3B-4BA92F786FE9}"/>
              </a:ext>
            </a:extLst>
          </p:cNvPr>
          <p:cNvSpPr>
            <a:spLocks noGrp="1"/>
          </p:cNvSpPr>
          <p:nvPr>
            <p:ph type="body" sz="quarter" idx="31"/>
          </p:nvPr>
        </p:nvSpPr>
        <p:spPr/>
        <p:txBody>
          <a:bodyPr/>
          <a:lstStyle/>
          <a:p>
            <a:r>
              <a:rPr lang="it-IT" sz="3200" spc="-151" dirty="0">
                <a:solidFill>
                  <a:srgbClr val="2D3292"/>
                </a:solidFill>
              </a:rPr>
              <a:t>Riutilizzabili</a:t>
            </a:r>
            <a:endParaRPr lang="it-IT" dirty="0"/>
          </a:p>
          <a:p>
            <a:r>
              <a:rPr lang="it-IT" dirty="0"/>
              <a:t>I vostri dati possono essere riutilizzati in nuove ricerche.</a:t>
            </a:r>
          </a:p>
        </p:txBody>
      </p:sp>
      <p:pic>
        <p:nvPicPr>
          <p:cNvPr id="24" name="Segnaposto immagine 23" descr="Chiave">
            <a:extLst>
              <a:ext uri="{FF2B5EF4-FFF2-40B4-BE49-F238E27FC236}">
                <a16:creationId xmlns:a16="http://schemas.microsoft.com/office/drawing/2014/main" id="{3C42DBE8-E80A-7E44-BEB1-C0A4B23B49A7}"/>
              </a:ext>
            </a:extLst>
          </p:cNvPr>
          <p:cNvPicPr>
            <a:picLocks noGrp="1" noChangeAspect="1"/>
          </p:cNvPicPr>
          <p:nvPr>
            <p:ph type="pic" sz="quarter" idx="32"/>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33" r="33"/>
          <a:stretch>
            <a:fillRect/>
          </a:stretch>
        </p:blipFill>
        <p:spPr/>
      </p:pic>
      <p:pic>
        <p:nvPicPr>
          <p:cNvPr id="28" name="Segnaposto immagine 27" descr="Ingranaggi">
            <a:extLst>
              <a:ext uri="{FF2B5EF4-FFF2-40B4-BE49-F238E27FC236}">
                <a16:creationId xmlns:a16="http://schemas.microsoft.com/office/drawing/2014/main" id="{941EB725-3BF1-4F4F-A61F-332388930EB5}"/>
              </a:ext>
            </a:extLst>
          </p:cNvPr>
          <p:cNvPicPr>
            <a:picLocks noGrp="1" noChangeAspect="1"/>
          </p:cNvPicPr>
          <p:nvPr>
            <p:ph type="pic" sz="quarter" idx="33"/>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33" r="33"/>
          <a:stretch>
            <a:fillRect/>
          </a:stretch>
        </p:blipFill>
        <p:spPr/>
      </p:pic>
      <p:pic>
        <p:nvPicPr>
          <p:cNvPr id="26" name="Segnaposto immagine 25" descr="Cerchi con frecce">
            <a:extLst>
              <a:ext uri="{FF2B5EF4-FFF2-40B4-BE49-F238E27FC236}">
                <a16:creationId xmlns:a16="http://schemas.microsoft.com/office/drawing/2014/main" id="{70A7B1FF-B3B0-EF45-8CB9-BB9C3AC63420}"/>
              </a:ext>
            </a:extLst>
          </p:cNvPr>
          <p:cNvPicPr>
            <a:picLocks noGrp="1" noChangeAspect="1"/>
          </p:cNvPicPr>
          <p:nvPr>
            <p:ph type="pic" sz="quarter" idx="34"/>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33" r="33"/>
          <a:stretch>
            <a:fillRect/>
          </a:stretch>
        </p:blipFill>
        <p:spPr/>
      </p:pic>
      <p:sp>
        <p:nvSpPr>
          <p:cNvPr id="14" name="Segnaposto testo 13">
            <a:extLst>
              <a:ext uri="{FF2B5EF4-FFF2-40B4-BE49-F238E27FC236}">
                <a16:creationId xmlns:a16="http://schemas.microsoft.com/office/drawing/2014/main" id="{6F8906F1-8018-2D48-9FF3-ACE96B3675E7}"/>
              </a:ext>
            </a:extLst>
          </p:cNvPr>
          <p:cNvSpPr>
            <a:spLocks noGrp="1"/>
          </p:cNvSpPr>
          <p:nvPr>
            <p:ph type="body" sz="quarter" idx="10"/>
          </p:nvPr>
        </p:nvSpPr>
        <p:spPr/>
        <p:txBody>
          <a:bodyPr/>
          <a:lstStyle/>
          <a:p>
            <a:r>
              <a:rPr lang="it-IT" dirty="0"/>
              <a:t>Applicare i principi FAIR vuol dire rendere i dati:</a:t>
            </a:r>
          </a:p>
        </p:txBody>
      </p:sp>
      <p:pic>
        <p:nvPicPr>
          <p:cNvPr id="17" name="Immagine 16">
            <a:extLst>
              <a:ext uri="{FF2B5EF4-FFF2-40B4-BE49-F238E27FC236}">
                <a16:creationId xmlns:a16="http://schemas.microsoft.com/office/drawing/2014/main" id="{3F79165E-FF72-3747-A4C7-D9B56F13C7C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42055146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DBA9AA11-C27D-7741-97B5-26D34112E999}"/>
              </a:ext>
            </a:extLst>
          </p:cNvPr>
          <p:cNvSpPr>
            <a:spLocks noGrp="1"/>
          </p:cNvSpPr>
          <p:nvPr>
            <p:ph type="body" sz="quarter" idx="10"/>
          </p:nvPr>
        </p:nvSpPr>
        <p:spPr>
          <a:xfrm>
            <a:off x="711201" y="-294"/>
            <a:ext cx="6535716" cy="1750969"/>
          </a:xfrm>
        </p:spPr>
        <p:txBody>
          <a:bodyPr/>
          <a:lstStyle/>
          <a:p>
            <a:r>
              <a:rPr lang="it-IT" dirty="0"/>
              <a:t> I principi FAIR</a:t>
            </a:r>
          </a:p>
        </p:txBody>
      </p:sp>
      <p:sp>
        <p:nvSpPr>
          <p:cNvPr id="3" name="Segnaposto testo 2">
            <a:extLst>
              <a:ext uri="{FF2B5EF4-FFF2-40B4-BE49-F238E27FC236}">
                <a16:creationId xmlns:a16="http://schemas.microsoft.com/office/drawing/2014/main" id="{2603B87A-CBA6-A147-A4B3-FCF9A3C0445F}"/>
              </a:ext>
            </a:extLst>
          </p:cNvPr>
          <p:cNvSpPr>
            <a:spLocks noGrp="1"/>
          </p:cNvSpPr>
          <p:nvPr>
            <p:ph type="body" sz="quarter" idx="25"/>
          </p:nvPr>
        </p:nvSpPr>
        <p:spPr>
          <a:xfrm>
            <a:off x="711201" y="2059256"/>
            <a:ext cx="6126605" cy="4643889"/>
          </a:xfrm>
        </p:spPr>
        <p:txBody>
          <a:bodyPr>
            <a:normAutofit/>
          </a:bodyPr>
          <a:lstStyle/>
          <a:p>
            <a:r>
              <a:rPr lang="it-IT" sz="4000" dirty="0"/>
              <a:t>Si applicano all’intero </a:t>
            </a:r>
            <a:r>
              <a:rPr lang="it-IT" sz="4000" b="1" dirty="0"/>
              <a:t>ciclo di vita</a:t>
            </a:r>
            <a:r>
              <a:rPr lang="it-IT" sz="4000" dirty="0"/>
              <a:t> dei dati </a:t>
            </a:r>
            <a:br>
              <a:rPr lang="it-IT" sz="4000" dirty="0"/>
            </a:br>
            <a:r>
              <a:rPr lang="it-IT" sz="4000" dirty="0"/>
              <a:t>della ricerca</a:t>
            </a:r>
          </a:p>
          <a:p>
            <a:r>
              <a:rPr lang="it-IT" sz="4000" dirty="0"/>
              <a:t>Sono strettamente </a:t>
            </a:r>
            <a:br>
              <a:rPr lang="it-IT" sz="4000" dirty="0"/>
            </a:br>
            <a:r>
              <a:rPr lang="it-IT" sz="4000" b="1" dirty="0"/>
              <a:t>interconnessi</a:t>
            </a:r>
            <a:r>
              <a:rPr lang="it-IT" sz="4000" dirty="0"/>
              <a:t> </a:t>
            </a:r>
            <a:br>
              <a:rPr lang="it-IT" sz="4000" dirty="0"/>
            </a:br>
            <a:r>
              <a:rPr lang="it-IT" sz="4000" dirty="0"/>
              <a:t>tra loro</a:t>
            </a:r>
          </a:p>
        </p:txBody>
      </p:sp>
      <p:grpSp>
        <p:nvGrpSpPr>
          <p:cNvPr id="14" name="Gruppo 13">
            <a:extLst>
              <a:ext uri="{FF2B5EF4-FFF2-40B4-BE49-F238E27FC236}">
                <a16:creationId xmlns:a16="http://schemas.microsoft.com/office/drawing/2014/main" id="{E5531643-9F2E-8D4A-9CEA-3C9349F89C99}"/>
              </a:ext>
            </a:extLst>
          </p:cNvPr>
          <p:cNvGrpSpPr/>
          <p:nvPr/>
        </p:nvGrpSpPr>
        <p:grpSpPr>
          <a:xfrm>
            <a:off x="5172363" y="1834717"/>
            <a:ext cx="10372436" cy="6517119"/>
            <a:chOff x="2198253" y="1893108"/>
            <a:chExt cx="11859492" cy="6517119"/>
          </a:xfrm>
        </p:grpSpPr>
        <p:sp>
          <p:nvSpPr>
            <p:cNvPr id="6" name="Rettangolo con angoli arrotondati 5">
              <a:extLst>
                <a:ext uri="{FF2B5EF4-FFF2-40B4-BE49-F238E27FC236}">
                  <a16:creationId xmlns:a16="http://schemas.microsoft.com/office/drawing/2014/main" id="{A12D8148-BDA7-5E41-AF55-9A711773FF4A}"/>
                </a:ext>
              </a:extLst>
            </p:cNvPr>
            <p:cNvSpPr/>
            <p:nvPr/>
          </p:nvSpPr>
          <p:spPr>
            <a:xfrm>
              <a:off x="6340763" y="1893108"/>
              <a:ext cx="3574473" cy="1293437"/>
            </a:xfrm>
            <a:prstGeom prst="roundRect">
              <a:avLst/>
            </a:prstGeom>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3600" b="1" i="0" u="none" strike="noStrike" cap="none" spc="0" normalizeH="0" baseline="0" dirty="0">
                  <a:ln>
                    <a:noFill/>
                  </a:ln>
                  <a:solidFill>
                    <a:srgbClr val="FFFFFF"/>
                  </a:solidFill>
                  <a:effectLst/>
                  <a:uFillTx/>
                  <a:latin typeface="+mn-lt"/>
                  <a:ea typeface="+mn-ea"/>
                  <a:cs typeface="+mn-cs"/>
                  <a:sym typeface="Helvetica Light"/>
                </a:rPr>
                <a:t>Pianificare</a:t>
              </a:r>
            </a:p>
          </p:txBody>
        </p:sp>
        <p:sp>
          <p:nvSpPr>
            <p:cNvPr id="7" name="Rettangolo con angoli arrotondati 6">
              <a:extLst>
                <a:ext uri="{FF2B5EF4-FFF2-40B4-BE49-F238E27FC236}">
                  <a16:creationId xmlns:a16="http://schemas.microsoft.com/office/drawing/2014/main" id="{F1F12DB9-8606-044F-A022-D88201391216}"/>
                </a:ext>
              </a:extLst>
            </p:cNvPr>
            <p:cNvSpPr/>
            <p:nvPr/>
          </p:nvSpPr>
          <p:spPr>
            <a:xfrm>
              <a:off x="10483272" y="3541799"/>
              <a:ext cx="3574473" cy="1293437"/>
            </a:xfrm>
            <a:prstGeom prst="roundRect">
              <a:avLst/>
            </a:prstGeom>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lang="it-IT" sz="3600" b="1" dirty="0">
                  <a:solidFill>
                    <a:srgbClr val="FFFFFF"/>
                  </a:solidFill>
                </a:rPr>
                <a:t>Raccogliere</a:t>
              </a:r>
              <a:r>
                <a:rPr kumimoji="0" lang="it-IT" sz="3600" b="1" i="0" u="none" strike="noStrike" cap="none" spc="0" normalizeH="0" baseline="0" dirty="0">
                  <a:ln>
                    <a:noFill/>
                  </a:ln>
                  <a:solidFill>
                    <a:srgbClr val="FFFFFF"/>
                  </a:solidFill>
                  <a:effectLst/>
                  <a:uFillTx/>
                  <a:latin typeface="+mn-lt"/>
                  <a:ea typeface="+mn-ea"/>
                  <a:cs typeface="+mn-cs"/>
                  <a:sym typeface="Helvetica Light"/>
                </a:rPr>
                <a:t> </a:t>
              </a:r>
            </a:p>
            <a:p>
              <a:pPr marL="0" marR="0" indent="0" algn="ctr" defTabSz="547687" rtl="0" fontAlgn="auto" latinLnBrk="0" hangingPunct="0">
                <a:lnSpc>
                  <a:spcPct val="100000"/>
                </a:lnSpc>
                <a:spcBef>
                  <a:spcPts val="0"/>
                </a:spcBef>
                <a:spcAft>
                  <a:spcPts val="0"/>
                </a:spcAft>
                <a:buClrTx/>
                <a:buSzTx/>
                <a:buFontTx/>
                <a:buNone/>
                <a:tabLst/>
              </a:pPr>
              <a:r>
                <a:rPr lang="it-IT" sz="3600" b="1" dirty="0">
                  <a:solidFill>
                    <a:srgbClr val="FFFFFF"/>
                  </a:solidFill>
                </a:rPr>
                <a:t>Creare</a:t>
              </a:r>
              <a:endParaRPr kumimoji="0" lang="it-IT" sz="3600" b="1" i="0" u="none" strike="noStrike" cap="none" spc="0" normalizeH="0" baseline="0" dirty="0">
                <a:ln>
                  <a:noFill/>
                </a:ln>
                <a:solidFill>
                  <a:srgbClr val="FFFFFF"/>
                </a:solidFill>
                <a:effectLst/>
                <a:uFillTx/>
                <a:latin typeface="+mn-lt"/>
                <a:ea typeface="+mn-ea"/>
                <a:cs typeface="+mn-cs"/>
                <a:sym typeface="Helvetica Light"/>
              </a:endParaRPr>
            </a:p>
          </p:txBody>
        </p:sp>
        <p:sp>
          <p:nvSpPr>
            <p:cNvPr id="8" name="Rettangolo con angoli arrotondati 7">
              <a:extLst>
                <a:ext uri="{FF2B5EF4-FFF2-40B4-BE49-F238E27FC236}">
                  <a16:creationId xmlns:a16="http://schemas.microsoft.com/office/drawing/2014/main" id="{C43AB93F-5AE0-1D49-94CD-9FCA4252B296}"/>
                </a:ext>
              </a:extLst>
            </p:cNvPr>
            <p:cNvSpPr/>
            <p:nvPr/>
          </p:nvSpPr>
          <p:spPr>
            <a:xfrm>
              <a:off x="10483272" y="5439872"/>
              <a:ext cx="3574473" cy="1293437"/>
            </a:xfrm>
            <a:prstGeom prst="roundRect">
              <a:avLst/>
            </a:prstGeom>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3600" b="1" i="0" u="none" strike="noStrike" cap="none" spc="0" normalizeH="0" baseline="0" dirty="0">
                  <a:ln>
                    <a:noFill/>
                  </a:ln>
                  <a:solidFill>
                    <a:srgbClr val="FFFFFF"/>
                  </a:solidFill>
                  <a:effectLst/>
                  <a:uFillTx/>
                  <a:latin typeface="+mn-lt"/>
                  <a:ea typeface="+mn-ea"/>
                  <a:cs typeface="+mn-cs"/>
                  <a:sym typeface="Helvetica Light"/>
                </a:rPr>
                <a:t>Processare</a:t>
              </a:r>
            </a:p>
            <a:p>
              <a:pPr marL="0" marR="0" indent="0" algn="ctr" defTabSz="547687" rtl="0" fontAlgn="auto" latinLnBrk="0" hangingPunct="0">
                <a:lnSpc>
                  <a:spcPct val="100000"/>
                </a:lnSpc>
                <a:spcBef>
                  <a:spcPts val="0"/>
                </a:spcBef>
                <a:spcAft>
                  <a:spcPts val="0"/>
                </a:spcAft>
                <a:buClrTx/>
                <a:buSzTx/>
                <a:buFontTx/>
                <a:buNone/>
                <a:tabLst/>
              </a:pPr>
              <a:r>
                <a:rPr lang="it-IT" sz="3600" b="1" dirty="0">
                  <a:solidFill>
                    <a:srgbClr val="FFFFFF"/>
                  </a:solidFill>
                </a:rPr>
                <a:t>Analizzare</a:t>
              </a:r>
              <a:endParaRPr kumimoji="0" lang="it-IT" sz="3600" b="1" i="0" u="none" strike="noStrike" cap="none" spc="0" normalizeH="0" baseline="0" dirty="0">
                <a:ln>
                  <a:noFill/>
                </a:ln>
                <a:solidFill>
                  <a:srgbClr val="FFFFFF"/>
                </a:solidFill>
                <a:effectLst/>
                <a:uFillTx/>
                <a:latin typeface="+mn-lt"/>
                <a:ea typeface="+mn-ea"/>
                <a:cs typeface="+mn-cs"/>
                <a:sym typeface="Helvetica Light"/>
              </a:endParaRPr>
            </a:p>
          </p:txBody>
        </p:sp>
        <p:sp>
          <p:nvSpPr>
            <p:cNvPr id="9" name="Rettangolo con angoli arrotondati 8">
              <a:extLst>
                <a:ext uri="{FF2B5EF4-FFF2-40B4-BE49-F238E27FC236}">
                  <a16:creationId xmlns:a16="http://schemas.microsoft.com/office/drawing/2014/main" id="{DF944C5D-4EAB-3245-9B42-9BED678A6901}"/>
                </a:ext>
              </a:extLst>
            </p:cNvPr>
            <p:cNvSpPr/>
            <p:nvPr/>
          </p:nvSpPr>
          <p:spPr>
            <a:xfrm>
              <a:off x="6340763" y="7116790"/>
              <a:ext cx="3574473" cy="1293437"/>
            </a:xfrm>
            <a:prstGeom prst="roundRect">
              <a:avLst/>
            </a:prstGeom>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3600" b="1" i="0" u="none" strike="noStrike" cap="none" spc="0" normalizeH="0" baseline="0" dirty="0">
                  <a:ln>
                    <a:noFill/>
                  </a:ln>
                  <a:solidFill>
                    <a:srgbClr val="FFFFFF"/>
                  </a:solidFill>
                  <a:effectLst/>
                  <a:uFillTx/>
                  <a:latin typeface="+mn-lt"/>
                  <a:ea typeface="+mn-ea"/>
                  <a:cs typeface="+mn-cs"/>
                  <a:sym typeface="Helvetica Light"/>
                </a:rPr>
                <a:t>Pubblicare</a:t>
              </a:r>
            </a:p>
            <a:p>
              <a:pPr marL="0" marR="0" indent="0" algn="ctr" defTabSz="547687" rtl="0" fontAlgn="auto" latinLnBrk="0" hangingPunct="0">
                <a:lnSpc>
                  <a:spcPct val="100000"/>
                </a:lnSpc>
                <a:spcBef>
                  <a:spcPts val="0"/>
                </a:spcBef>
                <a:spcAft>
                  <a:spcPts val="0"/>
                </a:spcAft>
                <a:buClrTx/>
                <a:buSzTx/>
                <a:buFontTx/>
                <a:buNone/>
                <a:tabLst/>
              </a:pPr>
              <a:r>
                <a:rPr lang="it-IT" sz="3600" b="1" dirty="0">
                  <a:solidFill>
                    <a:srgbClr val="FFFFFF"/>
                  </a:solidFill>
                </a:rPr>
                <a:t>Condividere</a:t>
              </a:r>
              <a:endParaRPr kumimoji="0" lang="it-IT" sz="3600" b="1" i="0" u="none" strike="noStrike" cap="none" spc="0" normalizeH="0" baseline="0" dirty="0">
                <a:ln>
                  <a:noFill/>
                </a:ln>
                <a:solidFill>
                  <a:srgbClr val="FFFFFF"/>
                </a:solidFill>
                <a:effectLst/>
                <a:uFillTx/>
                <a:latin typeface="+mn-lt"/>
                <a:ea typeface="+mn-ea"/>
                <a:cs typeface="+mn-cs"/>
                <a:sym typeface="Helvetica Light"/>
              </a:endParaRPr>
            </a:p>
          </p:txBody>
        </p:sp>
        <p:sp>
          <p:nvSpPr>
            <p:cNvPr id="10" name="Rettangolo con angoli arrotondati 9">
              <a:extLst>
                <a:ext uri="{FF2B5EF4-FFF2-40B4-BE49-F238E27FC236}">
                  <a16:creationId xmlns:a16="http://schemas.microsoft.com/office/drawing/2014/main" id="{A320CF6F-853E-4941-B01C-BE26234B96D1}"/>
                </a:ext>
              </a:extLst>
            </p:cNvPr>
            <p:cNvSpPr/>
            <p:nvPr/>
          </p:nvSpPr>
          <p:spPr>
            <a:xfrm>
              <a:off x="2198253" y="5439871"/>
              <a:ext cx="3574473" cy="1293437"/>
            </a:xfrm>
            <a:prstGeom prst="roundRect">
              <a:avLst/>
            </a:prstGeom>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3600" b="1" i="0" u="none" strike="noStrike" cap="none" spc="0" normalizeH="0" baseline="0" dirty="0">
                  <a:ln>
                    <a:noFill/>
                  </a:ln>
                  <a:solidFill>
                    <a:srgbClr val="FFFFFF"/>
                  </a:solidFill>
                  <a:effectLst/>
                  <a:uFillTx/>
                  <a:latin typeface="+mn-lt"/>
                  <a:ea typeface="+mn-ea"/>
                  <a:cs typeface="+mn-cs"/>
                  <a:sym typeface="Helvetica Light"/>
                </a:rPr>
                <a:t>Conservare</a:t>
              </a:r>
            </a:p>
          </p:txBody>
        </p:sp>
        <p:sp>
          <p:nvSpPr>
            <p:cNvPr id="11" name="Rettangolo con angoli arrotondati 10">
              <a:extLst>
                <a:ext uri="{FF2B5EF4-FFF2-40B4-BE49-F238E27FC236}">
                  <a16:creationId xmlns:a16="http://schemas.microsoft.com/office/drawing/2014/main" id="{9F680094-5A6C-D54F-AB34-80BCB9DA14B6}"/>
                </a:ext>
              </a:extLst>
            </p:cNvPr>
            <p:cNvSpPr/>
            <p:nvPr/>
          </p:nvSpPr>
          <p:spPr>
            <a:xfrm>
              <a:off x="2198254" y="3541798"/>
              <a:ext cx="3574473" cy="1293437"/>
            </a:xfrm>
            <a:prstGeom prst="roundRect">
              <a:avLst/>
            </a:prstGeom>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3600" b="1" i="0" u="none" strike="noStrike" cap="none" spc="0" normalizeH="0" baseline="0" dirty="0">
                  <a:ln>
                    <a:noFill/>
                  </a:ln>
                  <a:solidFill>
                    <a:srgbClr val="FFFFFF"/>
                  </a:solidFill>
                  <a:effectLst/>
                  <a:uFillTx/>
                  <a:latin typeface="+mn-lt"/>
                  <a:ea typeface="+mn-ea"/>
                  <a:cs typeface="+mn-cs"/>
                  <a:sym typeface="Helvetica Light"/>
                </a:rPr>
                <a:t>Riusare</a:t>
              </a:r>
            </a:p>
          </p:txBody>
        </p:sp>
        <p:sp>
          <p:nvSpPr>
            <p:cNvPr id="12" name="Anello 11">
              <a:extLst>
                <a:ext uri="{FF2B5EF4-FFF2-40B4-BE49-F238E27FC236}">
                  <a16:creationId xmlns:a16="http://schemas.microsoft.com/office/drawing/2014/main" id="{E14D6745-330A-354C-A255-19990A7C9FD3}"/>
                </a:ext>
              </a:extLst>
            </p:cNvPr>
            <p:cNvSpPr/>
            <p:nvPr/>
          </p:nvSpPr>
          <p:spPr>
            <a:xfrm>
              <a:off x="6340763" y="3541798"/>
              <a:ext cx="3574473" cy="3219739"/>
            </a:xfrm>
            <a:prstGeom prst="donut">
              <a:avLst>
                <a:gd name="adj" fmla="val 12597"/>
              </a:avLst>
            </a:prstGeom>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endParaRPr lang="it-IT" sz="3600" b="1">
                <a:solidFill>
                  <a:srgbClr val="FFFFFF"/>
                </a:solidFill>
              </a:endParaRPr>
            </a:p>
          </p:txBody>
        </p:sp>
        <p:sp>
          <p:nvSpPr>
            <p:cNvPr id="13" name="Triangolo 12">
              <a:extLst>
                <a:ext uri="{FF2B5EF4-FFF2-40B4-BE49-F238E27FC236}">
                  <a16:creationId xmlns:a16="http://schemas.microsoft.com/office/drawing/2014/main" id="{517F74D8-E5A3-B545-B00A-AEF8E732B782}"/>
                </a:ext>
              </a:extLst>
            </p:cNvPr>
            <p:cNvSpPr/>
            <p:nvPr/>
          </p:nvSpPr>
          <p:spPr>
            <a:xfrm rot="5400000">
              <a:off x="7709879" y="3202361"/>
              <a:ext cx="947074" cy="1191491"/>
            </a:xfrm>
            <a:prstGeom prst="triangle">
              <a:avLst/>
            </a:prstGeom>
            <a:solidFill>
              <a:srgbClr val="2896F9"/>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17" name="Immagine 16">
            <a:extLst>
              <a:ext uri="{FF2B5EF4-FFF2-40B4-BE49-F238E27FC236}">
                <a16:creationId xmlns:a16="http://schemas.microsoft.com/office/drawing/2014/main" id="{FBDF381D-D6BA-FF4B-BC22-592B5B654D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807803311"/>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DBA9AA11-C27D-7741-97B5-26D34112E999}"/>
              </a:ext>
            </a:extLst>
          </p:cNvPr>
          <p:cNvSpPr>
            <a:spLocks noGrp="1"/>
          </p:cNvSpPr>
          <p:nvPr>
            <p:ph type="body" sz="quarter" idx="10"/>
          </p:nvPr>
        </p:nvSpPr>
        <p:spPr>
          <a:xfrm>
            <a:off x="711201" y="-294"/>
            <a:ext cx="6535716" cy="1750969"/>
          </a:xfrm>
        </p:spPr>
        <p:txBody>
          <a:bodyPr/>
          <a:lstStyle/>
          <a:p>
            <a:r>
              <a:rPr lang="it-IT" dirty="0"/>
              <a:t> I principi FAIR</a:t>
            </a:r>
          </a:p>
        </p:txBody>
      </p:sp>
      <p:sp>
        <p:nvSpPr>
          <p:cNvPr id="3" name="Segnaposto testo 2">
            <a:extLst>
              <a:ext uri="{FF2B5EF4-FFF2-40B4-BE49-F238E27FC236}">
                <a16:creationId xmlns:a16="http://schemas.microsoft.com/office/drawing/2014/main" id="{2603B87A-CBA6-A147-A4B3-FCF9A3C0445F}"/>
              </a:ext>
            </a:extLst>
          </p:cNvPr>
          <p:cNvSpPr>
            <a:spLocks noGrp="1"/>
          </p:cNvSpPr>
          <p:nvPr>
            <p:ph type="body" sz="quarter" idx="25"/>
          </p:nvPr>
        </p:nvSpPr>
        <p:spPr>
          <a:xfrm>
            <a:off x="711201" y="2059256"/>
            <a:ext cx="6126605" cy="4999143"/>
          </a:xfrm>
        </p:spPr>
        <p:txBody>
          <a:bodyPr>
            <a:normAutofit lnSpcReduction="10000"/>
          </a:bodyPr>
          <a:lstStyle/>
          <a:p>
            <a:r>
              <a:rPr lang="it-IT" sz="4000" b="1" dirty="0"/>
              <a:t>Nota bene:</a:t>
            </a:r>
          </a:p>
          <a:p>
            <a:r>
              <a:rPr lang="it-IT" sz="4000" dirty="0"/>
              <a:t>Applicare i </a:t>
            </a:r>
            <a:br>
              <a:rPr lang="it-IT" sz="4000" dirty="0"/>
            </a:br>
            <a:r>
              <a:rPr lang="it-IT" sz="4000" dirty="0"/>
              <a:t>principi FAIR </a:t>
            </a:r>
            <a:br>
              <a:rPr lang="it-IT" sz="4000" dirty="0"/>
            </a:br>
            <a:r>
              <a:rPr lang="it-IT" sz="4000" b="1" dirty="0"/>
              <a:t>non</a:t>
            </a:r>
            <a:r>
              <a:rPr lang="it-IT" sz="4000" dirty="0"/>
              <a:t> vuol dire </a:t>
            </a:r>
            <a:br>
              <a:rPr lang="it-IT" sz="4000" dirty="0"/>
            </a:br>
            <a:r>
              <a:rPr lang="it-IT" sz="4000" b="1" dirty="0"/>
              <a:t>condividere </a:t>
            </a:r>
            <a:br>
              <a:rPr lang="it-IT" sz="4000" b="1" dirty="0"/>
            </a:br>
            <a:r>
              <a:rPr lang="it-IT" sz="4000" b="1" dirty="0"/>
              <a:t>apertamente </a:t>
            </a:r>
            <a:br>
              <a:rPr lang="it-IT" sz="4000" dirty="0"/>
            </a:br>
            <a:r>
              <a:rPr lang="it-IT" sz="4000" dirty="0"/>
              <a:t>i dati della ricerca</a:t>
            </a:r>
          </a:p>
        </p:txBody>
      </p:sp>
      <p:grpSp>
        <p:nvGrpSpPr>
          <p:cNvPr id="14" name="Gruppo 13">
            <a:extLst>
              <a:ext uri="{FF2B5EF4-FFF2-40B4-BE49-F238E27FC236}">
                <a16:creationId xmlns:a16="http://schemas.microsoft.com/office/drawing/2014/main" id="{E5531643-9F2E-8D4A-9CEA-3C9349F89C99}"/>
              </a:ext>
            </a:extLst>
          </p:cNvPr>
          <p:cNvGrpSpPr/>
          <p:nvPr/>
        </p:nvGrpSpPr>
        <p:grpSpPr>
          <a:xfrm>
            <a:off x="5172363" y="1834717"/>
            <a:ext cx="10372436" cy="6517119"/>
            <a:chOff x="2198253" y="1893108"/>
            <a:chExt cx="11859492" cy="6517119"/>
          </a:xfrm>
        </p:grpSpPr>
        <p:sp>
          <p:nvSpPr>
            <p:cNvPr id="6" name="Rettangolo con angoli arrotondati 5">
              <a:extLst>
                <a:ext uri="{FF2B5EF4-FFF2-40B4-BE49-F238E27FC236}">
                  <a16:creationId xmlns:a16="http://schemas.microsoft.com/office/drawing/2014/main" id="{A12D8148-BDA7-5E41-AF55-9A711773FF4A}"/>
                </a:ext>
              </a:extLst>
            </p:cNvPr>
            <p:cNvSpPr/>
            <p:nvPr/>
          </p:nvSpPr>
          <p:spPr>
            <a:xfrm>
              <a:off x="6340763" y="1893108"/>
              <a:ext cx="3574473" cy="1293437"/>
            </a:xfrm>
            <a:prstGeom prst="roundRect">
              <a:avLst/>
            </a:prstGeom>
            <a:solidFill>
              <a:schemeClr val="accent2">
                <a:alpha val="30000"/>
              </a:schemeClr>
            </a:solidFill>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3600" b="1" i="0" u="none" strike="noStrike" cap="none" spc="0" normalizeH="0" baseline="0" dirty="0">
                  <a:ln>
                    <a:noFill/>
                  </a:ln>
                  <a:solidFill>
                    <a:srgbClr val="FFFFFF"/>
                  </a:solidFill>
                  <a:effectLst/>
                  <a:uFillTx/>
                  <a:latin typeface="+mn-lt"/>
                  <a:ea typeface="+mn-ea"/>
                  <a:cs typeface="+mn-cs"/>
                  <a:sym typeface="Helvetica Light"/>
                </a:rPr>
                <a:t>Pianificare</a:t>
              </a:r>
            </a:p>
          </p:txBody>
        </p:sp>
        <p:sp>
          <p:nvSpPr>
            <p:cNvPr id="7" name="Rettangolo con angoli arrotondati 6">
              <a:extLst>
                <a:ext uri="{FF2B5EF4-FFF2-40B4-BE49-F238E27FC236}">
                  <a16:creationId xmlns:a16="http://schemas.microsoft.com/office/drawing/2014/main" id="{F1F12DB9-8606-044F-A022-D88201391216}"/>
                </a:ext>
              </a:extLst>
            </p:cNvPr>
            <p:cNvSpPr/>
            <p:nvPr/>
          </p:nvSpPr>
          <p:spPr>
            <a:xfrm>
              <a:off x="10483272" y="3541799"/>
              <a:ext cx="3574473" cy="1293437"/>
            </a:xfrm>
            <a:prstGeom prst="roundRect">
              <a:avLst/>
            </a:prstGeom>
            <a:solidFill>
              <a:schemeClr val="accent2">
                <a:alpha val="30000"/>
              </a:schemeClr>
            </a:solidFill>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r>
                <a:rPr lang="it-IT" sz="3600" b="1" dirty="0">
                  <a:solidFill>
                    <a:srgbClr val="FFFFFF"/>
                  </a:solidFill>
                </a:rPr>
                <a:t>Raccogliere </a:t>
              </a:r>
            </a:p>
            <a:p>
              <a:r>
                <a:rPr lang="it-IT" sz="3600" b="1" dirty="0">
                  <a:solidFill>
                    <a:srgbClr val="FFFFFF"/>
                  </a:solidFill>
                </a:rPr>
                <a:t>Creare</a:t>
              </a:r>
            </a:p>
          </p:txBody>
        </p:sp>
        <p:sp>
          <p:nvSpPr>
            <p:cNvPr id="8" name="Rettangolo con angoli arrotondati 7">
              <a:extLst>
                <a:ext uri="{FF2B5EF4-FFF2-40B4-BE49-F238E27FC236}">
                  <a16:creationId xmlns:a16="http://schemas.microsoft.com/office/drawing/2014/main" id="{C43AB93F-5AE0-1D49-94CD-9FCA4252B296}"/>
                </a:ext>
              </a:extLst>
            </p:cNvPr>
            <p:cNvSpPr/>
            <p:nvPr/>
          </p:nvSpPr>
          <p:spPr>
            <a:xfrm>
              <a:off x="10483272" y="5439872"/>
              <a:ext cx="3574473" cy="1293437"/>
            </a:xfrm>
            <a:prstGeom prst="roundRect">
              <a:avLst/>
            </a:prstGeom>
            <a:solidFill>
              <a:schemeClr val="accent2">
                <a:alpha val="30000"/>
              </a:schemeClr>
            </a:solidFill>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r>
                <a:rPr lang="it-IT" sz="3600" b="1" dirty="0">
                  <a:solidFill>
                    <a:srgbClr val="FFFFFF"/>
                  </a:solidFill>
                </a:rPr>
                <a:t>Processare</a:t>
              </a:r>
            </a:p>
            <a:p>
              <a:r>
                <a:rPr lang="it-IT" sz="3600" b="1" dirty="0">
                  <a:solidFill>
                    <a:srgbClr val="FFFFFF"/>
                  </a:solidFill>
                </a:rPr>
                <a:t>Analizzare</a:t>
              </a:r>
            </a:p>
          </p:txBody>
        </p:sp>
        <p:sp>
          <p:nvSpPr>
            <p:cNvPr id="9" name="Rettangolo con angoli arrotondati 8">
              <a:extLst>
                <a:ext uri="{FF2B5EF4-FFF2-40B4-BE49-F238E27FC236}">
                  <a16:creationId xmlns:a16="http://schemas.microsoft.com/office/drawing/2014/main" id="{DF944C5D-4EAB-3245-9B42-9BED678A6901}"/>
                </a:ext>
              </a:extLst>
            </p:cNvPr>
            <p:cNvSpPr/>
            <p:nvPr/>
          </p:nvSpPr>
          <p:spPr>
            <a:xfrm>
              <a:off x="6340763" y="7116790"/>
              <a:ext cx="3574473" cy="1293437"/>
            </a:xfrm>
            <a:prstGeom prst="roundRect">
              <a:avLst/>
            </a:prstGeom>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3600" b="1" i="0" u="none" strike="noStrike" cap="none" spc="0" normalizeH="0" baseline="0" dirty="0">
                  <a:ln>
                    <a:noFill/>
                  </a:ln>
                  <a:solidFill>
                    <a:srgbClr val="FFFFFF"/>
                  </a:solidFill>
                  <a:effectLst/>
                  <a:uFillTx/>
                  <a:latin typeface="+mn-lt"/>
                  <a:ea typeface="+mn-ea"/>
                  <a:cs typeface="+mn-cs"/>
                  <a:sym typeface="Helvetica Light"/>
                </a:rPr>
                <a:t>Pubblicare</a:t>
              </a:r>
            </a:p>
            <a:p>
              <a:pPr marL="0" marR="0" indent="0" algn="ctr" defTabSz="547687" rtl="0" fontAlgn="auto" latinLnBrk="0" hangingPunct="0">
                <a:lnSpc>
                  <a:spcPct val="100000"/>
                </a:lnSpc>
                <a:spcBef>
                  <a:spcPts val="0"/>
                </a:spcBef>
                <a:spcAft>
                  <a:spcPts val="0"/>
                </a:spcAft>
                <a:buClrTx/>
                <a:buSzTx/>
                <a:buFontTx/>
                <a:buNone/>
                <a:tabLst/>
              </a:pPr>
              <a:r>
                <a:rPr lang="it-IT" sz="3600" b="1" dirty="0">
                  <a:solidFill>
                    <a:srgbClr val="FFFFFF"/>
                  </a:solidFill>
                </a:rPr>
                <a:t>Condividere</a:t>
              </a:r>
              <a:endParaRPr kumimoji="0" lang="it-IT" sz="3600" b="1" i="0" u="none" strike="noStrike" cap="none" spc="0" normalizeH="0" baseline="0" dirty="0">
                <a:ln>
                  <a:noFill/>
                </a:ln>
                <a:solidFill>
                  <a:srgbClr val="FFFFFF"/>
                </a:solidFill>
                <a:effectLst/>
                <a:uFillTx/>
                <a:latin typeface="+mn-lt"/>
                <a:ea typeface="+mn-ea"/>
                <a:cs typeface="+mn-cs"/>
                <a:sym typeface="Helvetica Light"/>
              </a:endParaRPr>
            </a:p>
          </p:txBody>
        </p:sp>
        <p:sp>
          <p:nvSpPr>
            <p:cNvPr id="10" name="Rettangolo con angoli arrotondati 9">
              <a:extLst>
                <a:ext uri="{FF2B5EF4-FFF2-40B4-BE49-F238E27FC236}">
                  <a16:creationId xmlns:a16="http://schemas.microsoft.com/office/drawing/2014/main" id="{A320CF6F-853E-4941-B01C-BE26234B96D1}"/>
                </a:ext>
              </a:extLst>
            </p:cNvPr>
            <p:cNvSpPr/>
            <p:nvPr/>
          </p:nvSpPr>
          <p:spPr>
            <a:xfrm>
              <a:off x="2198253" y="5439871"/>
              <a:ext cx="3574473" cy="1293437"/>
            </a:xfrm>
            <a:prstGeom prst="roundRect">
              <a:avLst/>
            </a:prstGeom>
            <a:solidFill>
              <a:schemeClr val="accent2">
                <a:alpha val="30000"/>
              </a:schemeClr>
            </a:solidFill>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r>
                <a:rPr lang="it-IT" sz="3600" b="1" dirty="0">
                  <a:solidFill>
                    <a:srgbClr val="FFFFFF"/>
                  </a:solidFill>
                </a:rPr>
                <a:t>Conservare</a:t>
              </a:r>
            </a:p>
          </p:txBody>
        </p:sp>
        <p:sp>
          <p:nvSpPr>
            <p:cNvPr id="11" name="Rettangolo con angoli arrotondati 10">
              <a:extLst>
                <a:ext uri="{FF2B5EF4-FFF2-40B4-BE49-F238E27FC236}">
                  <a16:creationId xmlns:a16="http://schemas.microsoft.com/office/drawing/2014/main" id="{9F680094-5A6C-D54F-AB34-80BCB9DA14B6}"/>
                </a:ext>
              </a:extLst>
            </p:cNvPr>
            <p:cNvSpPr/>
            <p:nvPr/>
          </p:nvSpPr>
          <p:spPr>
            <a:xfrm>
              <a:off x="2198254" y="3541798"/>
              <a:ext cx="3574473" cy="1293437"/>
            </a:xfrm>
            <a:prstGeom prst="roundRect">
              <a:avLst/>
            </a:prstGeom>
            <a:solidFill>
              <a:schemeClr val="accent2">
                <a:alpha val="30000"/>
              </a:schemeClr>
            </a:solidFill>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r>
                <a:rPr lang="it-IT" sz="3600" b="1" dirty="0">
                  <a:solidFill>
                    <a:srgbClr val="FFFFFF"/>
                  </a:solidFill>
                </a:rPr>
                <a:t>Riusare</a:t>
              </a:r>
            </a:p>
          </p:txBody>
        </p:sp>
        <p:sp>
          <p:nvSpPr>
            <p:cNvPr id="12" name="Anello 11">
              <a:extLst>
                <a:ext uri="{FF2B5EF4-FFF2-40B4-BE49-F238E27FC236}">
                  <a16:creationId xmlns:a16="http://schemas.microsoft.com/office/drawing/2014/main" id="{E14D6745-330A-354C-A255-19990A7C9FD3}"/>
                </a:ext>
              </a:extLst>
            </p:cNvPr>
            <p:cNvSpPr/>
            <p:nvPr/>
          </p:nvSpPr>
          <p:spPr>
            <a:xfrm>
              <a:off x="6340763" y="3541798"/>
              <a:ext cx="3574473" cy="3219739"/>
            </a:xfrm>
            <a:prstGeom prst="donut">
              <a:avLst>
                <a:gd name="adj" fmla="val 12597"/>
              </a:avLst>
            </a:prstGeom>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endParaRPr lang="it-IT" sz="3600" b="1">
                <a:solidFill>
                  <a:srgbClr val="FFFFFF"/>
                </a:solidFill>
              </a:endParaRPr>
            </a:p>
          </p:txBody>
        </p:sp>
        <p:sp>
          <p:nvSpPr>
            <p:cNvPr id="13" name="Triangolo 12">
              <a:extLst>
                <a:ext uri="{FF2B5EF4-FFF2-40B4-BE49-F238E27FC236}">
                  <a16:creationId xmlns:a16="http://schemas.microsoft.com/office/drawing/2014/main" id="{517F74D8-E5A3-B545-B00A-AEF8E732B782}"/>
                </a:ext>
              </a:extLst>
            </p:cNvPr>
            <p:cNvSpPr/>
            <p:nvPr/>
          </p:nvSpPr>
          <p:spPr>
            <a:xfrm rot="5400000">
              <a:off x="7709879" y="3202361"/>
              <a:ext cx="947074" cy="1191492"/>
            </a:xfrm>
            <a:prstGeom prst="triangle">
              <a:avLst/>
            </a:prstGeom>
            <a:solidFill>
              <a:srgbClr val="2896F9"/>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15" name="Immagine 14">
            <a:extLst>
              <a:ext uri="{FF2B5EF4-FFF2-40B4-BE49-F238E27FC236}">
                <a16:creationId xmlns:a16="http://schemas.microsoft.com/office/drawing/2014/main" id="{2F6F84DB-D66F-B248-8168-7E8AF63314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06773322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ad9f56bffc_0_1450"/>
          <p:cNvSpPr txBox="1">
            <a:spLocks noGrp="1"/>
          </p:cNvSpPr>
          <p:nvPr>
            <p:ph type="body" idx="1"/>
          </p:nvPr>
        </p:nvSpPr>
        <p:spPr>
          <a:xfrm>
            <a:off x="723899" y="2687781"/>
            <a:ext cx="10345884" cy="4909043"/>
          </a:xfrm>
          <a:prstGeom prst="rect">
            <a:avLst/>
          </a:prstGeom>
          <a:noFill/>
          <a:ln>
            <a:noFill/>
          </a:ln>
        </p:spPr>
        <p:txBody>
          <a:bodyPr spcFirstLastPara="1" wrap="square" lIns="0" tIns="180000" rIns="0" bIns="0" anchor="t" anchorCtr="0">
            <a:noAutofit/>
          </a:bodyPr>
          <a:lstStyle/>
          <a:p>
            <a:pPr marL="0" lvl="0" indent="0" algn="l" rtl="0">
              <a:lnSpc>
                <a:spcPct val="90000"/>
              </a:lnSpc>
              <a:spcBef>
                <a:spcPts val="1200"/>
              </a:spcBef>
              <a:spcAft>
                <a:spcPts val="0"/>
              </a:spcAft>
              <a:buClr>
                <a:srgbClr val="6A6A6A"/>
              </a:buClr>
              <a:buSzPts val="3460"/>
              <a:buNone/>
            </a:pPr>
            <a:r>
              <a:rPr lang="it-IT" sz="3600" b="0" dirty="0"/>
              <a:t>Per interagire, collegatevi al </a:t>
            </a:r>
            <a:r>
              <a:rPr lang="it-IT" sz="3600" b="0" dirty="0" err="1"/>
              <a:t>mentimeter</a:t>
            </a:r>
            <a:r>
              <a:rPr lang="it-IT" sz="3600" b="0" dirty="0"/>
              <a:t> da qualsiasi dispositivo (</a:t>
            </a:r>
            <a:r>
              <a:rPr lang="it-IT" sz="3600" b="0" dirty="0" err="1"/>
              <a:t>smartphine</a:t>
            </a:r>
            <a:r>
              <a:rPr lang="it-IT" sz="3600" b="0" dirty="0"/>
              <a:t>, pc, </a:t>
            </a:r>
            <a:r>
              <a:rPr lang="it-IT" sz="3600" b="0" dirty="0" err="1"/>
              <a:t>tablet</a:t>
            </a:r>
            <a:r>
              <a:rPr lang="it-IT" sz="3600" b="0" dirty="0"/>
              <a:t>…):</a:t>
            </a:r>
            <a:endParaRPr sz="3600" dirty="0"/>
          </a:p>
          <a:p>
            <a:pPr marL="839589" lvl="1" indent="-395100">
              <a:lnSpc>
                <a:spcPct val="90000"/>
              </a:lnSpc>
              <a:buSzPts val="3145"/>
            </a:pPr>
            <a:r>
              <a:rPr lang="it-IT" sz="3200" dirty="0"/>
              <a:t>Collegatevi </a:t>
            </a:r>
            <a:r>
              <a:rPr lang="it-IT" sz="3200" u="sng" dirty="0">
                <a:solidFill>
                  <a:schemeClr val="hlink"/>
                </a:solidFill>
                <a:hlinkClick r:id="rId3"/>
              </a:rPr>
              <a:t>www.menti.com</a:t>
            </a:r>
            <a:r>
              <a:rPr lang="it-IT" sz="3200" dirty="0"/>
              <a:t> e inserite il codice: </a:t>
            </a:r>
            <a:br>
              <a:rPr lang="it-IT" sz="3200" dirty="0"/>
            </a:br>
            <a:r>
              <a:rPr lang="it-IT" sz="3200" b="1" dirty="0"/>
              <a:t>49 17 63 8</a:t>
            </a:r>
          </a:p>
          <a:p>
            <a:pPr marL="839589" lvl="1" indent="-395100">
              <a:lnSpc>
                <a:spcPct val="90000"/>
              </a:lnSpc>
              <a:buSzPts val="3145"/>
            </a:pPr>
            <a:r>
              <a:rPr lang="it-IT" sz="3200" b="0" dirty="0"/>
              <a:t>Cliccate sul link diretto:</a:t>
            </a:r>
            <a:r>
              <a:rPr lang="it-IT" sz="3200" dirty="0"/>
              <a:t> </a:t>
            </a:r>
            <a:r>
              <a:rPr lang="it-IT" sz="3200" dirty="0">
                <a:hlinkClick r:id="rId4"/>
              </a:rPr>
              <a:t>https://www.menti.com/5bb723kw47</a:t>
            </a:r>
            <a:r>
              <a:rPr lang="it-IT" sz="3200" dirty="0"/>
              <a:t> </a:t>
            </a:r>
            <a:endParaRPr sz="3200" b="0" dirty="0"/>
          </a:p>
          <a:p>
            <a:pPr marL="839589" lvl="1" indent="-395100" algn="l" rtl="0">
              <a:lnSpc>
                <a:spcPct val="90000"/>
              </a:lnSpc>
              <a:spcBef>
                <a:spcPts val="1000"/>
              </a:spcBef>
              <a:spcAft>
                <a:spcPts val="0"/>
              </a:spcAft>
              <a:buSzPts val="3145"/>
              <a:buFont typeface="Helvetica Neue"/>
              <a:buChar char="•"/>
            </a:pPr>
            <a:r>
              <a:rPr lang="it-IT" sz="32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Scannerizzate il QR code</a:t>
            </a:r>
            <a:endParaRPr sz="3200" b="0" dirty="0"/>
          </a:p>
        </p:txBody>
      </p:sp>
      <p:sp>
        <p:nvSpPr>
          <p:cNvPr id="638" name="Google Shape;638;gad9f56bffc_0_1450"/>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a:t>Mentimeter</a:t>
            </a:r>
            <a:endParaRPr/>
          </a:p>
        </p:txBody>
      </p:sp>
      <p:pic>
        <p:nvPicPr>
          <p:cNvPr id="3" name="Immagine 2">
            <a:extLst>
              <a:ext uri="{FF2B5EF4-FFF2-40B4-BE49-F238E27FC236}">
                <a16:creationId xmlns:a16="http://schemas.microsoft.com/office/drawing/2014/main" id="{34B13807-8AF5-EB42-87AE-43710FB931FA}"/>
              </a:ext>
            </a:extLst>
          </p:cNvPr>
          <p:cNvPicPr>
            <a:picLocks noChangeAspect="1"/>
          </p:cNvPicPr>
          <p:nvPr/>
        </p:nvPicPr>
        <p:blipFill>
          <a:blip r:embed="rId5"/>
          <a:stretch>
            <a:fillRect/>
          </a:stretch>
        </p:blipFill>
        <p:spPr>
          <a:xfrm>
            <a:off x="11764999" y="2971799"/>
            <a:ext cx="3670825" cy="3670825"/>
          </a:xfrm>
          <a:prstGeom prst="rect">
            <a:avLst/>
          </a:prstGeom>
        </p:spPr>
      </p:pic>
    </p:spTree>
    <p:extLst>
      <p:ext uri="{BB962C8B-B14F-4D97-AF65-F5344CB8AC3E}">
        <p14:creationId xmlns:p14="http://schemas.microsoft.com/office/powerpoint/2010/main" val="1430750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9D6294A7-6429-6348-A6C9-07E0554D39E5}"/>
              </a:ext>
            </a:extLst>
          </p:cNvPr>
          <p:cNvSpPr txBox="1"/>
          <p:nvPr/>
        </p:nvSpPr>
        <p:spPr>
          <a:xfrm>
            <a:off x="4391211" y="1869341"/>
            <a:ext cx="7062832" cy="5405326"/>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sz="11500" dirty="0"/>
              <a:t>Dati FAIR</a:t>
            </a:r>
          </a:p>
          <a:p>
            <a:pPr marL="0" marR="0" indent="0" algn="ctr" defTabSz="547687" rtl="0" fontAlgn="auto" latinLnBrk="0" hangingPunct="0">
              <a:lnSpc>
                <a:spcPct val="100000"/>
              </a:lnSpc>
              <a:spcBef>
                <a:spcPts val="0"/>
              </a:spcBef>
              <a:spcAft>
                <a:spcPts val="0"/>
              </a:spcAft>
              <a:buClrTx/>
              <a:buSzTx/>
              <a:buFontTx/>
              <a:buNone/>
              <a:tabLst/>
            </a:pPr>
            <a:endParaRPr lang="it-IT" sz="11500" dirty="0"/>
          </a:p>
          <a:p>
            <a:pPr marL="0" marR="0" indent="0" algn="ctr" defTabSz="547687" rtl="0" fontAlgn="auto" latinLnBrk="0" hangingPunct="0">
              <a:lnSpc>
                <a:spcPct val="100000"/>
              </a:lnSpc>
              <a:spcBef>
                <a:spcPts val="0"/>
              </a:spcBef>
              <a:spcAft>
                <a:spcPts val="0"/>
              </a:spcAft>
              <a:buClrTx/>
              <a:buSzTx/>
              <a:buFontTx/>
              <a:buNone/>
              <a:tabLst/>
            </a:pPr>
            <a:r>
              <a:rPr kumimoji="0" lang="it-IT" sz="11500" b="0" i="0" u="none" strike="noStrike" cap="none" spc="0" normalizeH="0" baseline="0" dirty="0">
                <a:ln>
                  <a:noFill/>
                </a:ln>
                <a:solidFill>
                  <a:srgbClr val="000000"/>
                </a:solidFill>
                <a:effectLst/>
                <a:uFillTx/>
                <a:latin typeface="+mn-lt"/>
                <a:ea typeface="+mn-ea"/>
                <a:cs typeface="+mn-cs"/>
                <a:sym typeface="Helvetica Light"/>
              </a:rPr>
              <a:t>Dati Aperti</a:t>
            </a:r>
          </a:p>
        </p:txBody>
      </p:sp>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92A46A99-B245-CE48-9813-7A73E5A49BD9}"/>
                  </a:ext>
                </a:extLst>
              </p:cNvPr>
              <p:cNvSpPr txBox="1"/>
              <p:nvPr/>
            </p:nvSpPr>
            <p:spPr>
              <a:xfrm>
                <a:off x="7372184" y="3687142"/>
                <a:ext cx="1511632" cy="176971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it-IT" sz="11500" b="1" i="0" u="none" strike="noStrike" cap="none" spc="0" normalizeH="0" baseline="0" smtClean="0">
                          <a:ln>
                            <a:noFill/>
                          </a:ln>
                          <a:solidFill>
                            <a:srgbClr val="000000"/>
                          </a:solidFill>
                          <a:effectLst/>
                          <a:uFillTx/>
                          <a:latin typeface="Cambria Math" panose="02040503050406030204" pitchFamily="18" charset="0"/>
                          <a:ea typeface="Cambria Math" panose="02040503050406030204" pitchFamily="18" charset="0"/>
                          <a:sym typeface="Helvetica Light"/>
                        </a:rPr>
                        <m:t>≠</m:t>
                      </m:r>
                    </m:oMath>
                  </m:oMathPara>
                </a14:m>
                <a:endParaRPr kumimoji="0" lang="it-IT" sz="13800" b="1" u="none" strike="noStrike" cap="none" spc="0" normalizeH="0" baseline="0" dirty="0">
                  <a:ln>
                    <a:noFill/>
                  </a:ln>
                  <a:solidFill>
                    <a:srgbClr val="000000"/>
                  </a:solidFill>
                  <a:effectLst/>
                  <a:uFillTx/>
                  <a:sym typeface="Helvetica Light"/>
                </a:endParaRPr>
              </a:p>
            </p:txBody>
          </p:sp>
        </mc:Choice>
        <mc:Fallback xmlns="">
          <p:sp>
            <p:nvSpPr>
              <p:cNvPr id="3" name="CasellaDiTesto 2">
                <a:extLst>
                  <a:ext uri="{FF2B5EF4-FFF2-40B4-BE49-F238E27FC236}">
                    <a16:creationId xmlns:a16="http://schemas.microsoft.com/office/drawing/2014/main" id="{92A46A99-B245-CE48-9813-7A73E5A49BD9}"/>
                  </a:ext>
                </a:extLst>
              </p:cNvPr>
              <p:cNvSpPr txBox="1">
                <a:spLocks noRot="1" noChangeAspect="1" noMove="1" noResize="1" noEditPoints="1" noAdjustHandles="1" noChangeArrowheads="1" noChangeShapeType="1" noTextEdit="1"/>
              </p:cNvSpPr>
              <p:nvPr/>
            </p:nvSpPr>
            <p:spPr>
              <a:xfrm>
                <a:off x="7372184" y="3687142"/>
                <a:ext cx="1511632" cy="1769715"/>
              </a:xfrm>
              <a:prstGeom prst="rect">
                <a:avLst/>
              </a:prstGeom>
              <a:blipFill>
                <a:blip r:embed="rId2"/>
                <a:stretch>
                  <a:fillRect l="-27273" r="-826" b="-2837"/>
                </a:stretch>
              </a:blipFill>
              <a:ln w="3175" cap="flat">
                <a:noFill/>
                <a:miter lim="400000"/>
              </a:ln>
              <a:effectLst/>
            </p:spPr>
            <p:txBody>
              <a:bodyPr/>
              <a:lstStyle/>
              <a:p>
                <a:r>
                  <a:rPr lang="it-IT">
                    <a:noFill/>
                  </a:rPr>
                  <a:t> </a:t>
                </a:r>
              </a:p>
            </p:txBody>
          </p:sp>
        </mc:Fallback>
      </mc:AlternateContent>
    </p:spTree>
    <p:extLst>
      <p:ext uri="{BB962C8B-B14F-4D97-AF65-F5344CB8AC3E}">
        <p14:creationId xmlns:p14="http://schemas.microsoft.com/office/powerpoint/2010/main" val="7139092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E4E026A-9B9C-C34C-8BE9-26D8343F7304}"/>
              </a:ext>
            </a:extLst>
          </p:cNvPr>
          <p:cNvSpPr>
            <a:spLocks noGrp="1"/>
          </p:cNvSpPr>
          <p:nvPr>
            <p:ph type="body" sz="quarter" idx="10"/>
          </p:nvPr>
        </p:nvSpPr>
        <p:spPr>
          <a:xfrm>
            <a:off x="1715400" y="2569772"/>
            <a:ext cx="5554689" cy="3925164"/>
          </a:xfrm>
        </p:spPr>
        <p:txBody>
          <a:bodyPr/>
          <a:lstStyle/>
          <a:p>
            <a:r>
              <a:rPr lang="it-IT" dirty="0"/>
              <a:t>Dati Aperti</a:t>
            </a:r>
          </a:p>
          <a:p>
            <a:r>
              <a:rPr lang="it-IT" b="0" dirty="0"/>
              <a:t>Sono dati che possono essere liberamente utilizzati, condivisi e  arricchiti da chiunque, in ogni luogo e con ogni scopo</a:t>
            </a:r>
          </a:p>
        </p:txBody>
      </p:sp>
      <p:sp>
        <p:nvSpPr>
          <p:cNvPr id="3" name="Segnaposto testo 2">
            <a:extLst>
              <a:ext uri="{FF2B5EF4-FFF2-40B4-BE49-F238E27FC236}">
                <a16:creationId xmlns:a16="http://schemas.microsoft.com/office/drawing/2014/main" id="{52BFA7EE-9B33-BB4F-BAC2-A1660952C2E8}"/>
              </a:ext>
            </a:extLst>
          </p:cNvPr>
          <p:cNvSpPr>
            <a:spLocks noGrp="1"/>
          </p:cNvSpPr>
          <p:nvPr>
            <p:ph type="body" sz="quarter" idx="19"/>
          </p:nvPr>
        </p:nvSpPr>
        <p:spPr>
          <a:xfrm>
            <a:off x="8940659" y="2569772"/>
            <a:ext cx="5554689" cy="3925164"/>
          </a:xfrm>
        </p:spPr>
        <p:txBody>
          <a:bodyPr/>
          <a:lstStyle/>
          <a:p>
            <a:r>
              <a:rPr lang="it-IT" dirty="0"/>
              <a:t>FAIR Data</a:t>
            </a:r>
          </a:p>
          <a:p>
            <a:r>
              <a:rPr lang="it-IT" b="0" dirty="0"/>
              <a:t>Sono dati che seguono una serie di buone pratiche per la condivisione dei dati, rispettando qualsiasi restrizione dal punto di vista etico, legale o contrattuale.</a:t>
            </a:r>
          </a:p>
        </p:txBody>
      </p:sp>
      <p:pic>
        <p:nvPicPr>
          <p:cNvPr id="6" name="Immagine 5">
            <a:extLst>
              <a:ext uri="{FF2B5EF4-FFF2-40B4-BE49-F238E27FC236}">
                <a16:creationId xmlns:a16="http://schemas.microsoft.com/office/drawing/2014/main" id="{F71606FE-13AC-194D-B335-7CA424E19D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95252190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9B00A40-FA06-6747-AE58-0731F1FE3AB6}"/>
              </a:ext>
            </a:extLst>
          </p:cNvPr>
          <p:cNvSpPr>
            <a:spLocks noGrp="1"/>
          </p:cNvSpPr>
          <p:nvPr>
            <p:ph type="body" sz="quarter" idx="11"/>
          </p:nvPr>
        </p:nvSpPr>
        <p:spPr>
          <a:xfrm>
            <a:off x="723899" y="1484026"/>
            <a:ext cx="13517717" cy="4873692"/>
          </a:xfrm>
        </p:spPr>
        <p:txBody>
          <a:bodyPr>
            <a:noAutofit/>
          </a:bodyPr>
          <a:lstStyle/>
          <a:p>
            <a:r>
              <a:rPr lang="it-IT" sz="4000" b="0" dirty="0"/>
              <a:t>Contenere informazioni personali (privacy e GDPR)</a:t>
            </a:r>
          </a:p>
          <a:p>
            <a:r>
              <a:rPr lang="it-IT" sz="4000" b="0" dirty="0"/>
              <a:t>Essere soggetti a copyright (database con struttura creativa)</a:t>
            </a:r>
          </a:p>
          <a:p>
            <a:r>
              <a:rPr lang="it-IT" sz="4000" b="0" dirty="0"/>
              <a:t>Essere soggetti al diritto Sui Generis (database ottenuti con investimenti sostanziali e struttura creativa)</a:t>
            </a:r>
          </a:p>
          <a:p>
            <a:r>
              <a:rPr lang="it-IT" sz="4000" b="0" dirty="0"/>
              <a:t>Essere protetti da brevetti o contratti di riservatezza (ad es.: segreto industriale)</a:t>
            </a:r>
          </a:p>
        </p:txBody>
      </p:sp>
      <p:sp>
        <p:nvSpPr>
          <p:cNvPr id="3" name="Segnaposto testo 2">
            <a:extLst>
              <a:ext uri="{FF2B5EF4-FFF2-40B4-BE49-F238E27FC236}">
                <a16:creationId xmlns:a16="http://schemas.microsoft.com/office/drawing/2014/main" id="{7D646631-D350-0346-AC4A-0D8E4B3B38F6}"/>
              </a:ext>
            </a:extLst>
          </p:cNvPr>
          <p:cNvSpPr>
            <a:spLocks noGrp="1"/>
          </p:cNvSpPr>
          <p:nvPr>
            <p:ph type="body" sz="quarter" idx="21"/>
          </p:nvPr>
        </p:nvSpPr>
        <p:spPr/>
        <p:txBody>
          <a:bodyPr/>
          <a:lstStyle/>
          <a:p>
            <a:r>
              <a:rPr lang="it-IT" dirty="0"/>
              <a:t>Alcuni dati possono</a:t>
            </a:r>
          </a:p>
        </p:txBody>
      </p:sp>
      <p:sp>
        <p:nvSpPr>
          <p:cNvPr id="6" name="Rettangolo con angoli arrotondati 5">
            <a:extLst>
              <a:ext uri="{FF2B5EF4-FFF2-40B4-BE49-F238E27FC236}">
                <a16:creationId xmlns:a16="http://schemas.microsoft.com/office/drawing/2014/main" id="{D51E8653-9CF5-814A-8371-F6A572DA4D11}"/>
              </a:ext>
            </a:extLst>
          </p:cNvPr>
          <p:cNvSpPr/>
          <p:nvPr/>
        </p:nvSpPr>
        <p:spPr>
          <a:xfrm>
            <a:off x="2105890" y="6357717"/>
            <a:ext cx="15406256" cy="1693299"/>
          </a:xfrm>
          <a:prstGeom prst="roundRect">
            <a:avLst>
              <a:gd name="adj" fmla="val 50000"/>
            </a:avLst>
          </a:prstGeom>
          <a:solidFill>
            <a:srgbClr val="FF0000"/>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0" tIns="47625" rIns="47625" bIns="47625" numCol="1" spcCol="38100" rtlCol="0" anchor="ctr">
            <a:spAutoFit/>
          </a:bodyPr>
          <a:lstStyle/>
          <a:p>
            <a:pPr marL="0" marR="0" indent="0" algn="l" defTabSz="547687" rtl="0" fontAlgn="auto" latinLnBrk="0" hangingPunct="0">
              <a:lnSpc>
                <a:spcPct val="100000"/>
              </a:lnSpc>
              <a:spcBef>
                <a:spcPts val="0"/>
              </a:spcBef>
              <a:spcAft>
                <a:spcPts val="0"/>
              </a:spcAft>
              <a:buClrTx/>
              <a:buSzTx/>
              <a:buFontTx/>
              <a:buNone/>
              <a:tabLst/>
            </a:pPr>
            <a:r>
              <a:rPr kumimoji="0" lang="it-IT" sz="3600" b="1" i="0" u="none" strike="noStrike" cap="none" spc="0" normalizeH="0" baseline="0" dirty="0">
                <a:ln>
                  <a:noFill/>
                </a:ln>
                <a:solidFill>
                  <a:srgbClr val="FFFFFF"/>
                </a:solidFill>
                <a:effectLst/>
                <a:uFillTx/>
                <a:latin typeface="+mn-lt"/>
                <a:ea typeface="+mn-ea"/>
                <a:cs typeface="+mn-cs"/>
                <a:sym typeface="Helvetica Light"/>
              </a:rPr>
              <a:t>La condivisione dei dati deve rispettare le normative specifiche </a:t>
            </a:r>
            <a:br>
              <a:rPr kumimoji="0" lang="it-IT" sz="3600" b="1" i="0" u="none" strike="noStrike" cap="none" spc="0" normalizeH="0" baseline="0" dirty="0">
                <a:ln>
                  <a:noFill/>
                </a:ln>
                <a:solidFill>
                  <a:srgbClr val="FFFFFF"/>
                </a:solidFill>
                <a:effectLst/>
                <a:uFillTx/>
                <a:latin typeface="+mn-lt"/>
                <a:ea typeface="+mn-ea"/>
                <a:cs typeface="+mn-cs"/>
                <a:sym typeface="Helvetica Light"/>
              </a:rPr>
            </a:br>
            <a:r>
              <a:rPr kumimoji="0" lang="it-IT" sz="3600" b="1" i="0" u="none" strike="noStrike" cap="none" spc="0" normalizeH="0" baseline="0" dirty="0">
                <a:ln>
                  <a:noFill/>
                </a:ln>
                <a:solidFill>
                  <a:srgbClr val="FFFFFF"/>
                </a:solidFill>
                <a:effectLst/>
                <a:uFillTx/>
                <a:latin typeface="+mn-lt"/>
                <a:ea typeface="+mn-ea"/>
                <a:cs typeface="+mn-cs"/>
                <a:sym typeface="Helvetica Light"/>
              </a:rPr>
              <a:t>I dati devono essere protetti da un accesso non autorizzato</a:t>
            </a:r>
          </a:p>
        </p:txBody>
      </p:sp>
      <p:pic>
        <p:nvPicPr>
          <p:cNvPr id="8" name="Immagine 7">
            <a:extLst>
              <a:ext uri="{FF2B5EF4-FFF2-40B4-BE49-F238E27FC236}">
                <a16:creationId xmlns:a16="http://schemas.microsoft.com/office/drawing/2014/main" id="{0007BF0E-9236-424E-AF76-DD6B783109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428570873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69382D6-8828-2E4D-9CC7-C1A40CE5C4B4}"/>
              </a:ext>
            </a:extLst>
          </p:cNvPr>
          <p:cNvSpPr>
            <a:spLocks noGrp="1"/>
          </p:cNvSpPr>
          <p:nvPr>
            <p:ph type="body" sz="quarter" idx="11"/>
          </p:nvPr>
        </p:nvSpPr>
        <p:spPr>
          <a:xfrm>
            <a:off x="723899" y="3629891"/>
            <a:ext cx="13517717" cy="3967059"/>
          </a:xfrm>
        </p:spPr>
        <p:txBody>
          <a:bodyPr/>
          <a:lstStyle/>
          <a:p>
            <a:pPr marL="0" indent="0">
              <a:buNone/>
            </a:pPr>
            <a:r>
              <a:rPr lang="it-IT" dirty="0"/>
              <a:t>Creare e condividere una descrizione dei dati</a:t>
            </a:r>
          </a:p>
          <a:p>
            <a:pPr marL="444489" lvl="1" indent="0">
              <a:buNone/>
            </a:pPr>
            <a:r>
              <a:rPr lang="it-IT" dirty="0"/>
              <a:t>In questo modo altri ricercatori possono richiedere il permesso di accesso per il riuso con uno scopo ben preciso e seguendo le regole definite dalle normative che si applicano nel caso specifico</a:t>
            </a:r>
          </a:p>
        </p:txBody>
      </p:sp>
      <p:sp>
        <p:nvSpPr>
          <p:cNvPr id="3" name="Segnaposto testo 2">
            <a:extLst>
              <a:ext uri="{FF2B5EF4-FFF2-40B4-BE49-F238E27FC236}">
                <a16:creationId xmlns:a16="http://schemas.microsoft.com/office/drawing/2014/main" id="{4E247A22-F535-EA4F-BAD1-AC22E428EDD9}"/>
              </a:ext>
            </a:extLst>
          </p:cNvPr>
          <p:cNvSpPr>
            <a:spLocks noGrp="1"/>
          </p:cNvSpPr>
          <p:nvPr>
            <p:ph type="body" sz="quarter" idx="21"/>
          </p:nvPr>
        </p:nvSpPr>
        <p:spPr>
          <a:xfrm>
            <a:off x="711200" y="338668"/>
            <a:ext cx="13530416" cy="2653914"/>
          </a:xfrm>
        </p:spPr>
        <p:txBody>
          <a:bodyPr>
            <a:normAutofit lnSpcReduction="10000"/>
          </a:bodyPr>
          <a:lstStyle/>
          <a:p>
            <a:r>
              <a:rPr lang="it-IT" dirty="0"/>
              <a:t>Se i dati non possono essere condivisi in modo aperto come posso aderire ai principi FAIR?</a:t>
            </a:r>
          </a:p>
        </p:txBody>
      </p:sp>
      <p:pic>
        <p:nvPicPr>
          <p:cNvPr id="6" name="Immagine 5">
            <a:extLst>
              <a:ext uri="{FF2B5EF4-FFF2-40B4-BE49-F238E27FC236}">
                <a16:creationId xmlns:a16="http://schemas.microsoft.com/office/drawing/2014/main" id="{52AA1F1B-0740-F342-ABE7-4446231BCF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74475071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9059DE1C-7AEF-594C-83E9-4162205ED0E1}"/>
              </a:ext>
            </a:extLst>
          </p:cNvPr>
          <p:cNvSpPr>
            <a:spLocks noGrp="1"/>
          </p:cNvSpPr>
          <p:nvPr>
            <p:ph type="body" sz="quarter" idx="10"/>
          </p:nvPr>
        </p:nvSpPr>
        <p:spPr/>
        <p:txBody>
          <a:bodyPr/>
          <a:lstStyle/>
          <a:p>
            <a:r>
              <a:rPr lang="it-IT" dirty="0"/>
              <a:t>Buone pratiche </a:t>
            </a:r>
            <a:br>
              <a:rPr lang="it-IT" dirty="0"/>
            </a:br>
            <a:r>
              <a:rPr lang="it-IT" dirty="0"/>
              <a:t>per rendere i dati </a:t>
            </a:r>
          </a:p>
          <a:p>
            <a:r>
              <a:rPr lang="it-IT" dirty="0"/>
              <a:t>FAIR</a:t>
            </a:r>
          </a:p>
        </p:txBody>
      </p:sp>
    </p:spTree>
    <p:extLst>
      <p:ext uri="{BB962C8B-B14F-4D97-AF65-F5344CB8AC3E}">
        <p14:creationId xmlns:p14="http://schemas.microsoft.com/office/powerpoint/2010/main" val="357115697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824FAF8-87AC-AB46-99EF-41320C39DA34}"/>
              </a:ext>
            </a:extLst>
          </p:cNvPr>
          <p:cNvSpPr>
            <a:spLocks noGrp="1"/>
          </p:cNvSpPr>
          <p:nvPr>
            <p:ph type="body" sz="quarter" idx="10"/>
          </p:nvPr>
        </p:nvSpPr>
        <p:spPr/>
        <p:txBody>
          <a:bodyPr>
            <a:normAutofit fontScale="47500" lnSpcReduction="20000"/>
          </a:bodyPr>
          <a:lstStyle/>
          <a:p>
            <a:r>
              <a:rPr lang="it-IT" dirty="0"/>
              <a:t>L’applicazione dei principi FAIR dipende dalla singola disciplina, dalla buone pratiche e norme della comunità e da come lavora il singolo ricercatore</a:t>
            </a:r>
          </a:p>
        </p:txBody>
      </p:sp>
      <p:sp>
        <p:nvSpPr>
          <p:cNvPr id="3" name="Segnaposto testo 2">
            <a:extLst>
              <a:ext uri="{FF2B5EF4-FFF2-40B4-BE49-F238E27FC236}">
                <a16:creationId xmlns:a16="http://schemas.microsoft.com/office/drawing/2014/main" id="{4F98C402-8BBB-3B4F-AB9C-BEDCC38AB644}"/>
              </a:ext>
            </a:extLst>
          </p:cNvPr>
          <p:cNvSpPr>
            <a:spLocks noGrp="1"/>
          </p:cNvSpPr>
          <p:nvPr>
            <p:ph type="body" sz="quarter" idx="11"/>
          </p:nvPr>
        </p:nvSpPr>
        <p:spPr/>
        <p:txBody>
          <a:bodyPr/>
          <a:lstStyle/>
          <a:p>
            <a:r>
              <a:rPr lang="it-IT" dirty="0"/>
              <a:t>Non esiste un’unica ricetta uguale per tutti</a:t>
            </a:r>
          </a:p>
        </p:txBody>
      </p:sp>
    </p:spTree>
    <p:extLst>
      <p:ext uri="{BB962C8B-B14F-4D97-AF65-F5344CB8AC3E}">
        <p14:creationId xmlns:p14="http://schemas.microsoft.com/office/powerpoint/2010/main" val="8319090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B00799CC-E978-AC40-B140-4265D80C94C7}"/>
              </a:ext>
            </a:extLst>
          </p:cNvPr>
          <p:cNvSpPr>
            <a:spLocks noGrp="1"/>
          </p:cNvSpPr>
          <p:nvPr>
            <p:ph type="body" sz="quarter" idx="10"/>
          </p:nvPr>
        </p:nvSpPr>
        <p:spPr/>
        <p:txBody>
          <a:bodyPr/>
          <a:lstStyle/>
          <a:p>
            <a:r>
              <a:rPr lang="it-IT" dirty="0"/>
              <a:t>Perché </a:t>
            </a:r>
            <a:br>
              <a:rPr lang="it-IT" dirty="0"/>
            </a:br>
            <a:r>
              <a:rPr lang="it-IT" dirty="0"/>
              <a:t>applicare i </a:t>
            </a:r>
            <a:br>
              <a:rPr lang="it-IT" dirty="0"/>
            </a:br>
            <a:r>
              <a:rPr lang="it-IT" dirty="0"/>
              <a:t>principi FAIR?</a:t>
            </a:r>
          </a:p>
        </p:txBody>
      </p:sp>
    </p:spTree>
    <p:extLst>
      <p:ext uri="{BB962C8B-B14F-4D97-AF65-F5344CB8AC3E}">
        <p14:creationId xmlns:p14="http://schemas.microsoft.com/office/powerpoint/2010/main" val="711187195"/>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74493733-D41B-A842-9E11-056BEC1915DF}"/>
              </a:ext>
            </a:extLst>
          </p:cNvPr>
          <p:cNvSpPr>
            <a:spLocks noGrp="1"/>
          </p:cNvSpPr>
          <p:nvPr>
            <p:ph type="body" sz="quarter" idx="11"/>
          </p:nvPr>
        </p:nvSpPr>
        <p:spPr/>
        <p:txBody>
          <a:bodyPr/>
          <a:lstStyle/>
          <a:p>
            <a:r>
              <a:rPr lang="it-IT" b="0" dirty="0"/>
              <a:t>Produrrete dati di alta qualità (perché ne curerete di più ogni singolo passo del ciclo di vita)</a:t>
            </a:r>
          </a:p>
          <a:p>
            <a:r>
              <a:rPr lang="it-IT" b="0" dirty="0"/>
              <a:t>Massimizzerete l’impatto dei risultati delle vostre ricerche (con una maggiore visibilità)</a:t>
            </a:r>
          </a:p>
          <a:p>
            <a:r>
              <a:rPr lang="it-IT" b="0" dirty="0"/>
              <a:t>Migliorerete il riconoscimento all’interno, e al di fuori, della vostra comunità scientifica di appartenenza</a:t>
            </a:r>
          </a:p>
        </p:txBody>
      </p:sp>
      <p:sp>
        <p:nvSpPr>
          <p:cNvPr id="3" name="Segnaposto testo 2">
            <a:extLst>
              <a:ext uri="{FF2B5EF4-FFF2-40B4-BE49-F238E27FC236}">
                <a16:creationId xmlns:a16="http://schemas.microsoft.com/office/drawing/2014/main" id="{CFACEA6B-4C43-5642-9566-E657A2112969}"/>
              </a:ext>
            </a:extLst>
          </p:cNvPr>
          <p:cNvSpPr>
            <a:spLocks noGrp="1"/>
          </p:cNvSpPr>
          <p:nvPr>
            <p:ph type="body" sz="quarter" idx="21"/>
          </p:nvPr>
        </p:nvSpPr>
        <p:spPr/>
        <p:txBody>
          <a:bodyPr/>
          <a:lstStyle/>
          <a:p>
            <a:r>
              <a:rPr lang="it-IT" dirty="0"/>
              <a:t>Aderendo ai principi FAIR </a:t>
            </a:r>
          </a:p>
        </p:txBody>
      </p:sp>
      <p:pic>
        <p:nvPicPr>
          <p:cNvPr id="7" name="Immagine 6">
            <a:extLst>
              <a:ext uri="{FF2B5EF4-FFF2-40B4-BE49-F238E27FC236}">
                <a16:creationId xmlns:a16="http://schemas.microsoft.com/office/drawing/2014/main" id="{E0CEEFFD-FADA-3541-8FDA-E7425D6D03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1549344"/>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232BADC0-20EA-8B4A-9D0C-5892D2E574BF}"/>
              </a:ext>
            </a:extLst>
          </p:cNvPr>
          <p:cNvSpPr>
            <a:spLocks noGrp="1"/>
          </p:cNvSpPr>
          <p:nvPr>
            <p:ph type="body" sz="quarter" idx="11"/>
          </p:nvPr>
        </p:nvSpPr>
        <p:spPr/>
        <p:txBody>
          <a:bodyPr/>
          <a:lstStyle/>
          <a:p>
            <a:r>
              <a:rPr lang="it-IT" b="0" dirty="0"/>
              <a:t>Lo scopo finale dell’applicazione dei  FAIR è conservare e rendere i risultati della ricerca riutilizzabili</a:t>
            </a:r>
          </a:p>
          <a:p>
            <a:r>
              <a:rPr lang="it-IT" b="0" dirty="0"/>
              <a:t>Quando applicherete i principi FAIR, ricordatevi di questo scopo quando dovrete scegliere le vostre strategie</a:t>
            </a:r>
          </a:p>
          <a:p>
            <a:pPr marL="0" indent="0">
              <a:buNone/>
            </a:pPr>
            <a:endParaRPr lang="it-IT" b="0" dirty="0"/>
          </a:p>
        </p:txBody>
      </p:sp>
      <p:sp>
        <p:nvSpPr>
          <p:cNvPr id="3" name="Segnaposto testo 2">
            <a:extLst>
              <a:ext uri="{FF2B5EF4-FFF2-40B4-BE49-F238E27FC236}">
                <a16:creationId xmlns:a16="http://schemas.microsoft.com/office/drawing/2014/main" id="{7800EFC7-CC61-174C-B850-E9679842EA60}"/>
              </a:ext>
            </a:extLst>
          </p:cNvPr>
          <p:cNvSpPr>
            <a:spLocks noGrp="1"/>
          </p:cNvSpPr>
          <p:nvPr>
            <p:ph type="body" sz="quarter" idx="21"/>
          </p:nvPr>
        </p:nvSpPr>
        <p:spPr/>
        <p:txBody>
          <a:bodyPr/>
          <a:lstStyle/>
          <a:p>
            <a:r>
              <a:rPr lang="it-IT" dirty="0"/>
              <a:t>Qual è lo scopo dei  FAIR?</a:t>
            </a:r>
          </a:p>
        </p:txBody>
      </p:sp>
      <p:sp>
        <p:nvSpPr>
          <p:cNvPr id="5" name="Rettangolo con angoli arrotondati 4">
            <a:extLst>
              <a:ext uri="{FF2B5EF4-FFF2-40B4-BE49-F238E27FC236}">
                <a16:creationId xmlns:a16="http://schemas.microsoft.com/office/drawing/2014/main" id="{0F5E01C0-AE97-794A-A1B2-E5B618F0585F}"/>
              </a:ext>
            </a:extLst>
          </p:cNvPr>
          <p:cNvSpPr/>
          <p:nvPr/>
        </p:nvSpPr>
        <p:spPr>
          <a:xfrm>
            <a:off x="3610840" y="5356759"/>
            <a:ext cx="15406256" cy="1866416"/>
          </a:xfrm>
          <a:prstGeom prst="roundRect">
            <a:avLst>
              <a:gd name="adj" fmla="val 50000"/>
            </a:avLst>
          </a:prstGeom>
          <a:solidFill>
            <a:srgbClr val="FF0000"/>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0" tIns="47625" rIns="47625" bIns="47625" numCol="1" spcCol="38100" rtlCol="0" anchor="ctr">
            <a:spAutoFit/>
          </a:bodyPr>
          <a:lstStyle/>
          <a:p>
            <a:pPr algn="l"/>
            <a:r>
              <a:rPr lang="it-IT" sz="4000" b="1" dirty="0">
                <a:solidFill>
                  <a:srgbClr val="FFFFFF"/>
                </a:solidFill>
              </a:rPr>
              <a:t>I miei risultati saranno riutilizzabili da persone che </a:t>
            </a:r>
            <a:br>
              <a:rPr lang="it-IT" sz="4000" b="1" dirty="0">
                <a:solidFill>
                  <a:srgbClr val="FFFFFF"/>
                </a:solidFill>
              </a:rPr>
            </a:br>
            <a:r>
              <a:rPr lang="it-IT" sz="4000" b="1" dirty="0">
                <a:solidFill>
                  <a:srgbClr val="FFFFFF"/>
                </a:solidFill>
              </a:rPr>
              <a:t>non hanno preso parte alla loro creazione?</a:t>
            </a:r>
          </a:p>
        </p:txBody>
      </p:sp>
      <p:pic>
        <p:nvPicPr>
          <p:cNvPr id="9" name="Immagine 8">
            <a:extLst>
              <a:ext uri="{FF2B5EF4-FFF2-40B4-BE49-F238E27FC236}">
                <a16:creationId xmlns:a16="http://schemas.microsoft.com/office/drawing/2014/main" id="{853B8BAE-2B72-BF4F-99AC-65DFF9610B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864778354"/>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553CFC52-7E37-F74D-90E4-C01FA9569F46}"/>
              </a:ext>
            </a:extLst>
          </p:cNvPr>
          <p:cNvSpPr>
            <a:spLocks noGrp="1"/>
          </p:cNvSpPr>
          <p:nvPr>
            <p:ph type="body" sz="quarter" idx="10"/>
          </p:nvPr>
        </p:nvSpPr>
        <p:spPr/>
        <p:txBody>
          <a:bodyPr/>
          <a:lstStyle/>
          <a:p>
            <a:r>
              <a:rPr lang="it-IT" dirty="0"/>
              <a:t>Azioni generiche verso la </a:t>
            </a:r>
            <a:r>
              <a:rPr lang="it-IT" dirty="0" err="1"/>
              <a:t>FAIRificazione</a:t>
            </a:r>
            <a:r>
              <a:rPr lang="it-IT" dirty="0"/>
              <a:t> dei dati</a:t>
            </a:r>
          </a:p>
        </p:txBody>
      </p:sp>
    </p:spTree>
    <p:extLst>
      <p:ext uri="{BB962C8B-B14F-4D97-AF65-F5344CB8AC3E}">
        <p14:creationId xmlns:p14="http://schemas.microsoft.com/office/powerpoint/2010/main" val="216880204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gad9f56bffc_0_2073"/>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dirty="0"/>
              <a:t>Iniziative collegate</a:t>
            </a:r>
            <a:endParaRPr dirty="0"/>
          </a:p>
        </p:txBody>
      </p:sp>
      <p:sp>
        <p:nvSpPr>
          <p:cNvPr id="644" name="Google Shape;644;gad9f56bffc_0_2073"/>
          <p:cNvSpPr txBox="1"/>
          <p:nvPr/>
        </p:nvSpPr>
        <p:spPr>
          <a:xfrm>
            <a:off x="1286575" y="3453175"/>
            <a:ext cx="5936138" cy="121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it-IT" sz="2000" b="1" dirty="0" err="1">
                <a:solidFill>
                  <a:srgbClr val="434343"/>
                </a:solidFill>
                <a:latin typeface="Helvetica Neue"/>
                <a:ea typeface="Helvetica Neue"/>
                <a:cs typeface="Helvetica Neue"/>
                <a:sym typeface="Helvetica Neue"/>
              </a:rPr>
              <a:t>OpenAIRE</a:t>
            </a:r>
            <a:r>
              <a:rPr lang="it-IT" sz="2000" b="1" dirty="0">
                <a:solidFill>
                  <a:srgbClr val="434343"/>
                </a:solidFill>
                <a:latin typeface="Helvetica Neue"/>
                <a:ea typeface="Helvetica Neue"/>
                <a:cs typeface="Helvetica Neue"/>
                <a:sym typeface="Helvetica Neue"/>
              </a:rPr>
              <a:t> </a:t>
            </a:r>
            <a:r>
              <a:rPr lang="it-IT" sz="2000" i="1" dirty="0">
                <a:solidFill>
                  <a:srgbClr val="434343"/>
                </a:solidFill>
                <a:latin typeface="Helvetica Neue"/>
                <a:ea typeface="Helvetica Neue"/>
                <a:cs typeface="Helvetica Neue"/>
                <a:sym typeface="Helvetica Neue"/>
              </a:rPr>
              <a:t>– </a:t>
            </a:r>
          </a:p>
          <a:p>
            <a:pPr marL="0" lvl="0" indent="0" algn="l" rtl="0">
              <a:spcBef>
                <a:spcPts val="0"/>
              </a:spcBef>
              <a:spcAft>
                <a:spcPts val="0"/>
              </a:spcAft>
              <a:buClr>
                <a:schemeClr val="dk1"/>
              </a:buClr>
              <a:buSzPts val="1100"/>
              <a:buFont typeface="Arial"/>
              <a:buNone/>
            </a:pPr>
            <a:r>
              <a:rPr lang="it-IT" sz="2000" i="1" dirty="0">
                <a:solidFill>
                  <a:srgbClr val="434343"/>
                </a:solidFill>
                <a:latin typeface="Helvetica Neue"/>
                <a:ea typeface="Helvetica Neue"/>
                <a:cs typeface="Helvetica Neue"/>
                <a:sym typeface="Helvetica Neue"/>
              </a:rPr>
              <a:t>Open Access </a:t>
            </a:r>
            <a:r>
              <a:rPr lang="it-IT" sz="2000" i="1" dirty="0" err="1">
                <a:solidFill>
                  <a:srgbClr val="434343"/>
                </a:solidFill>
                <a:latin typeface="Helvetica Neue"/>
                <a:ea typeface="Helvetica Neue"/>
                <a:cs typeface="Helvetica Neue"/>
                <a:sym typeface="Helvetica Neue"/>
              </a:rPr>
              <a:t>Infrastructure</a:t>
            </a:r>
            <a:r>
              <a:rPr lang="it-IT" sz="2000" i="1" dirty="0">
                <a:solidFill>
                  <a:srgbClr val="434343"/>
                </a:solidFill>
                <a:latin typeface="Helvetica Neue"/>
                <a:ea typeface="Helvetica Neue"/>
                <a:cs typeface="Helvetica Neue"/>
                <a:sym typeface="Helvetica Neue"/>
              </a:rPr>
              <a:t> for </a:t>
            </a:r>
            <a:r>
              <a:rPr lang="it-IT" sz="2000" i="1" dirty="0" err="1">
                <a:solidFill>
                  <a:srgbClr val="434343"/>
                </a:solidFill>
                <a:latin typeface="Helvetica Neue"/>
                <a:ea typeface="Helvetica Neue"/>
                <a:cs typeface="Helvetica Neue"/>
                <a:sym typeface="Helvetica Neue"/>
              </a:rPr>
              <a:t>Research</a:t>
            </a:r>
            <a:r>
              <a:rPr lang="it-IT" sz="2000" i="1" dirty="0">
                <a:solidFill>
                  <a:srgbClr val="434343"/>
                </a:solidFill>
                <a:latin typeface="Helvetica Neue"/>
                <a:ea typeface="Helvetica Neue"/>
                <a:cs typeface="Helvetica Neue"/>
                <a:sym typeface="Helvetica Neue"/>
              </a:rPr>
              <a:t> in Europe</a:t>
            </a:r>
          </a:p>
          <a:p>
            <a:pPr marL="0" lvl="0" indent="0" algn="l" rtl="0">
              <a:spcBef>
                <a:spcPts val="0"/>
              </a:spcBef>
              <a:spcAft>
                <a:spcPts val="0"/>
              </a:spcAft>
              <a:buClr>
                <a:schemeClr val="dk1"/>
              </a:buClr>
              <a:buSzPts val="1100"/>
              <a:buFont typeface="Arial"/>
              <a:buNone/>
            </a:pPr>
            <a:r>
              <a:rPr lang="it-IT" sz="2000" dirty="0">
                <a:solidFill>
                  <a:srgbClr val="434343"/>
                </a:solidFill>
                <a:latin typeface="Helvetica Neue"/>
                <a:ea typeface="Helvetica Neue"/>
                <a:cs typeface="Helvetica Neue"/>
                <a:sym typeface="Helvetica Neue"/>
              </a:rPr>
              <a:t>È la grande infrastruttura per il monitoraggio e la verifica delle politiche sull’Open Access finanziata dalla Commissione Europea dal 2009. </a:t>
            </a:r>
            <a:r>
              <a:rPr lang="it-IT" sz="2000" dirty="0" err="1">
                <a:solidFill>
                  <a:srgbClr val="434343"/>
                </a:solidFill>
                <a:latin typeface="Helvetica Neue"/>
                <a:ea typeface="Helvetica Neue"/>
                <a:cs typeface="Helvetica Neue"/>
                <a:sym typeface="Helvetica Neue"/>
              </a:rPr>
              <a:t>OpenAIRE</a:t>
            </a:r>
            <a:r>
              <a:rPr lang="it-IT" sz="2000" dirty="0">
                <a:solidFill>
                  <a:srgbClr val="434343"/>
                </a:solidFill>
                <a:latin typeface="Helvetica Neue"/>
                <a:ea typeface="Helvetica Neue"/>
                <a:cs typeface="Helvetica Neue"/>
                <a:sym typeface="Helvetica Neue"/>
              </a:rPr>
              <a:t> collega i progetti ai risultati della ricerca (pubblicazioni, dati, software </a:t>
            </a:r>
            <a:r>
              <a:rPr lang="it-IT" sz="2000" dirty="0" err="1">
                <a:solidFill>
                  <a:srgbClr val="434343"/>
                </a:solidFill>
                <a:latin typeface="Helvetica Neue"/>
                <a:ea typeface="Helvetica Neue"/>
                <a:cs typeface="Helvetica Neue"/>
                <a:sym typeface="Helvetica Neue"/>
              </a:rPr>
              <a:t>ecc</a:t>
            </a:r>
            <a:r>
              <a:rPr lang="it-IT" sz="2000" dirty="0">
                <a:solidFill>
                  <a:srgbClr val="434343"/>
                </a:solidFill>
                <a:latin typeface="Helvetica Neue"/>
                <a:ea typeface="Helvetica Neue"/>
                <a:cs typeface="Helvetica Neue"/>
                <a:sym typeface="Helvetica Neue"/>
              </a:rPr>
              <a:t>). Ad oggi serve 16 enti finanziatori in Europa e nel mondo, offre supporto all’Open Science a 360 gradi attraverso la rete di National Open Access Desks (</a:t>
            </a:r>
            <a:r>
              <a:rPr lang="it-IT" sz="2000" dirty="0" err="1">
                <a:solidFill>
                  <a:srgbClr val="434343"/>
                </a:solidFill>
                <a:latin typeface="Helvetica Neue"/>
                <a:ea typeface="Helvetica Neue"/>
                <a:cs typeface="Helvetica Neue"/>
                <a:sym typeface="Helvetica Neue"/>
              </a:rPr>
              <a:t>NOADs</a:t>
            </a:r>
            <a:r>
              <a:rPr lang="it-IT" sz="2000" dirty="0">
                <a:solidFill>
                  <a:srgbClr val="434343"/>
                </a:solidFill>
                <a:latin typeface="Helvetica Neue"/>
                <a:ea typeface="Helvetica Neue"/>
                <a:cs typeface="Helvetica Neue"/>
                <a:sym typeface="Helvetica Neue"/>
              </a:rPr>
              <a:t>). Per saperne di più, </a:t>
            </a:r>
            <a:r>
              <a:rPr lang="it-IT" sz="2000" b="1" dirty="0">
                <a:solidFill>
                  <a:srgbClr val="434343"/>
                </a:solidFill>
                <a:latin typeface="Helvetica Neue"/>
                <a:ea typeface="Helvetica Neue"/>
                <a:cs typeface="Helvetica Neue"/>
                <a:sym typeface="Helvetica Neue"/>
                <a:hlinkClick r:id="rId3"/>
              </a:rPr>
              <a:t>www.openaire.eu</a:t>
            </a:r>
            <a:r>
              <a:rPr lang="it-IT" sz="2000" b="1" dirty="0">
                <a:solidFill>
                  <a:srgbClr val="434343"/>
                </a:solidFill>
                <a:latin typeface="Helvetica Neue"/>
                <a:ea typeface="Helvetica Neue"/>
                <a:cs typeface="Helvetica Neue"/>
                <a:sym typeface="Helvetica Neue"/>
              </a:rPr>
              <a:t> </a:t>
            </a:r>
            <a:endParaRPr sz="3600" b="1" dirty="0">
              <a:latin typeface="Helvetica Neue"/>
              <a:ea typeface="Helvetica Neue"/>
              <a:cs typeface="Helvetica Neue"/>
              <a:sym typeface="Helvetica Neue"/>
            </a:endParaRPr>
          </a:p>
          <a:p>
            <a:pPr marL="0" lvl="0" indent="0" algn="l" rtl="0">
              <a:spcBef>
                <a:spcPts val="0"/>
              </a:spcBef>
              <a:spcAft>
                <a:spcPts val="0"/>
              </a:spcAft>
              <a:buNone/>
            </a:pPr>
            <a:endParaRPr sz="1800" dirty="0">
              <a:latin typeface="Helvetica Neue"/>
              <a:ea typeface="Helvetica Neue"/>
              <a:cs typeface="Helvetica Neue"/>
              <a:sym typeface="Helvetica Neue"/>
            </a:endParaRPr>
          </a:p>
        </p:txBody>
      </p:sp>
      <p:sp>
        <p:nvSpPr>
          <p:cNvPr id="647" name="Google Shape;647;gad9f56bffc_0_2073"/>
          <p:cNvSpPr txBox="1"/>
          <p:nvPr/>
        </p:nvSpPr>
        <p:spPr>
          <a:xfrm>
            <a:off x="8128000" y="3453174"/>
            <a:ext cx="6578600" cy="422397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000" b="1" dirty="0">
                <a:solidFill>
                  <a:srgbClr val="434343"/>
                </a:solidFill>
                <a:latin typeface="Helvetica Neue"/>
                <a:ea typeface="Helvetica Neue"/>
                <a:cs typeface="Helvetica Neue"/>
                <a:sym typeface="Helvetica Neue"/>
              </a:rPr>
              <a:t>ICDI </a:t>
            </a:r>
            <a:r>
              <a:rPr lang="it-IT" sz="2000" b="1" dirty="0" err="1">
                <a:solidFill>
                  <a:srgbClr val="434343"/>
                </a:solidFill>
                <a:latin typeface="Helvetica Neue"/>
                <a:ea typeface="Helvetica Neue"/>
                <a:cs typeface="Helvetica Neue"/>
                <a:sym typeface="Helvetica Neue"/>
              </a:rPr>
              <a:t>Competence</a:t>
            </a:r>
            <a:r>
              <a:rPr lang="it-IT" sz="2000" b="1" dirty="0">
                <a:solidFill>
                  <a:srgbClr val="434343"/>
                </a:solidFill>
                <a:latin typeface="Helvetica Neue"/>
                <a:ea typeface="Helvetica Neue"/>
                <a:cs typeface="Helvetica Neue"/>
                <a:sym typeface="Helvetica Neue"/>
              </a:rPr>
              <a:t> Center</a:t>
            </a:r>
            <a:endParaRPr sz="2000" b="1" dirty="0">
              <a:solidFill>
                <a:srgbClr val="434343"/>
              </a:solidFill>
              <a:latin typeface="Helvetica Neue"/>
              <a:ea typeface="Helvetica Neue"/>
              <a:cs typeface="Helvetica Neue"/>
              <a:sym typeface="Helvetica Neue"/>
            </a:endParaRPr>
          </a:p>
          <a:p>
            <a:pPr lvl="0" algn="l"/>
            <a:r>
              <a:rPr lang="it-IT" sz="2000" dirty="0">
                <a:solidFill>
                  <a:srgbClr val="434343"/>
                </a:solidFill>
                <a:latin typeface="Helvetica Neue"/>
                <a:ea typeface="Helvetica Neue"/>
                <a:cs typeface="Helvetica Neue"/>
                <a:sym typeface="Helvetica Neue"/>
              </a:rPr>
              <a:t>ICDI (</a:t>
            </a:r>
            <a:r>
              <a:rPr lang="it-IT" sz="2000" dirty="0" err="1">
                <a:solidFill>
                  <a:srgbClr val="434343"/>
                </a:solidFill>
                <a:latin typeface="Helvetica Neue"/>
                <a:ea typeface="Helvetica Neue"/>
                <a:cs typeface="Helvetica Neue"/>
                <a:sym typeface="Helvetica Neue"/>
              </a:rPr>
              <a:t>Italian</a:t>
            </a:r>
            <a:r>
              <a:rPr lang="it-IT" sz="2000" dirty="0">
                <a:solidFill>
                  <a:srgbClr val="434343"/>
                </a:solidFill>
                <a:latin typeface="Helvetica Neue"/>
                <a:ea typeface="Helvetica Neue"/>
                <a:cs typeface="Helvetica Neue"/>
                <a:sym typeface="Helvetica Neue"/>
              </a:rPr>
              <a:t> Computing and Data </a:t>
            </a:r>
            <a:r>
              <a:rPr lang="it-IT" sz="2000" dirty="0" err="1">
                <a:solidFill>
                  <a:srgbClr val="434343"/>
                </a:solidFill>
                <a:latin typeface="Helvetica Neue"/>
                <a:ea typeface="Helvetica Neue"/>
                <a:cs typeface="Helvetica Neue"/>
                <a:sym typeface="Helvetica Neue"/>
              </a:rPr>
              <a:t>Infrastructure</a:t>
            </a:r>
            <a:r>
              <a:rPr lang="it-IT" sz="2000" dirty="0">
                <a:solidFill>
                  <a:srgbClr val="434343"/>
                </a:solidFill>
                <a:latin typeface="Helvetica Neue"/>
                <a:ea typeface="Helvetica Neue"/>
                <a:cs typeface="Helvetica Neue"/>
                <a:sym typeface="Helvetica Neue"/>
              </a:rPr>
              <a:t>) è un tavolo di lavoro creato dai rappresentanti di alcune tra le principali Infrastrutture di Ricerca e Infrastrutture Digitali italiane con l’obiettivo di promuovere sinergie a livello nazionale al fine di ottimizzare la partecipazione italiana alle attuali sfide europee in questo settore, tra cui la </a:t>
            </a:r>
            <a:r>
              <a:rPr lang="it-IT" sz="2000" dirty="0" err="1">
                <a:solidFill>
                  <a:srgbClr val="434343"/>
                </a:solidFill>
                <a:latin typeface="Helvetica Neue"/>
                <a:ea typeface="Helvetica Neue"/>
                <a:cs typeface="Helvetica Neue"/>
                <a:sym typeface="Helvetica Neue"/>
              </a:rPr>
              <a:t>European</a:t>
            </a:r>
            <a:r>
              <a:rPr lang="it-IT" sz="2000" dirty="0">
                <a:solidFill>
                  <a:srgbClr val="434343"/>
                </a:solidFill>
                <a:latin typeface="Helvetica Neue"/>
                <a:ea typeface="Helvetica Neue"/>
                <a:cs typeface="Helvetica Neue"/>
                <a:sym typeface="Helvetica Neue"/>
              </a:rPr>
              <a:t> Open Science </a:t>
            </a:r>
            <a:r>
              <a:rPr lang="it-IT" sz="2000" dirty="0" err="1">
                <a:solidFill>
                  <a:srgbClr val="434343"/>
                </a:solidFill>
                <a:latin typeface="Helvetica Neue"/>
                <a:ea typeface="Helvetica Neue"/>
                <a:cs typeface="Helvetica Neue"/>
                <a:sym typeface="Helvetica Neue"/>
              </a:rPr>
              <a:t>Cloud</a:t>
            </a:r>
            <a:r>
              <a:rPr lang="it-IT" sz="2000" dirty="0">
                <a:solidFill>
                  <a:srgbClr val="434343"/>
                </a:solidFill>
                <a:latin typeface="Helvetica Neue"/>
                <a:ea typeface="Helvetica Neue"/>
                <a:cs typeface="Helvetica Neue"/>
                <a:sym typeface="Helvetica Neue"/>
              </a:rPr>
              <a:t> (EOSC), la </a:t>
            </a:r>
            <a:r>
              <a:rPr lang="it-IT" sz="2000" dirty="0" err="1">
                <a:solidFill>
                  <a:srgbClr val="434343"/>
                </a:solidFill>
                <a:latin typeface="Helvetica Neue"/>
                <a:ea typeface="Helvetica Neue"/>
                <a:cs typeface="Helvetica Neue"/>
                <a:sym typeface="Helvetica Neue"/>
              </a:rPr>
              <a:t>European</a:t>
            </a:r>
            <a:r>
              <a:rPr lang="it-IT" sz="2000" dirty="0">
                <a:solidFill>
                  <a:srgbClr val="434343"/>
                </a:solidFill>
                <a:latin typeface="Helvetica Neue"/>
                <a:ea typeface="Helvetica Neue"/>
                <a:cs typeface="Helvetica Neue"/>
                <a:sym typeface="Helvetica Neue"/>
              </a:rPr>
              <a:t> Data </a:t>
            </a:r>
            <a:r>
              <a:rPr lang="it-IT" sz="2000" dirty="0" err="1">
                <a:solidFill>
                  <a:srgbClr val="434343"/>
                </a:solidFill>
                <a:latin typeface="Helvetica Neue"/>
                <a:ea typeface="Helvetica Neue"/>
                <a:cs typeface="Helvetica Neue"/>
                <a:sym typeface="Helvetica Neue"/>
              </a:rPr>
              <a:t>Infrastructure</a:t>
            </a:r>
            <a:r>
              <a:rPr lang="it-IT" sz="2000" dirty="0">
                <a:solidFill>
                  <a:srgbClr val="434343"/>
                </a:solidFill>
                <a:latin typeface="Helvetica Neue"/>
                <a:ea typeface="Helvetica Neue"/>
                <a:cs typeface="Helvetica Neue"/>
                <a:sym typeface="Helvetica Neue"/>
              </a:rPr>
              <a:t> (EDI) e </a:t>
            </a:r>
            <a:r>
              <a:rPr lang="it-IT" sz="2000" dirty="0" err="1">
                <a:solidFill>
                  <a:srgbClr val="434343"/>
                </a:solidFill>
                <a:latin typeface="Helvetica Neue"/>
                <a:ea typeface="Helvetica Neue"/>
                <a:cs typeface="Helvetica Neue"/>
                <a:sym typeface="Helvetica Neue"/>
              </a:rPr>
              <a:t>HPC.La</a:t>
            </a:r>
            <a:r>
              <a:rPr lang="it-IT" sz="2000" dirty="0">
                <a:solidFill>
                  <a:srgbClr val="434343"/>
                </a:solidFill>
                <a:latin typeface="Helvetica Neue"/>
                <a:ea typeface="Helvetica Neue"/>
                <a:cs typeface="Helvetica Neue"/>
                <a:sym typeface="Helvetica Neue"/>
              </a:rPr>
              <a:t> missione del </a:t>
            </a:r>
            <a:r>
              <a:rPr lang="it-IT" sz="2000" dirty="0" err="1">
                <a:solidFill>
                  <a:srgbClr val="434343"/>
                </a:solidFill>
                <a:latin typeface="Helvetica Neue"/>
                <a:ea typeface="Helvetica Neue"/>
                <a:cs typeface="Helvetica Neue"/>
                <a:sym typeface="Helvetica Neue"/>
              </a:rPr>
              <a:t>Competence</a:t>
            </a:r>
            <a:r>
              <a:rPr lang="it-IT" sz="2000" dirty="0">
                <a:solidFill>
                  <a:srgbClr val="434343"/>
                </a:solidFill>
                <a:latin typeface="Helvetica Neue"/>
                <a:ea typeface="Helvetica Neue"/>
                <a:cs typeface="Helvetica Neue"/>
                <a:sym typeface="Helvetica Neue"/>
              </a:rPr>
              <a:t> Center di ICDI (CC-ICDI) è creare una rete di esperti, iniziative e infrastrutture di ricerca con varie competenze funzionali al supporto della comunità nazionale  per l’Open Science,  FAIR e per la partecipazione italiana alla </a:t>
            </a:r>
            <a:r>
              <a:rPr lang="it-IT" sz="2000" dirty="0" err="1">
                <a:solidFill>
                  <a:srgbClr val="434343"/>
                </a:solidFill>
                <a:latin typeface="Helvetica Neue"/>
                <a:ea typeface="Helvetica Neue"/>
                <a:cs typeface="Helvetica Neue"/>
                <a:sym typeface="Helvetica Neue"/>
              </a:rPr>
              <a:t>European</a:t>
            </a:r>
            <a:r>
              <a:rPr lang="it-IT" sz="2000" dirty="0">
                <a:solidFill>
                  <a:srgbClr val="434343"/>
                </a:solidFill>
                <a:latin typeface="Helvetica Neue"/>
                <a:ea typeface="Helvetica Neue"/>
                <a:cs typeface="Helvetica Neue"/>
                <a:sym typeface="Helvetica Neue"/>
              </a:rPr>
              <a:t> Open Science </a:t>
            </a:r>
            <a:r>
              <a:rPr lang="it-IT" sz="2000" dirty="0" err="1">
                <a:solidFill>
                  <a:srgbClr val="434343"/>
                </a:solidFill>
                <a:latin typeface="Helvetica Neue"/>
                <a:ea typeface="Helvetica Neue"/>
                <a:cs typeface="Helvetica Neue"/>
                <a:sym typeface="Helvetica Neue"/>
              </a:rPr>
              <a:t>Cloud</a:t>
            </a:r>
            <a:r>
              <a:rPr lang="it-IT" sz="2000" dirty="0">
                <a:solidFill>
                  <a:srgbClr val="434343"/>
                </a:solidFill>
                <a:latin typeface="Helvetica Neue"/>
                <a:ea typeface="Helvetica Neue"/>
                <a:cs typeface="Helvetica Neue"/>
                <a:sym typeface="Helvetica Neue"/>
              </a:rPr>
              <a:t> (EOSC). </a:t>
            </a:r>
            <a:r>
              <a:rPr lang="it-IT" sz="2000" b="1" u="sng" dirty="0">
                <a:solidFill>
                  <a:schemeClr val="hlink"/>
                </a:solidFill>
                <a:latin typeface="Helvetica Neue"/>
                <a:ea typeface="Helvetica Neue"/>
                <a:cs typeface="Helvetica Neue"/>
                <a:sym typeface="Helvetica Neue"/>
                <a:hlinkClick r:id="rId4"/>
              </a:rPr>
              <a:t>https://icdi.it/it/attivita/tf-cc</a:t>
            </a:r>
            <a:r>
              <a:rPr lang="it-IT" sz="2000" b="1" dirty="0">
                <a:solidFill>
                  <a:srgbClr val="434343"/>
                </a:solidFill>
                <a:latin typeface="Helvetica Neue"/>
                <a:ea typeface="Helvetica Neue"/>
                <a:cs typeface="Helvetica Neue"/>
                <a:sym typeface="Helvetica Neue"/>
              </a:rPr>
              <a:t> </a:t>
            </a:r>
            <a:endParaRPr sz="2000" b="1" dirty="0">
              <a:solidFill>
                <a:srgbClr val="434343"/>
              </a:solidFill>
              <a:latin typeface="Helvetica Neue"/>
              <a:ea typeface="Helvetica Neue"/>
              <a:cs typeface="Helvetica Neue"/>
              <a:sym typeface="Helvetica Neue"/>
            </a:endParaRPr>
          </a:p>
          <a:p>
            <a:pPr marL="0" lvl="0" indent="0" algn="l" rtl="0">
              <a:spcBef>
                <a:spcPts val="0"/>
              </a:spcBef>
              <a:spcAft>
                <a:spcPts val="0"/>
              </a:spcAft>
              <a:buNone/>
            </a:pPr>
            <a:endParaRPr sz="1800" dirty="0">
              <a:latin typeface="Helvetica Neue"/>
              <a:ea typeface="Helvetica Neue"/>
              <a:cs typeface="Helvetica Neue"/>
              <a:sym typeface="Helvetica Neue"/>
            </a:endParaRPr>
          </a:p>
        </p:txBody>
      </p:sp>
      <p:pic>
        <p:nvPicPr>
          <p:cNvPr id="650" name="Google Shape;650;gad9f56bffc_0_2073"/>
          <p:cNvPicPr preferRelativeResize="0"/>
          <p:nvPr/>
        </p:nvPicPr>
        <p:blipFill>
          <a:blip r:embed="rId5">
            <a:alphaModFix/>
          </a:blip>
          <a:stretch>
            <a:fillRect/>
          </a:stretch>
        </p:blipFill>
        <p:spPr>
          <a:xfrm>
            <a:off x="3181214" y="1713413"/>
            <a:ext cx="3113261" cy="1111275"/>
          </a:xfrm>
          <a:prstGeom prst="rect">
            <a:avLst/>
          </a:prstGeom>
          <a:noFill/>
          <a:ln>
            <a:noFill/>
          </a:ln>
        </p:spPr>
      </p:pic>
      <p:pic>
        <p:nvPicPr>
          <p:cNvPr id="652" name="Google Shape;652;gad9f56bffc_0_2073"/>
          <p:cNvPicPr preferRelativeResize="0"/>
          <p:nvPr/>
        </p:nvPicPr>
        <p:blipFill>
          <a:blip r:embed="rId6">
            <a:alphaModFix/>
          </a:blip>
          <a:stretch>
            <a:fillRect/>
          </a:stretch>
        </p:blipFill>
        <p:spPr>
          <a:xfrm>
            <a:off x="9468850" y="1713413"/>
            <a:ext cx="1218300" cy="1218300"/>
          </a:xfrm>
          <a:prstGeom prst="rect">
            <a:avLst/>
          </a:prstGeom>
          <a:noFill/>
          <a:ln>
            <a:noFill/>
          </a:ln>
        </p:spPr>
      </p:pic>
    </p:spTree>
    <p:extLst>
      <p:ext uri="{BB962C8B-B14F-4D97-AF65-F5344CB8AC3E}">
        <p14:creationId xmlns:p14="http://schemas.microsoft.com/office/powerpoint/2010/main" val="24218003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A35B90D-BB72-2442-A539-1E1CD7827C3B}"/>
              </a:ext>
            </a:extLst>
          </p:cNvPr>
          <p:cNvSpPr>
            <a:spLocks noGrp="1"/>
          </p:cNvSpPr>
          <p:nvPr>
            <p:ph type="body" sz="quarter" idx="11"/>
          </p:nvPr>
        </p:nvSpPr>
        <p:spPr>
          <a:xfrm>
            <a:off x="723899" y="1290061"/>
            <a:ext cx="13517717" cy="7050375"/>
          </a:xfrm>
        </p:spPr>
        <p:txBody>
          <a:bodyPr>
            <a:normAutofit fontScale="77500" lnSpcReduction="20000"/>
          </a:bodyPr>
          <a:lstStyle/>
          <a:p>
            <a:r>
              <a:rPr lang="it-IT" dirty="0"/>
              <a:t>Documentazione</a:t>
            </a:r>
          </a:p>
          <a:p>
            <a:pPr lvl="1"/>
            <a:r>
              <a:rPr lang="it-IT" dirty="0"/>
              <a:t>Da il contesto che serve per far sì che i dati siano comprensibili a terzi</a:t>
            </a:r>
          </a:p>
          <a:p>
            <a:r>
              <a:rPr lang="it-IT" dirty="0"/>
              <a:t>Metadati</a:t>
            </a:r>
          </a:p>
          <a:p>
            <a:pPr lvl="1"/>
            <a:r>
              <a:rPr lang="it-IT" dirty="0"/>
              <a:t>Rendono i dati semplici da trovare</a:t>
            </a:r>
          </a:p>
          <a:p>
            <a:r>
              <a:rPr lang="it-IT" dirty="0"/>
              <a:t>Formati di dati</a:t>
            </a:r>
          </a:p>
          <a:p>
            <a:pPr lvl="1"/>
            <a:r>
              <a:rPr lang="it-IT" dirty="0"/>
              <a:t>Rendono i dati semplici da combinare o leggibili dalle macchine</a:t>
            </a:r>
          </a:p>
          <a:p>
            <a:r>
              <a:rPr lang="it-IT" dirty="0"/>
              <a:t>Accesso ai dati</a:t>
            </a:r>
          </a:p>
          <a:p>
            <a:pPr lvl="1"/>
            <a:r>
              <a:rPr lang="it-IT" dirty="0"/>
              <a:t>Vuol dire stabilire chi ha accesso ai dati e sotto quali specifiche condizioni</a:t>
            </a:r>
          </a:p>
          <a:p>
            <a:r>
              <a:rPr lang="it-IT" dirty="0"/>
              <a:t>Identificatori persistenti</a:t>
            </a:r>
          </a:p>
          <a:p>
            <a:pPr lvl="1"/>
            <a:r>
              <a:rPr lang="it-IT" dirty="0"/>
              <a:t>Collegamenti persistenti ai dati che permettono ad altri di trovare i vostri dati e di citarli</a:t>
            </a:r>
          </a:p>
          <a:p>
            <a:r>
              <a:rPr lang="it-IT" dirty="0"/>
              <a:t>Licenze</a:t>
            </a:r>
          </a:p>
          <a:p>
            <a:pPr lvl="1"/>
            <a:r>
              <a:rPr lang="it-IT" dirty="0"/>
              <a:t>Con le quali indicate come i vostri dati possono essere riutilizzati da altri</a:t>
            </a:r>
          </a:p>
        </p:txBody>
      </p:sp>
      <p:sp>
        <p:nvSpPr>
          <p:cNvPr id="3" name="Segnaposto testo 2">
            <a:extLst>
              <a:ext uri="{FF2B5EF4-FFF2-40B4-BE49-F238E27FC236}">
                <a16:creationId xmlns:a16="http://schemas.microsoft.com/office/drawing/2014/main" id="{E64C27BF-14CF-DC41-A277-55CDA8E60693}"/>
              </a:ext>
            </a:extLst>
          </p:cNvPr>
          <p:cNvSpPr>
            <a:spLocks noGrp="1"/>
          </p:cNvSpPr>
          <p:nvPr>
            <p:ph type="body" sz="quarter" idx="21"/>
          </p:nvPr>
        </p:nvSpPr>
        <p:spPr/>
        <p:txBody>
          <a:bodyPr/>
          <a:lstStyle/>
          <a:p>
            <a:r>
              <a:rPr lang="it-IT" dirty="0"/>
              <a:t>Aspetti cruciali della </a:t>
            </a:r>
            <a:r>
              <a:rPr lang="it-IT" dirty="0" err="1"/>
              <a:t>FAIRificazione</a:t>
            </a:r>
            <a:endParaRPr lang="it-IT" dirty="0"/>
          </a:p>
        </p:txBody>
      </p:sp>
      <p:pic>
        <p:nvPicPr>
          <p:cNvPr id="6" name="Immagine 5">
            <a:extLst>
              <a:ext uri="{FF2B5EF4-FFF2-40B4-BE49-F238E27FC236}">
                <a16:creationId xmlns:a16="http://schemas.microsoft.com/office/drawing/2014/main" id="{FF9E585B-E0BB-6948-BAE0-398755FBA4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54988687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F79B3FB1-10FD-6C40-A57D-90DB13EDB4B7}"/>
              </a:ext>
            </a:extLst>
          </p:cNvPr>
          <p:cNvSpPr>
            <a:spLocks noGrp="1"/>
          </p:cNvSpPr>
          <p:nvPr>
            <p:ph type="body" sz="quarter" idx="11"/>
          </p:nvPr>
        </p:nvSpPr>
        <p:spPr>
          <a:xfrm>
            <a:off x="723899" y="1484025"/>
            <a:ext cx="13517717" cy="6773284"/>
          </a:xfrm>
        </p:spPr>
        <p:txBody>
          <a:bodyPr>
            <a:normAutofit fontScale="85000" lnSpcReduction="20000"/>
          </a:bodyPr>
          <a:lstStyle/>
          <a:p>
            <a:r>
              <a:rPr lang="it-IT" b="0" dirty="0"/>
              <a:t>Specifica in quale contesto sono stati creati i dati per renderli comprensibili</a:t>
            </a:r>
          </a:p>
          <a:p>
            <a:r>
              <a:rPr lang="it-IT" b="0" dirty="0"/>
              <a:t>All’inizio dell’attività (progetto) di ricerca, decidete con i vostri colleghi e collaboratori una strategia per strutturare e documentare i dati</a:t>
            </a:r>
          </a:p>
          <a:p>
            <a:r>
              <a:rPr lang="it-IT" b="0" dirty="0"/>
              <a:t>Documentare tutti i dettagli sulla generazione o sul </a:t>
            </a:r>
            <a:r>
              <a:rPr lang="it-IT" b="0" dirty="0" err="1"/>
              <a:t>collezionamento</a:t>
            </a:r>
            <a:r>
              <a:rPr lang="it-IT" b="0" dirty="0"/>
              <a:t> dei dati</a:t>
            </a:r>
          </a:p>
          <a:p>
            <a:pPr lvl="1"/>
            <a:r>
              <a:rPr lang="it-IT" dirty="0"/>
              <a:t>Metodi</a:t>
            </a:r>
          </a:p>
          <a:p>
            <a:pPr lvl="1"/>
            <a:r>
              <a:rPr lang="it-IT" b="0" dirty="0"/>
              <a:t>Strumenti</a:t>
            </a:r>
          </a:p>
          <a:p>
            <a:pPr lvl="1"/>
            <a:r>
              <a:rPr lang="it-IT" dirty="0"/>
              <a:t>Software </a:t>
            </a:r>
          </a:p>
          <a:p>
            <a:pPr lvl="1"/>
            <a:r>
              <a:rPr lang="it-IT" b="0" dirty="0"/>
              <a:t>Processi (chi ha lavorato sui dati? Cosa è stato fatto con i dati? Quali sono </a:t>
            </a:r>
            <a:r>
              <a:rPr lang="it-IT" dirty="0"/>
              <a:t>le relazioni con altri dati o pubblicazioni?)</a:t>
            </a:r>
            <a:endParaRPr lang="it-IT" b="0" dirty="0"/>
          </a:p>
          <a:p>
            <a:pPr lvl="1"/>
            <a:r>
              <a:rPr lang="it-IT" dirty="0"/>
              <a:t>Metadati</a:t>
            </a:r>
            <a:endParaRPr lang="it-IT" b="0" dirty="0"/>
          </a:p>
          <a:p>
            <a:endParaRPr lang="it-IT" b="0" dirty="0"/>
          </a:p>
        </p:txBody>
      </p:sp>
      <p:sp>
        <p:nvSpPr>
          <p:cNvPr id="3" name="Segnaposto testo 2">
            <a:extLst>
              <a:ext uri="{FF2B5EF4-FFF2-40B4-BE49-F238E27FC236}">
                <a16:creationId xmlns:a16="http://schemas.microsoft.com/office/drawing/2014/main" id="{061673FA-95C8-C343-BD1C-31D178CCE07D}"/>
              </a:ext>
            </a:extLst>
          </p:cNvPr>
          <p:cNvSpPr>
            <a:spLocks noGrp="1"/>
          </p:cNvSpPr>
          <p:nvPr>
            <p:ph type="body" sz="quarter" idx="21"/>
          </p:nvPr>
        </p:nvSpPr>
        <p:spPr/>
        <p:txBody>
          <a:bodyPr/>
          <a:lstStyle/>
          <a:p>
            <a:r>
              <a:rPr lang="it-IT" dirty="0"/>
              <a:t>Documentazione</a:t>
            </a:r>
          </a:p>
        </p:txBody>
      </p:sp>
      <p:pic>
        <p:nvPicPr>
          <p:cNvPr id="7" name="Immagine 6">
            <a:extLst>
              <a:ext uri="{FF2B5EF4-FFF2-40B4-BE49-F238E27FC236}">
                <a16:creationId xmlns:a16="http://schemas.microsoft.com/office/drawing/2014/main" id="{D7E91D7A-F51F-5B47-A644-ADEF20D648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527105119"/>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7D7B925-49F4-B24F-9BAE-78F1EA54F855}"/>
              </a:ext>
            </a:extLst>
          </p:cNvPr>
          <p:cNvSpPr>
            <a:spLocks noGrp="1"/>
          </p:cNvSpPr>
          <p:nvPr>
            <p:ph type="body" sz="quarter" idx="11"/>
          </p:nvPr>
        </p:nvSpPr>
        <p:spPr>
          <a:xfrm>
            <a:off x="723899" y="1484025"/>
            <a:ext cx="6785265" cy="6112925"/>
          </a:xfrm>
        </p:spPr>
        <p:txBody>
          <a:bodyPr>
            <a:normAutofit fontScale="85000" lnSpcReduction="10000"/>
          </a:bodyPr>
          <a:lstStyle/>
          <a:p>
            <a:r>
              <a:rPr lang="it-IT" b="0" dirty="0"/>
              <a:t>Sono dati che descrivono i dati</a:t>
            </a:r>
          </a:p>
          <a:p>
            <a:r>
              <a:rPr lang="it-IT" b="0" dirty="0"/>
              <a:t>Sono importantissimi per:</a:t>
            </a:r>
          </a:p>
          <a:p>
            <a:pPr lvl="1"/>
            <a:r>
              <a:rPr lang="it-IT" dirty="0"/>
              <a:t>Accesso</a:t>
            </a:r>
          </a:p>
          <a:p>
            <a:pPr lvl="1"/>
            <a:r>
              <a:rPr lang="it-IT" dirty="0"/>
              <a:t>Comprensione</a:t>
            </a:r>
          </a:p>
          <a:p>
            <a:pPr lvl="1"/>
            <a:r>
              <a:rPr lang="it-IT" dirty="0"/>
              <a:t>Elaborazione</a:t>
            </a:r>
          </a:p>
          <a:p>
            <a:r>
              <a:rPr lang="it-IT" b="0" dirty="0"/>
              <a:t>Affidatevi agli standard specifici della vostra disciplina o alle buone pratiche: si spende </a:t>
            </a:r>
            <a:r>
              <a:rPr lang="it-IT" dirty="0"/>
              <a:t>meno tempo a curare e interpretare i dati </a:t>
            </a:r>
            <a:r>
              <a:rPr lang="it-IT" b="0" dirty="0"/>
              <a:t>e più tempo a fare scienza!</a:t>
            </a:r>
          </a:p>
        </p:txBody>
      </p:sp>
      <p:sp>
        <p:nvSpPr>
          <p:cNvPr id="3" name="Segnaposto testo 2">
            <a:extLst>
              <a:ext uri="{FF2B5EF4-FFF2-40B4-BE49-F238E27FC236}">
                <a16:creationId xmlns:a16="http://schemas.microsoft.com/office/drawing/2014/main" id="{18106B42-7BF5-3649-8F2F-F9D445A66B01}"/>
              </a:ext>
            </a:extLst>
          </p:cNvPr>
          <p:cNvSpPr>
            <a:spLocks noGrp="1"/>
          </p:cNvSpPr>
          <p:nvPr>
            <p:ph type="body" sz="quarter" idx="21"/>
          </p:nvPr>
        </p:nvSpPr>
        <p:spPr/>
        <p:txBody>
          <a:bodyPr/>
          <a:lstStyle/>
          <a:p>
            <a:r>
              <a:rPr lang="it-IT" dirty="0"/>
              <a:t>Metadati</a:t>
            </a:r>
          </a:p>
        </p:txBody>
      </p:sp>
      <p:pic>
        <p:nvPicPr>
          <p:cNvPr id="5" name="Immagine 4">
            <a:extLst>
              <a:ext uri="{FF2B5EF4-FFF2-40B4-BE49-F238E27FC236}">
                <a16:creationId xmlns:a16="http://schemas.microsoft.com/office/drawing/2014/main" id="{F2F74DF3-0B79-2A47-AE99-BFC879B8D6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8545" y="1908886"/>
            <a:ext cx="8024850" cy="5326228"/>
          </a:xfrm>
          <a:prstGeom prst="rect">
            <a:avLst/>
          </a:prstGeom>
        </p:spPr>
      </p:pic>
      <p:pic>
        <p:nvPicPr>
          <p:cNvPr id="8" name="Immagine 7">
            <a:extLst>
              <a:ext uri="{FF2B5EF4-FFF2-40B4-BE49-F238E27FC236}">
                <a16:creationId xmlns:a16="http://schemas.microsoft.com/office/drawing/2014/main" id="{5D290F4C-78CE-9A4A-A66E-31E0A89EDE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897793976"/>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B93651F7-940F-EE4E-B43C-06E8A5DA95BC}"/>
              </a:ext>
            </a:extLst>
          </p:cNvPr>
          <p:cNvSpPr>
            <a:spLocks noGrp="1"/>
          </p:cNvSpPr>
          <p:nvPr>
            <p:ph type="body" sz="quarter" idx="11"/>
          </p:nvPr>
        </p:nvSpPr>
        <p:spPr/>
        <p:txBody>
          <a:bodyPr/>
          <a:lstStyle/>
          <a:p>
            <a:r>
              <a:rPr lang="it-IT" dirty="0" err="1"/>
              <a:t>Findable</a:t>
            </a:r>
            <a:endParaRPr lang="it-IT" dirty="0"/>
          </a:p>
          <a:p>
            <a:r>
              <a:rPr lang="it-IT" dirty="0" err="1"/>
              <a:t>Interoperable</a:t>
            </a:r>
            <a:endParaRPr lang="it-IT" dirty="0"/>
          </a:p>
          <a:p>
            <a:r>
              <a:rPr lang="it-IT" dirty="0" err="1"/>
              <a:t>Reusable</a:t>
            </a:r>
            <a:endParaRPr lang="it-IT" dirty="0"/>
          </a:p>
        </p:txBody>
      </p:sp>
      <p:sp>
        <p:nvSpPr>
          <p:cNvPr id="3" name="Segnaposto testo 2">
            <a:extLst>
              <a:ext uri="{FF2B5EF4-FFF2-40B4-BE49-F238E27FC236}">
                <a16:creationId xmlns:a16="http://schemas.microsoft.com/office/drawing/2014/main" id="{59CA3FAA-928E-1D4E-AC3D-5DC1CA80E8C6}"/>
              </a:ext>
            </a:extLst>
          </p:cNvPr>
          <p:cNvSpPr>
            <a:spLocks noGrp="1"/>
          </p:cNvSpPr>
          <p:nvPr>
            <p:ph type="body" sz="quarter" idx="21"/>
          </p:nvPr>
        </p:nvSpPr>
        <p:spPr/>
        <p:txBody>
          <a:bodyPr>
            <a:normAutofit fontScale="92500"/>
          </a:bodyPr>
          <a:lstStyle/>
          <a:p>
            <a:r>
              <a:rPr lang="it-IT" dirty="0"/>
              <a:t>I metadati aiutano a rendere i vostri dati</a:t>
            </a:r>
          </a:p>
        </p:txBody>
      </p:sp>
      <p:pic>
        <p:nvPicPr>
          <p:cNvPr id="6" name="Immagine 5">
            <a:extLst>
              <a:ext uri="{FF2B5EF4-FFF2-40B4-BE49-F238E27FC236}">
                <a16:creationId xmlns:a16="http://schemas.microsoft.com/office/drawing/2014/main" id="{98C41871-AFF7-3C43-AE4E-72FB96D02444}"/>
              </a:ext>
            </a:extLst>
          </p:cNvPr>
          <p:cNvPicPr>
            <a:picLocks noChangeAspect="1"/>
          </p:cNvPicPr>
          <p:nvPr/>
        </p:nvPicPr>
        <p:blipFill rotWithShape="1">
          <a:blip r:embed="rId2">
            <a:extLst>
              <a:ext uri="{28A0092B-C50C-407E-A947-70E740481C1C}">
                <a14:useLocalDpi xmlns:a14="http://schemas.microsoft.com/office/drawing/2010/main" val="0"/>
              </a:ext>
            </a:extLst>
          </a:blip>
          <a:srcRect b="43651"/>
          <a:stretch/>
        </p:blipFill>
        <p:spPr>
          <a:xfrm>
            <a:off x="5279501" y="1547049"/>
            <a:ext cx="9489443" cy="6402633"/>
          </a:xfrm>
          <a:prstGeom prst="rect">
            <a:avLst/>
          </a:prstGeom>
        </p:spPr>
      </p:pic>
      <p:sp>
        <p:nvSpPr>
          <p:cNvPr id="7" name="Rettangolo con angoli arrotondati 6">
            <a:extLst>
              <a:ext uri="{FF2B5EF4-FFF2-40B4-BE49-F238E27FC236}">
                <a16:creationId xmlns:a16="http://schemas.microsoft.com/office/drawing/2014/main" id="{280510FD-2E56-5449-B88F-515E1379563E}"/>
              </a:ext>
            </a:extLst>
          </p:cNvPr>
          <p:cNvSpPr/>
          <p:nvPr/>
        </p:nvSpPr>
        <p:spPr>
          <a:xfrm>
            <a:off x="10885132" y="3704820"/>
            <a:ext cx="2413432" cy="2353836"/>
          </a:xfrm>
          <a:prstGeom prst="roundRect">
            <a:avLst/>
          </a:prstGeom>
          <a:blipFill rotWithShape="1">
            <a:blip r:embed="rId3"/>
            <a:srcRect/>
            <a:tile tx="0" ty="0" sx="100000" sy="100000" flip="none" algn="tl"/>
          </a:blip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2200" b="0" i="0" u="none" strike="noStrike" cap="none" spc="0" normalizeH="0" baseline="0" dirty="0">
                <a:ln>
                  <a:noFill/>
                </a:ln>
                <a:solidFill>
                  <a:srgbClr val="FFFFFF"/>
                </a:solidFill>
                <a:effectLst/>
                <a:uFillTx/>
                <a:latin typeface="+mn-lt"/>
                <a:ea typeface="+mn-ea"/>
                <a:cs typeface="+mn-cs"/>
                <a:sym typeface="Helvetica Light"/>
              </a:rPr>
              <a:t>Generico!</a:t>
            </a:r>
          </a:p>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dirty="0">
              <a:ln>
                <a:noFill/>
              </a:ln>
              <a:solidFill>
                <a:srgbClr val="FFFFFF"/>
              </a:solidFill>
              <a:effectLst/>
              <a:uFillTx/>
              <a:latin typeface="+mn-lt"/>
              <a:ea typeface="+mn-ea"/>
              <a:cs typeface="+mn-cs"/>
              <a:sym typeface="Helvetica Light"/>
            </a:endParaRPr>
          </a:p>
          <a:p>
            <a:pPr marL="0" marR="0" indent="0" algn="ctr" defTabSz="547687" rtl="0" fontAlgn="auto" latinLnBrk="0" hangingPunct="0">
              <a:lnSpc>
                <a:spcPct val="100000"/>
              </a:lnSpc>
              <a:spcBef>
                <a:spcPts val="0"/>
              </a:spcBef>
              <a:spcAft>
                <a:spcPts val="0"/>
              </a:spcAft>
              <a:buClrTx/>
              <a:buSzTx/>
              <a:buFontTx/>
              <a:buNone/>
              <a:tabLst/>
            </a:pPr>
            <a:r>
              <a:rPr kumimoji="0" lang="it-IT" sz="2200" b="0" i="0" u="none" strike="noStrike" cap="none" spc="0" normalizeH="0" baseline="0" dirty="0">
                <a:ln>
                  <a:noFill/>
                </a:ln>
                <a:solidFill>
                  <a:srgbClr val="FFFFFF"/>
                </a:solidFill>
                <a:effectLst/>
                <a:uFillTx/>
                <a:latin typeface="+mn-lt"/>
                <a:ea typeface="+mn-ea"/>
                <a:cs typeface="+mn-cs"/>
                <a:sym typeface="Helvetica Light"/>
              </a:rPr>
              <a:t>Titolo</a:t>
            </a:r>
          </a:p>
          <a:p>
            <a:pPr marL="0" marR="0" indent="0" algn="ctr" defTabSz="547687" rtl="0" fontAlgn="auto" latinLnBrk="0" hangingPunct="0">
              <a:lnSpc>
                <a:spcPct val="100000"/>
              </a:lnSpc>
              <a:spcBef>
                <a:spcPts val="0"/>
              </a:spcBef>
              <a:spcAft>
                <a:spcPts val="0"/>
              </a:spcAft>
              <a:buClrTx/>
              <a:buSzTx/>
              <a:buFontTx/>
              <a:buNone/>
              <a:tabLst/>
            </a:pPr>
            <a:r>
              <a:rPr lang="it-IT" sz="2200" dirty="0">
                <a:solidFill>
                  <a:srgbClr val="FFFFFF"/>
                </a:solidFill>
              </a:rPr>
              <a:t>Autore</a:t>
            </a:r>
          </a:p>
          <a:p>
            <a:pPr marL="0" marR="0" indent="0" algn="ctr" defTabSz="547687" rtl="0" fontAlgn="auto" latinLnBrk="0" hangingPunct="0">
              <a:lnSpc>
                <a:spcPct val="100000"/>
              </a:lnSpc>
              <a:spcBef>
                <a:spcPts val="0"/>
              </a:spcBef>
              <a:spcAft>
                <a:spcPts val="0"/>
              </a:spcAft>
              <a:buClrTx/>
              <a:buSzTx/>
              <a:buFontTx/>
              <a:buNone/>
              <a:tabLst/>
            </a:pPr>
            <a:r>
              <a:rPr lang="it-IT" sz="2200" dirty="0" err="1">
                <a:solidFill>
                  <a:srgbClr val="FFFFFF"/>
                </a:solidFill>
              </a:rPr>
              <a:t>Subject</a:t>
            </a:r>
            <a:endParaRPr lang="it-IT" sz="2200" dirty="0">
              <a:solidFill>
                <a:srgbClr val="FFFFFF"/>
              </a:solidFill>
            </a:endParaRPr>
          </a:p>
          <a:p>
            <a:pPr marL="0" marR="0" indent="0" algn="ctr" defTabSz="547687" rtl="0" fontAlgn="auto" latinLnBrk="0" hangingPunct="0">
              <a:lnSpc>
                <a:spcPct val="100000"/>
              </a:lnSpc>
              <a:spcBef>
                <a:spcPts val="0"/>
              </a:spcBef>
              <a:spcAft>
                <a:spcPts val="0"/>
              </a:spcAft>
              <a:buClrTx/>
              <a:buSzTx/>
              <a:buFontTx/>
              <a:buNone/>
              <a:tabLst/>
            </a:pPr>
            <a:r>
              <a:rPr kumimoji="0" lang="it-IT" sz="2200" b="0" i="0" u="none" strike="noStrike" cap="none" spc="0" normalizeH="0" baseline="0" dirty="0">
                <a:ln>
                  <a:noFill/>
                </a:ln>
                <a:solidFill>
                  <a:srgbClr val="FFFFFF"/>
                </a:solidFill>
                <a:effectLst/>
                <a:uFillTx/>
                <a:latin typeface="+mn-lt"/>
                <a:ea typeface="+mn-ea"/>
                <a:cs typeface="+mn-cs"/>
                <a:sym typeface="Helvetica Light"/>
              </a:rPr>
              <a:t>…</a:t>
            </a:r>
          </a:p>
        </p:txBody>
      </p:sp>
      <p:pic>
        <p:nvPicPr>
          <p:cNvPr id="9" name="Immagine 8">
            <a:extLst>
              <a:ext uri="{FF2B5EF4-FFF2-40B4-BE49-F238E27FC236}">
                <a16:creationId xmlns:a16="http://schemas.microsoft.com/office/drawing/2014/main" id="{8E51A12E-B240-F64A-80C7-5E44B0E0A2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200" y="4881738"/>
            <a:ext cx="3974324" cy="1408225"/>
          </a:xfrm>
          <a:prstGeom prst="rect">
            <a:avLst/>
          </a:prstGeom>
        </p:spPr>
      </p:pic>
      <p:sp>
        <p:nvSpPr>
          <p:cNvPr id="10" name="Rettangolo con angoli arrotondati 9">
            <a:extLst>
              <a:ext uri="{FF2B5EF4-FFF2-40B4-BE49-F238E27FC236}">
                <a16:creationId xmlns:a16="http://schemas.microsoft.com/office/drawing/2014/main" id="{39A6D47C-B907-4D47-86CD-7582FC09DE97}"/>
              </a:ext>
            </a:extLst>
          </p:cNvPr>
          <p:cNvSpPr/>
          <p:nvPr/>
        </p:nvSpPr>
        <p:spPr>
          <a:xfrm>
            <a:off x="711200" y="7207604"/>
            <a:ext cx="3962400" cy="480983"/>
          </a:xfrm>
          <a:prstGeom prst="roundRect">
            <a:avLst/>
          </a:prstGeom>
          <a:blipFill rotWithShape="1">
            <a:blip r:embed="rId3"/>
            <a:srcRect/>
            <a:tile tx="0" ty="0" sx="100000" sy="100000" flip="none" algn="tl"/>
          </a:blip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2200" b="0" i="0" u="none" strike="noStrike" cap="none" spc="0" normalizeH="0" baseline="0" dirty="0">
                <a:ln>
                  <a:noFill/>
                </a:ln>
                <a:solidFill>
                  <a:srgbClr val="FFFFFF"/>
                </a:solidFill>
                <a:effectLst/>
                <a:uFillTx/>
                <a:latin typeface="+mn-lt"/>
                <a:ea typeface="+mn-ea"/>
                <a:cs typeface="+mn-cs"/>
                <a:sym typeface="Helvetica Light"/>
              </a:rPr>
              <a:t>Scienze sociali</a:t>
            </a:r>
          </a:p>
        </p:txBody>
      </p:sp>
      <p:pic>
        <p:nvPicPr>
          <p:cNvPr id="12" name="Immagine 11">
            <a:extLst>
              <a:ext uri="{FF2B5EF4-FFF2-40B4-BE49-F238E27FC236}">
                <a16:creationId xmlns:a16="http://schemas.microsoft.com/office/drawing/2014/main" id="{D5F8F125-3A87-9D49-8034-2D3BA3EAD8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44293512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9BDBCD9-A32B-5549-A256-36CA542670F1}"/>
              </a:ext>
            </a:extLst>
          </p:cNvPr>
          <p:cNvSpPr>
            <a:spLocks noGrp="1"/>
          </p:cNvSpPr>
          <p:nvPr>
            <p:ph type="body" sz="quarter" idx="11"/>
          </p:nvPr>
        </p:nvSpPr>
        <p:spPr/>
        <p:txBody>
          <a:bodyPr/>
          <a:lstStyle/>
          <a:p>
            <a:r>
              <a:rPr lang="it-IT" b="0" dirty="0"/>
              <a:t>Aggiungete </a:t>
            </a:r>
            <a:r>
              <a:rPr lang="it-IT" dirty="0"/>
              <a:t>README </a:t>
            </a:r>
            <a:r>
              <a:rPr lang="it-IT" dirty="0" err="1"/>
              <a:t>files</a:t>
            </a:r>
            <a:r>
              <a:rPr lang="it-IT" b="0" dirty="0"/>
              <a:t> che rendano i vostri dati comprensibili aggiungendo tutti i dettagli utili</a:t>
            </a:r>
          </a:p>
        </p:txBody>
      </p:sp>
      <p:sp>
        <p:nvSpPr>
          <p:cNvPr id="3" name="Segnaposto testo 2">
            <a:extLst>
              <a:ext uri="{FF2B5EF4-FFF2-40B4-BE49-F238E27FC236}">
                <a16:creationId xmlns:a16="http://schemas.microsoft.com/office/drawing/2014/main" id="{54D2EB6C-5012-624D-85E5-7F5B5917CC3D}"/>
              </a:ext>
            </a:extLst>
          </p:cNvPr>
          <p:cNvSpPr>
            <a:spLocks noGrp="1"/>
          </p:cNvSpPr>
          <p:nvPr>
            <p:ph type="body" sz="quarter" idx="21"/>
          </p:nvPr>
        </p:nvSpPr>
        <p:spPr/>
        <p:txBody>
          <a:bodyPr>
            <a:normAutofit fontScale="92500"/>
          </a:bodyPr>
          <a:lstStyle/>
          <a:p>
            <a:r>
              <a:rPr lang="it-IT" dirty="0"/>
              <a:t>Se non ci sono standard per i metadati?</a:t>
            </a:r>
          </a:p>
        </p:txBody>
      </p:sp>
      <p:pic>
        <p:nvPicPr>
          <p:cNvPr id="6" name="Immagine 5">
            <a:extLst>
              <a:ext uri="{FF2B5EF4-FFF2-40B4-BE49-F238E27FC236}">
                <a16:creationId xmlns:a16="http://schemas.microsoft.com/office/drawing/2014/main" id="{713CD135-332A-3E4E-B77A-3F05FFA197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554365495"/>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90E4CBDA-B92A-C243-BBB5-535747591AE7}"/>
              </a:ext>
            </a:extLst>
          </p:cNvPr>
          <p:cNvSpPr>
            <a:spLocks noGrp="1"/>
          </p:cNvSpPr>
          <p:nvPr>
            <p:ph type="body" sz="quarter" idx="11"/>
          </p:nvPr>
        </p:nvSpPr>
        <p:spPr/>
        <p:txBody>
          <a:bodyPr/>
          <a:lstStyle/>
          <a:p>
            <a:r>
              <a:rPr lang="it-IT" dirty="0" err="1"/>
              <a:t>Interoperable</a:t>
            </a:r>
            <a:endParaRPr lang="it-IT" dirty="0"/>
          </a:p>
          <a:p>
            <a:r>
              <a:rPr lang="it-IT" dirty="0" err="1"/>
              <a:t>Reusable</a:t>
            </a:r>
            <a:endParaRPr lang="it-IT" dirty="0"/>
          </a:p>
          <a:p>
            <a:endParaRPr lang="it-IT" dirty="0"/>
          </a:p>
        </p:txBody>
      </p:sp>
      <p:sp>
        <p:nvSpPr>
          <p:cNvPr id="3" name="Segnaposto testo 2">
            <a:extLst>
              <a:ext uri="{FF2B5EF4-FFF2-40B4-BE49-F238E27FC236}">
                <a16:creationId xmlns:a16="http://schemas.microsoft.com/office/drawing/2014/main" id="{269FE0E9-6682-FC46-AC93-57B1CCE51478}"/>
              </a:ext>
            </a:extLst>
          </p:cNvPr>
          <p:cNvSpPr>
            <a:spLocks noGrp="1"/>
          </p:cNvSpPr>
          <p:nvPr>
            <p:ph type="body" sz="quarter" idx="21"/>
          </p:nvPr>
        </p:nvSpPr>
        <p:spPr/>
        <p:txBody>
          <a:bodyPr>
            <a:normAutofit fontScale="85000" lnSpcReduction="10000"/>
          </a:bodyPr>
          <a:lstStyle/>
          <a:p>
            <a:r>
              <a:rPr lang="it-IT" dirty="0"/>
              <a:t>Formati di dati standard rendono i vostri dati</a:t>
            </a:r>
          </a:p>
        </p:txBody>
      </p:sp>
      <p:pic>
        <p:nvPicPr>
          <p:cNvPr id="7" name="Immagine 6">
            <a:extLst>
              <a:ext uri="{FF2B5EF4-FFF2-40B4-BE49-F238E27FC236}">
                <a16:creationId xmlns:a16="http://schemas.microsoft.com/office/drawing/2014/main" id="{011C03C5-12DA-6F4A-835D-8BBC33234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9399085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77AA26D8-309C-FB48-8E06-CD1992E1E1CE}"/>
              </a:ext>
            </a:extLst>
          </p:cNvPr>
          <p:cNvSpPr>
            <a:spLocks noGrp="1"/>
          </p:cNvSpPr>
          <p:nvPr>
            <p:ph type="body" sz="quarter" idx="11"/>
          </p:nvPr>
        </p:nvSpPr>
        <p:spPr/>
        <p:txBody>
          <a:bodyPr/>
          <a:lstStyle/>
          <a:p>
            <a:r>
              <a:rPr lang="it-IT" b="0" dirty="0"/>
              <a:t>Posso rendere i miei dati accessibili ad altri?</a:t>
            </a:r>
          </a:p>
          <a:p>
            <a:r>
              <a:rPr lang="it-IT" b="0" dirty="0"/>
              <a:t>Chi avrà accesso?</a:t>
            </a:r>
          </a:p>
          <a:p>
            <a:r>
              <a:rPr lang="it-IT" b="0" dirty="0"/>
              <a:t>Come?</a:t>
            </a:r>
          </a:p>
        </p:txBody>
      </p:sp>
      <p:sp>
        <p:nvSpPr>
          <p:cNvPr id="3" name="Segnaposto testo 2">
            <a:extLst>
              <a:ext uri="{FF2B5EF4-FFF2-40B4-BE49-F238E27FC236}">
                <a16:creationId xmlns:a16="http://schemas.microsoft.com/office/drawing/2014/main" id="{4BDDD105-131D-FC45-B823-CD093B54495E}"/>
              </a:ext>
            </a:extLst>
          </p:cNvPr>
          <p:cNvSpPr>
            <a:spLocks noGrp="1"/>
          </p:cNvSpPr>
          <p:nvPr>
            <p:ph type="body" sz="quarter" idx="21"/>
          </p:nvPr>
        </p:nvSpPr>
        <p:spPr/>
        <p:txBody>
          <a:bodyPr/>
          <a:lstStyle/>
          <a:p>
            <a:r>
              <a:rPr lang="it-IT" dirty="0"/>
              <a:t>Accessibilità</a:t>
            </a:r>
          </a:p>
        </p:txBody>
      </p:sp>
      <p:pic>
        <p:nvPicPr>
          <p:cNvPr id="7" name="Immagine 6">
            <a:extLst>
              <a:ext uri="{FF2B5EF4-FFF2-40B4-BE49-F238E27FC236}">
                <a16:creationId xmlns:a16="http://schemas.microsoft.com/office/drawing/2014/main" id="{655703AE-6B5B-464A-A42E-73530AD2F9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887302779"/>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AF8DCAD-DACD-8D4C-B767-D6E5D15B5AA5}"/>
              </a:ext>
            </a:extLst>
          </p:cNvPr>
          <p:cNvSpPr>
            <a:spLocks noGrp="1"/>
          </p:cNvSpPr>
          <p:nvPr>
            <p:ph type="body" sz="quarter" idx="10"/>
          </p:nvPr>
        </p:nvSpPr>
        <p:spPr/>
        <p:txBody>
          <a:bodyPr/>
          <a:lstStyle/>
          <a:p>
            <a:r>
              <a:rPr lang="it-IT" dirty="0" err="1"/>
              <a:t>Findable</a:t>
            </a:r>
            <a:endParaRPr lang="it-IT" dirty="0"/>
          </a:p>
        </p:txBody>
      </p:sp>
    </p:spTree>
    <p:extLst>
      <p:ext uri="{BB962C8B-B14F-4D97-AF65-F5344CB8AC3E}">
        <p14:creationId xmlns:p14="http://schemas.microsoft.com/office/powerpoint/2010/main" val="921744889"/>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97051D2-8A9D-0F49-9C22-5F7B518F44BA}"/>
              </a:ext>
            </a:extLst>
          </p:cNvPr>
          <p:cNvSpPr>
            <a:spLocks noGrp="1"/>
          </p:cNvSpPr>
          <p:nvPr>
            <p:ph type="body" sz="quarter" idx="11"/>
          </p:nvPr>
        </p:nvSpPr>
        <p:spPr/>
        <p:txBody>
          <a:bodyPr/>
          <a:lstStyle/>
          <a:p>
            <a:r>
              <a:rPr lang="it-IT" b="0" dirty="0"/>
              <a:t>Per poter essere utilizzati i dati devono essere trovati. </a:t>
            </a:r>
          </a:p>
          <a:p>
            <a:r>
              <a:rPr lang="it-IT" b="0" dirty="0"/>
              <a:t>I metadati devono facili da trovare per persone e macchine. </a:t>
            </a:r>
          </a:p>
          <a:p>
            <a:r>
              <a:rPr lang="it-IT" b="0" dirty="0"/>
              <a:t>I dati processabili/leggibili dalle macchine sono essenziali per trovare in modo automatico i dati e i servizi. </a:t>
            </a:r>
            <a:endParaRPr lang="it-IT" dirty="0"/>
          </a:p>
        </p:txBody>
      </p:sp>
      <p:sp>
        <p:nvSpPr>
          <p:cNvPr id="3" name="Segnaposto testo 2">
            <a:extLst>
              <a:ext uri="{FF2B5EF4-FFF2-40B4-BE49-F238E27FC236}">
                <a16:creationId xmlns:a16="http://schemas.microsoft.com/office/drawing/2014/main" id="{C2D35754-5234-3748-8B73-A9A5AE764F3E}"/>
              </a:ext>
            </a:extLst>
          </p:cNvPr>
          <p:cNvSpPr>
            <a:spLocks noGrp="1"/>
          </p:cNvSpPr>
          <p:nvPr>
            <p:ph type="body" sz="quarter" idx="21"/>
          </p:nvPr>
        </p:nvSpPr>
        <p:spPr/>
        <p:txBody>
          <a:bodyPr/>
          <a:lstStyle/>
          <a:p>
            <a:r>
              <a:rPr lang="it-IT" dirty="0" err="1"/>
              <a:t>Findable</a:t>
            </a:r>
            <a:endParaRPr lang="it-IT" dirty="0"/>
          </a:p>
        </p:txBody>
      </p:sp>
      <p:pic>
        <p:nvPicPr>
          <p:cNvPr id="6" name="Immagine 5">
            <a:extLst>
              <a:ext uri="{FF2B5EF4-FFF2-40B4-BE49-F238E27FC236}">
                <a16:creationId xmlns:a16="http://schemas.microsoft.com/office/drawing/2014/main" id="{7698B29C-A6F2-234B-AEF0-6F6E381412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211790972"/>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6FEDE68-3CEC-D144-8C90-28EE9605EACE}"/>
              </a:ext>
            </a:extLst>
          </p:cNvPr>
          <p:cNvSpPr>
            <a:spLocks noGrp="1"/>
          </p:cNvSpPr>
          <p:nvPr>
            <p:ph type="body" sz="quarter" idx="10"/>
          </p:nvPr>
        </p:nvSpPr>
        <p:spPr/>
        <p:txBody>
          <a:bodyPr/>
          <a:lstStyle/>
          <a:p>
            <a:r>
              <a:rPr lang="it-IT" dirty="0"/>
              <a:t>Identificatori persistenti</a:t>
            </a:r>
          </a:p>
        </p:txBody>
      </p:sp>
    </p:spTree>
    <p:extLst>
      <p:ext uri="{BB962C8B-B14F-4D97-AF65-F5344CB8AC3E}">
        <p14:creationId xmlns:p14="http://schemas.microsoft.com/office/powerpoint/2010/main" val="148149195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11" name="Segnaposto testo 10">
            <a:extLst>
              <a:ext uri="{FF2B5EF4-FFF2-40B4-BE49-F238E27FC236}">
                <a16:creationId xmlns:a16="http://schemas.microsoft.com/office/drawing/2014/main" id="{85A10D24-981D-094A-B294-E255529DE828}"/>
              </a:ext>
            </a:extLst>
          </p:cNvPr>
          <p:cNvSpPr>
            <a:spLocks noGrp="1"/>
          </p:cNvSpPr>
          <p:nvPr>
            <p:ph type="body" idx="7"/>
          </p:nvPr>
        </p:nvSpPr>
        <p:spPr>
          <a:xfrm>
            <a:off x="11124998" y="5147071"/>
            <a:ext cx="4392000" cy="3176872"/>
          </a:xfrm>
        </p:spPr>
        <p:txBody>
          <a:bodyPr wrap="square">
            <a:noAutofit/>
          </a:bodyPr>
          <a:lstStyle/>
          <a:p>
            <a:r>
              <a:rPr lang="it-IT" sz="2000" dirty="0"/>
              <a:t>Gina è assegnista di ricerca presso l’Istituto di Scienza e Tecnologie dell’Informazione A. Faedo del Consiglio Nazionale delle Ricerche. Si occupa di Open Science e Open Access, dalla teoria alla pratica. Fa parte del team del NOAD di </a:t>
            </a:r>
            <a:r>
              <a:rPr lang="it-IT" sz="2000" dirty="0" err="1"/>
              <a:t>OpenaIRE</a:t>
            </a:r>
            <a:r>
              <a:rPr lang="it-IT" sz="2000" dirty="0"/>
              <a:t>.</a:t>
            </a:r>
          </a:p>
        </p:txBody>
      </p:sp>
      <p:sp>
        <p:nvSpPr>
          <p:cNvPr id="9" name="Segnaposto testo 8">
            <a:extLst>
              <a:ext uri="{FF2B5EF4-FFF2-40B4-BE49-F238E27FC236}">
                <a16:creationId xmlns:a16="http://schemas.microsoft.com/office/drawing/2014/main" id="{3DD9F61B-C90D-4442-B8FA-E38584DC3A43}"/>
              </a:ext>
            </a:extLst>
          </p:cNvPr>
          <p:cNvSpPr>
            <a:spLocks noGrp="1"/>
          </p:cNvSpPr>
          <p:nvPr>
            <p:ph type="body" idx="5"/>
          </p:nvPr>
        </p:nvSpPr>
        <p:spPr>
          <a:xfrm>
            <a:off x="6018490" y="5147071"/>
            <a:ext cx="4392000" cy="3176872"/>
          </a:xfrm>
          <a:noFill/>
          <a:ln>
            <a:noFill/>
          </a:ln>
        </p:spPr>
        <p:txBody>
          <a:bodyPr spcFirstLastPara="1" wrap="square" lIns="0" tIns="72000" rIns="0" bIns="0" anchor="t" anchorCtr="0">
            <a:noAutofit/>
          </a:bodyPr>
          <a:lstStyle/>
          <a:p>
            <a:pPr>
              <a:buSzPts val="2100"/>
            </a:pPr>
            <a:r>
              <a:rPr lang="it-IT" sz="2000" dirty="0"/>
              <a:t>E responsabile dell’Unità di progetto Open Access dell’Università di Torino. Elena fa parte della commissione che ha redatto il Piano Nazionale Open Science pubblicato recentemente dal MUR. Fa parte del team del NOAD di </a:t>
            </a:r>
            <a:r>
              <a:rPr lang="it-IT" sz="2000" dirty="0" err="1"/>
              <a:t>OpenAIRE</a:t>
            </a:r>
            <a:r>
              <a:rPr lang="it-IT" sz="2000" dirty="0"/>
              <a:t> e della Task Force del </a:t>
            </a:r>
            <a:r>
              <a:rPr lang="it-IT" sz="2000" dirty="0" err="1"/>
              <a:t>Competence</a:t>
            </a:r>
            <a:r>
              <a:rPr lang="it-IT" sz="2000" dirty="0"/>
              <a:t> Center ICDI.</a:t>
            </a:r>
          </a:p>
        </p:txBody>
      </p:sp>
      <p:pic>
        <p:nvPicPr>
          <p:cNvPr id="16" name="Segnaposto immagine 15">
            <a:extLst>
              <a:ext uri="{FF2B5EF4-FFF2-40B4-BE49-F238E27FC236}">
                <a16:creationId xmlns:a16="http://schemas.microsoft.com/office/drawing/2014/main" id="{3FEA4236-99F3-F246-BEDB-9D1C40C01E2D}"/>
              </a:ext>
            </a:extLst>
          </p:cNvPr>
          <p:cNvPicPr>
            <a:picLocks noGrp="1" noChangeAspect="1"/>
          </p:cNvPicPr>
          <p:nvPr>
            <p:ph type="pic" idx="2"/>
          </p:nvPr>
        </p:nvPicPr>
        <p:blipFill>
          <a:blip r:embed="rId3"/>
          <a:srcRect t="2483" b="2483"/>
          <a:stretch>
            <a:fillRect/>
          </a:stretch>
        </p:blipFill>
        <p:spPr/>
      </p:pic>
      <p:sp>
        <p:nvSpPr>
          <p:cNvPr id="598" name="Google Shape;598;gad9f56bffc_0_2065"/>
          <p:cNvSpPr txBox="1">
            <a:spLocks noGrp="1"/>
          </p:cNvSpPr>
          <p:nvPr>
            <p:ph type="body" idx="1"/>
          </p:nvPr>
        </p:nvSpPr>
        <p:spPr>
          <a:prstGeom prst="rect">
            <a:avLst/>
          </a:prstGeom>
          <a:noFill/>
          <a:ln>
            <a:noFill/>
          </a:ln>
        </p:spPr>
        <p:txBody>
          <a:bodyPr spcFirstLastPara="1" wrap="square" lIns="0" tIns="0" rIns="0" bIns="0" anchor="ctr" anchorCtr="0">
            <a:noAutofit/>
          </a:bodyPr>
          <a:lstStyle/>
          <a:p>
            <a:pPr marL="0" lvl="0" indent="0" rtl="0">
              <a:lnSpc>
                <a:spcPct val="100000"/>
              </a:lnSpc>
              <a:spcBef>
                <a:spcPts val="0"/>
              </a:spcBef>
              <a:spcAft>
                <a:spcPts val="0"/>
              </a:spcAft>
              <a:buClr>
                <a:schemeClr val="accent1"/>
              </a:buClr>
              <a:buSzPts val="4500"/>
              <a:buFont typeface="Helvetica Neue"/>
              <a:buNone/>
            </a:pPr>
            <a:r>
              <a:rPr lang="it-IT" dirty="0"/>
              <a:t>Emma Lazzeri</a:t>
            </a:r>
            <a:endParaRPr dirty="0"/>
          </a:p>
        </p:txBody>
      </p:sp>
      <p:sp>
        <p:nvSpPr>
          <p:cNvPr id="7" name="Segnaposto testo 6">
            <a:extLst>
              <a:ext uri="{FF2B5EF4-FFF2-40B4-BE49-F238E27FC236}">
                <a16:creationId xmlns:a16="http://schemas.microsoft.com/office/drawing/2014/main" id="{6875CF3D-9169-8442-91CA-922B29C1847B}"/>
              </a:ext>
            </a:extLst>
          </p:cNvPr>
          <p:cNvSpPr>
            <a:spLocks noGrp="1"/>
          </p:cNvSpPr>
          <p:nvPr>
            <p:ph type="body" idx="3"/>
          </p:nvPr>
        </p:nvSpPr>
        <p:spPr>
          <a:xfrm>
            <a:off x="825319" y="5147071"/>
            <a:ext cx="4392000" cy="3176872"/>
          </a:xfrm>
        </p:spPr>
        <p:txBody>
          <a:bodyPr wrap="square">
            <a:noAutofit/>
          </a:bodyPr>
          <a:lstStyle/>
          <a:p>
            <a:r>
              <a:rPr lang="it-IT" sz="2000" dirty="0"/>
              <a:t>Emma è ricercatrice al CNR. Si occupa di Open Science come NOAD di </a:t>
            </a:r>
            <a:r>
              <a:rPr lang="it-IT" sz="2000" dirty="0" err="1"/>
              <a:t>OpenAIRE</a:t>
            </a:r>
            <a:r>
              <a:rPr lang="it-IT" sz="2000" dirty="0"/>
              <a:t> e fa parte di vari gruppi di esperti a livello europeo per EOSC. Emma coordina la Task Force per la realizzazione del </a:t>
            </a:r>
            <a:r>
              <a:rPr lang="it-IT" sz="2000" dirty="0" err="1"/>
              <a:t>Competence</a:t>
            </a:r>
            <a:r>
              <a:rPr lang="it-IT" sz="2000" dirty="0"/>
              <a:t> Center italiano in ICDI.</a:t>
            </a:r>
          </a:p>
        </p:txBody>
      </p:sp>
      <p:sp>
        <p:nvSpPr>
          <p:cNvPr id="8" name="Segnaposto testo 7">
            <a:extLst>
              <a:ext uri="{FF2B5EF4-FFF2-40B4-BE49-F238E27FC236}">
                <a16:creationId xmlns:a16="http://schemas.microsoft.com/office/drawing/2014/main" id="{DF51CEF0-06A3-844F-B827-DB1BC4A40E33}"/>
              </a:ext>
            </a:extLst>
          </p:cNvPr>
          <p:cNvSpPr>
            <a:spLocks noGrp="1"/>
          </p:cNvSpPr>
          <p:nvPr>
            <p:ph type="body" idx="4"/>
          </p:nvPr>
        </p:nvSpPr>
        <p:spPr>
          <a:noFill/>
          <a:ln>
            <a:noFill/>
          </a:ln>
        </p:spPr>
        <p:txBody>
          <a:bodyPr spcFirstLastPara="1" wrap="square" lIns="0" tIns="0" rIns="0" bIns="0" anchor="ctr" anchorCtr="0">
            <a:noAutofit/>
          </a:bodyPr>
          <a:lstStyle/>
          <a:p>
            <a:pPr marL="0" indent="0">
              <a:spcBef>
                <a:spcPts val="0"/>
              </a:spcBef>
              <a:buSzPts val="4500"/>
            </a:pPr>
            <a:r>
              <a:rPr lang="it-IT" dirty="0"/>
              <a:t>Elena Giglia </a:t>
            </a:r>
          </a:p>
        </p:txBody>
      </p:sp>
      <p:sp>
        <p:nvSpPr>
          <p:cNvPr id="10" name="Segnaposto testo 9">
            <a:extLst>
              <a:ext uri="{FF2B5EF4-FFF2-40B4-BE49-F238E27FC236}">
                <a16:creationId xmlns:a16="http://schemas.microsoft.com/office/drawing/2014/main" id="{AB7A4FB1-CC33-C649-B90F-6F6B59C89439}"/>
              </a:ext>
            </a:extLst>
          </p:cNvPr>
          <p:cNvSpPr>
            <a:spLocks noGrp="1"/>
          </p:cNvSpPr>
          <p:nvPr>
            <p:ph type="body" idx="6"/>
          </p:nvPr>
        </p:nvSpPr>
        <p:spPr>
          <a:noFill/>
          <a:ln>
            <a:noFill/>
          </a:ln>
        </p:spPr>
        <p:txBody>
          <a:bodyPr spcFirstLastPara="1" wrap="square" lIns="0" tIns="0" rIns="0" bIns="0" anchor="ctr" anchorCtr="0">
            <a:noAutofit/>
          </a:bodyPr>
          <a:lstStyle/>
          <a:p>
            <a:pPr marL="0" indent="0">
              <a:spcBef>
                <a:spcPts val="0"/>
              </a:spcBef>
              <a:buSzPts val="4500"/>
            </a:pPr>
            <a:r>
              <a:rPr lang="it-IT" dirty="0"/>
              <a:t>Gina Pavone</a:t>
            </a:r>
          </a:p>
        </p:txBody>
      </p:sp>
      <p:pic>
        <p:nvPicPr>
          <p:cNvPr id="20" name="Segnaposto immagine 19">
            <a:extLst>
              <a:ext uri="{FF2B5EF4-FFF2-40B4-BE49-F238E27FC236}">
                <a16:creationId xmlns:a16="http://schemas.microsoft.com/office/drawing/2014/main" id="{211DEAD3-74C6-2E4E-A60A-7AF86A65DA45}"/>
              </a:ext>
            </a:extLst>
          </p:cNvPr>
          <p:cNvPicPr>
            <a:picLocks noGrp="1" noChangeAspect="1"/>
          </p:cNvPicPr>
          <p:nvPr>
            <p:ph type="pic" idx="8"/>
          </p:nvPr>
        </p:nvPicPr>
        <p:blipFill>
          <a:blip r:embed="rId4"/>
          <a:srcRect t="3184" b="3184"/>
          <a:stretch>
            <a:fillRect/>
          </a:stretch>
        </p:blipFill>
        <p:spPr/>
      </p:pic>
      <p:pic>
        <p:nvPicPr>
          <p:cNvPr id="18" name="Segnaposto immagine 17">
            <a:extLst>
              <a:ext uri="{FF2B5EF4-FFF2-40B4-BE49-F238E27FC236}">
                <a16:creationId xmlns:a16="http://schemas.microsoft.com/office/drawing/2014/main" id="{A8B1F336-89F7-E040-9DC9-595C5B5E3190}"/>
              </a:ext>
            </a:extLst>
          </p:cNvPr>
          <p:cNvPicPr>
            <a:picLocks noGrp="1" noChangeAspect="1"/>
          </p:cNvPicPr>
          <p:nvPr>
            <p:ph type="pic" idx="9"/>
          </p:nvPr>
        </p:nvPicPr>
        <p:blipFill>
          <a:blip r:embed="rId5"/>
          <a:srcRect t="5172" b="5172"/>
          <a:stretch>
            <a:fillRect/>
          </a:stretch>
        </p:blipFill>
        <p:spPr/>
      </p:pic>
      <p:sp>
        <p:nvSpPr>
          <p:cNvPr id="14" name="Segnaposto testo 13">
            <a:extLst>
              <a:ext uri="{FF2B5EF4-FFF2-40B4-BE49-F238E27FC236}">
                <a16:creationId xmlns:a16="http://schemas.microsoft.com/office/drawing/2014/main" id="{40977687-165F-C748-A3C7-FF11CDD577A1}"/>
              </a:ext>
            </a:extLst>
          </p:cNvPr>
          <p:cNvSpPr>
            <a:spLocks noGrp="1"/>
          </p:cNvSpPr>
          <p:nvPr>
            <p:ph type="body" idx="13"/>
          </p:nvPr>
        </p:nvSpPr>
        <p:spPr/>
        <p:txBody>
          <a:bodyPr/>
          <a:lstStyle/>
          <a:p>
            <a:r>
              <a:rPr lang="it-IT" dirty="0"/>
              <a:t>Chi siamo</a:t>
            </a:r>
          </a:p>
        </p:txBody>
      </p:sp>
    </p:spTree>
    <p:extLst>
      <p:ext uri="{BB962C8B-B14F-4D97-AF65-F5344CB8AC3E}">
        <p14:creationId xmlns:p14="http://schemas.microsoft.com/office/powerpoint/2010/main" val="33700759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D607A1DC-9261-AE40-B039-D2EBBDAAC6D0}"/>
              </a:ext>
            </a:extLst>
          </p:cNvPr>
          <p:cNvSpPr>
            <a:spLocks noGrp="1"/>
          </p:cNvSpPr>
          <p:nvPr>
            <p:ph type="body" sz="quarter" idx="11"/>
          </p:nvPr>
        </p:nvSpPr>
        <p:spPr/>
        <p:txBody>
          <a:bodyPr>
            <a:normAutofit fontScale="92500" lnSpcReduction="20000"/>
          </a:bodyPr>
          <a:lstStyle/>
          <a:p>
            <a:r>
              <a:rPr lang="it-IT" b="0" dirty="0"/>
              <a:t>Un identificatore persistente (PI or PID) è un collegamento (eterno) a un documento, un file, una pagina web, o altri oggetti.</a:t>
            </a:r>
          </a:p>
          <a:p>
            <a:r>
              <a:rPr lang="it-IT" b="0" dirty="0"/>
              <a:t>Il termine PI è usato solitamente nel contesto degli oggetti digitali che sono accessibili su Internet.</a:t>
            </a:r>
          </a:p>
          <a:p>
            <a:r>
              <a:rPr lang="it-IT" b="0" dirty="0"/>
              <a:t>Tipicamente questi tipi di identificatori non sono solo persistenti, ma anche </a:t>
            </a:r>
            <a:r>
              <a:rPr lang="it-IT" dirty="0" err="1"/>
              <a:t>actionable</a:t>
            </a:r>
            <a:r>
              <a:rPr lang="it-IT" b="0" dirty="0"/>
              <a:t>: se scrivete il PID sulla barra del vostro browser, sarete direzionati all’oggetto che state cercando.</a:t>
            </a:r>
          </a:p>
          <a:p>
            <a:r>
              <a:rPr lang="it-IT" b="0" dirty="0"/>
              <a:t>È un codice a barre per i vostri dati! </a:t>
            </a:r>
          </a:p>
          <a:p>
            <a:endParaRPr lang="it-IT" dirty="0"/>
          </a:p>
        </p:txBody>
      </p:sp>
      <p:sp>
        <p:nvSpPr>
          <p:cNvPr id="3" name="Segnaposto testo 2">
            <a:extLst>
              <a:ext uri="{FF2B5EF4-FFF2-40B4-BE49-F238E27FC236}">
                <a16:creationId xmlns:a16="http://schemas.microsoft.com/office/drawing/2014/main" id="{3DDFAC5C-032E-B74D-BB9C-13185B46D39B}"/>
              </a:ext>
            </a:extLst>
          </p:cNvPr>
          <p:cNvSpPr>
            <a:spLocks noGrp="1"/>
          </p:cNvSpPr>
          <p:nvPr>
            <p:ph type="body" sz="quarter" idx="21"/>
          </p:nvPr>
        </p:nvSpPr>
        <p:spPr/>
        <p:txBody>
          <a:bodyPr>
            <a:normAutofit/>
          </a:bodyPr>
          <a:lstStyle/>
          <a:p>
            <a:r>
              <a:rPr lang="it-IT" dirty="0" err="1"/>
              <a:t>Persistent</a:t>
            </a:r>
            <a:r>
              <a:rPr lang="it-IT" dirty="0"/>
              <a:t> </a:t>
            </a:r>
            <a:r>
              <a:rPr lang="it-IT" dirty="0" err="1"/>
              <a:t>Identifiers</a:t>
            </a:r>
            <a:endParaRPr lang="it-IT" dirty="0"/>
          </a:p>
        </p:txBody>
      </p:sp>
      <p:pic>
        <p:nvPicPr>
          <p:cNvPr id="5" name="Elemento grafico 4" descr="Codice a barre">
            <a:extLst>
              <a:ext uri="{FF2B5EF4-FFF2-40B4-BE49-F238E27FC236}">
                <a16:creationId xmlns:a16="http://schemas.microsoft.com/office/drawing/2014/main" id="{01D7FA96-870C-C144-96B6-8FD45E5C161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151924" y="6292915"/>
            <a:ext cx="2364154" cy="2364154"/>
          </a:xfrm>
          <a:prstGeom prst="rect">
            <a:avLst/>
          </a:prstGeom>
        </p:spPr>
      </p:pic>
      <p:pic>
        <p:nvPicPr>
          <p:cNvPr id="8" name="Immagine 7">
            <a:extLst>
              <a:ext uri="{FF2B5EF4-FFF2-40B4-BE49-F238E27FC236}">
                <a16:creationId xmlns:a16="http://schemas.microsoft.com/office/drawing/2014/main" id="{8415E6B1-7DC2-844E-82DB-D65A8C7D91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889891733"/>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ED3E2845-3CBE-A44A-896D-18A15BCDF529}"/>
              </a:ext>
            </a:extLst>
          </p:cNvPr>
          <p:cNvSpPr>
            <a:spLocks noGrp="1"/>
          </p:cNvSpPr>
          <p:nvPr>
            <p:ph type="body" sz="quarter" idx="10"/>
          </p:nvPr>
        </p:nvSpPr>
        <p:spPr/>
        <p:txBody>
          <a:bodyPr/>
          <a:lstStyle/>
          <a:p>
            <a:r>
              <a:rPr lang="it-IT" dirty="0"/>
              <a:t>Esempi</a:t>
            </a:r>
          </a:p>
        </p:txBody>
      </p:sp>
    </p:spTree>
    <p:extLst>
      <p:ext uri="{BB962C8B-B14F-4D97-AF65-F5344CB8AC3E}">
        <p14:creationId xmlns:p14="http://schemas.microsoft.com/office/powerpoint/2010/main" val="3552786677"/>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0A5D06CF-B9CD-3F40-BA31-0188FBA469D3}"/>
              </a:ext>
            </a:extLst>
          </p:cNvPr>
          <p:cNvSpPr>
            <a:spLocks noGrp="1"/>
          </p:cNvSpPr>
          <p:nvPr>
            <p:ph type="body" sz="quarter" idx="10"/>
          </p:nvPr>
        </p:nvSpPr>
        <p:spPr/>
        <p:txBody>
          <a:bodyPr/>
          <a:lstStyle/>
          <a:p>
            <a:r>
              <a:rPr lang="it-IT" dirty="0" err="1"/>
              <a:t>Orcid</a:t>
            </a:r>
            <a:endParaRPr lang="it-IT" dirty="0"/>
          </a:p>
        </p:txBody>
      </p:sp>
      <p:sp>
        <p:nvSpPr>
          <p:cNvPr id="3" name="Segnaposto testo 2">
            <a:extLst>
              <a:ext uri="{FF2B5EF4-FFF2-40B4-BE49-F238E27FC236}">
                <a16:creationId xmlns:a16="http://schemas.microsoft.com/office/drawing/2014/main" id="{3D010AEB-8301-5B49-AB1C-A1FB5F36B766}"/>
              </a:ext>
            </a:extLst>
          </p:cNvPr>
          <p:cNvSpPr>
            <a:spLocks noGrp="1"/>
          </p:cNvSpPr>
          <p:nvPr>
            <p:ph type="body" sz="quarter" idx="25"/>
          </p:nvPr>
        </p:nvSpPr>
        <p:spPr/>
        <p:txBody>
          <a:bodyPr>
            <a:normAutofit/>
          </a:bodyPr>
          <a:lstStyle/>
          <a:p>
            <a:r>
              <a:rPr lang="it-IT" b="1" dirty="0"/>
              <a:t>Open </a:t>
            </a:r>
            <a:r>
              <a:rPr lang="it-IT" b="1" dirty="0" err="1"/>
              <a:t>Researcher</a:t>
            </a:r>
            <a:r>
              <a:rPr lang="it-IT" b="1" dirty="0"/>
              <a:t> and Contributor ID </a:t>
            </a:r>
            <a:r>
              <a:rPr lang="it-IT" dirty="0"/>
              <a:t>è un codice alfanumerico non proprietario per identificare in modo univoco autori di risultati scientifici </a:t>
            </a:r>
          </a:p>
          <a:p>
            <a:r>
              <a:rPr lang="it-IT" dirty="0"/>
              <a:t>Se non lo avete,  procuratevelo!</a:t>
            </a:r>
          </a:p>
        </p:txBody>
      </p:sp>
      <p:sp>
        <p:nvSpPr>
          <p:cNvPr id="5" name="Segnaposto piè di pagina 4">
            <a:extLst>
              <a:ext uri="{FF2B5EF4-FFF2-40B4-BE49-F238E27FC236}">
                <a16:creationId xmlns:a16="http://schemas.microsoft.com/office/drawing/2014/main" id="{FA8E8616-B887-E746-A1E5-1366C5029E31}"/>
              </a:ext>
            </a:extLst>
          </p:cNvPr>
          <p:cNvSpPr>
            <a:spLocks noGrp="1"/>
          </p:cNvSpPr>
          <p:nvPr>
            <p:ph type="ftr" sz="quarter" idx="18"/>
          </p:nvPr>
        </p:nvSpPr>
        <p:spPr/>
        <p:txBody>
          <a:bodyPr/>
          <a:lstStyle/>
          <a:p>
            <a:r>
              <a:rPr lang="en-US" dirty="0"/>
              <a:t>Definition: Wikipedia</a:t>
            </a:r>
          </a:p>
        </p:txBody>
      </p:sp>
      <p:pic>
        <p:nvPicPr>
          <p:cNvPr id="7" name="Immagine 6">
            <a:extLst>
              <a:ext uri="{FF2B5EF4-FFF2-40B4-BE49-F238E27FC236}">
                <a16:creationId xmlns:a16="http://schemas.microsoft.com/office/drawing/2014/main" id="{D1CEBEAD-7124-1E4F-B03D-6D153DDB63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1579" y="2044149"/>
            <a:ext cx="8609426" cy="3471748"/>
          </a:xfrm>
          <a:prstGeom prst="rect">
            <a:avLst/>
          </a:prstGeom>
        </p:spPr>
      </p:pic>
      <p:pic>
        <p:nvPicPr>
          <p:cNvPr id="9" name="Immagine 8">
            <a:extLst>
              <a:ext uri="{FF2B5EF4-FFF2-40B4-BE49-F238E27FC236}">
                <a16:creationId xmlns:a16="http://schemas.microsoft.com/office/drawing/2014/main" id="{D5189254-F4E4-904E-8877-B09AF1EC3E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717606128"/>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0A5D06CF-B9CD-3F40-BA31-0188FBA469D3}"/>
              </a:ext>
            </a:extLst>
          </p:cNvPr>
          <p:cNvSpPr>
            <a:spLocks noGrp="1"/>
          </p:cNvSpPr>
          <p:nvPr>
            <p:ph type="body" sz="quarter" idx="11"/>
          </p:nvPr>
        </p:nvSpPr>
        <p:spPr>
          <a:xfrm>
            <a:off x="723899" y="1484025"/>
            <a:ext cx="13517717" cy="6523902"/>
          </a:xfrm>
        </p:spPr>
        <p:txBody>
          <a:bodyPr>
            <a:normAutofit fontScale="85000" lnSpcReduction="20000"/>
          </a:bodyPr>
          <a:lstStyle/>
          <a:p>
            <a:r>
              <a:rPr lang="it-IT" b="0" dirty="0"/>
              <a:t>Il Digital Object </a:t>
            </a:r>
            <a:r>
              <a:rPr lang="it-IT" b="0" dirty="0" err="1"/>
              <a:t>Identifier</a:t>
            </a:r>
            <a:r>
              <a:rPr lang="it-IT" b="0" dirty="0"/>
              <a:t> (DOI) è uno </a:t>
            </a:r>
            <a:r>
              <a:rPr lang="it-IT" dirty="0"/>
              <a:t>standard</a:t>
            </a:r>
            <a:r>
              <a:rPr lang="it-IT" b="0" dirty="0"/>
              <a:t> che consente </a:t>
            </a:r>
            <a:r>
              <a:rPr lang="it-IT" dirty="0"/>
              <a:t>l'identificazione duratura e univoca di oggetti </a:t>
            </a:r>
            <a:r>
              <a:rPr lang="it-IT" b="0" dirty="0"/>
              <a:t>di qualsiasi tipo all'interno di una rete digitale, e l'associazione ad essi dei relativi dati di riferimento - i metadati - secondo uno schema strutturato ed estensibile.</a:t>
            </a:r>
          </a:p>
          <a:p>
            <a:r>
              <a:rPr lang="it-IT" b="0" dirty="0"/>
              <a:t>Il DOI si distingue dai comuni indicatori Internet, come gli URL, in quanto </a:t>
            </a:r>
            <a:r>
              <a:rPr lang="it-IT" dirty="0"/>
              <a:t>identifica un oggetto direttamente</a:t>
            </a:r>
            <a:r>
              <a:rPr lang="it-IT" b="0" dirty="0"/>
              <a:t>, quale entità di prima classe, e non semplicemente attraverso qualche suo attributo, come il luogo in cui l'oggetto è collocato.</a:t>
            </a:r>
          </a:p>
          <a:p>
            <a:r>
              <a:rPr lang="it-IT" b="0" dirty="0"/>
              <a:t>Il DOI si distingue anche da identificatori come quelli legati agli standard bibliografici (ISBN, ISRC, ecc.), in quanto è </a:t>
            </a:r>
            <a:r>
              <a:rPr lang="it-IT" dirty="0"/>
              <a:t>immediatamente azionabile in rete</a:t>
            </a:r>
            <a:r>
              <a:rPr lang="it-IT" b="0" dirty="0"/>
              <a:t> e utilizzabile per lo sviluppo di servizi specifici quali motori di ricerca, certificazioni di autenticità, ecc.</a:t>
            </a:r>
            <a:endParaRPr lang="it-IT" dirty="0"/>
          </a:p>
        </p:txBody>
      </p:sp>
      <p:sp>
        <p:nvSpPr>
          <p:cNvPr id="3" name="Segnaposto testo 2">
            <a:extLst>
              <a:ext uri="{FF2B5EF4-FFF2-40B4-BE49-F238E27FC236}">
                <a16:creationId xmlns:a16="http://schemas.microsoft.com/office/drawing/2014/main" id="{3D010AEB-8301-5B49-AB1C-A1FB5F36B766}"/>
              </a:ext>
            </a:extLst>
          </p:cNvPr>
          <p:cNvSpPr>
            <a:spLocks noGrp="1"/>
          </p:cNvSpPr>
          <p:nvPr>
            <p:ph type="body" sz="quarter" idx="21"/>
          </p:nvPr>
        </p:nvSpPr>
        <p:spPr/>
        <p:txBody>
          <a:bodyPr>
            <a:normAutofit/>
          </a:bodyPr>
          <a:lstStyle/>
          <a:p>
            <a:r>
              <a:rPr lang="it-IT" dirty="0"/>
              <a:t>DOI – Digital Object </a:t>
            </a:r>
            <a:r>
              <a:rPr lang="it-IT" dirty="0" err="1"/>
              <a:t>Identifier</a:t>
            </a:r>
            <a:endParaRPr lang="it-IT" dirty="0"/>
          </a:p>
        </p:txBody>
      </p:sp>
      <p:sp>
        <p:nvSpPr>
          <p:cNvPr id="5" name="Segnaposto piè di pagina 4">
            <a:extLst>
              <a:ext uri="{FF2B5EF4-FFF2-40B4-BE49-F238E27FC236}">
                <a16:creationId xmlns:a16="http://schemas.microsoft.com/office/drawing/2014/main" id="{FA8E8616-B887-E746-A1E5-1366C5029E31}"/>
              </a:ext>
            </a:extLst>
          </p:cNvPr>
          <p:cNvSpPr>
            <a:spLocks noGrp="1"/>
          </p:cNvSpPr>
          <p:nvPr>
            <p:ph type="ftr" sz="quarter" idx="18"/>
          </p:nvPr>
        </p:nvSpPr>
        <p:spPr/>
        <p:txBody>
          <a:bodyPr/>
          <a:lstStyle/>
          <a:p>
            <a:pPr algn="r"/>
            <a:r>
              <a:rPr lang="en-US" dirty="0"/>
              <a:t>Definition: Wikipedia</a:t>
            </a:r>
          </a:p>
        </p:txBody>
      </p:sp>
      <p:pic>
        <p:nvPicPr>
          <p:cNvPr id="8" name="Immagine 7">
            <a:extLst>
              <a:ext uri="{FF2B5EF4-FFF2-40B4-BE49-F238E27FC236}">
                <a16:creationId xmlns:a16="http://schemas.microsoft.com/office/drawing/2014/main" id="{AF23DD89-E257-4A45-B838-EA013FF310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495625251"/>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8E3A53F-3465-CB47-99BA-755D967FDAFC}"/>
              </a:ext>
            </a:extLst>
          </p:cNvPr>
          <p:cNvSpPr>
            <a:spLocks noGrp="1"/>
          </p:cNvSpPr>
          <p:nvPr>
            <p:ph type="body" sz="quarter" idx="21"/>
          </p:nvPr>
        </p:nvSpPr>
        <p:spPr/>
        <p:txBody>
          <a:bodyPr/>
          <a:lstStyle/>
          <a:p>
            <a:r>
              <a:rPr lang="it-IT" dirty="0"/>
              <a:t>Un esempio</a:t>
            </a:r>
          </a:p>
        </p:txBody>
      </p:sp>
      <p:pic>
        <p:nvPicPr>
          <p:cNvPr id="4" name="Immagine 3">
            <a:extLst>
              <a:ext uri="{FF2B5EF4-FFF2-40B4-BE49-F238E27FC236}">
                <a16:creationId xmlns:a16="http://schemas.microsoft.com/office/drawing/2014/main" id="{ACC1FC20-8CB8-674F-BA11-372568EEA2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925" y="2026910"/>
            <a:ext cx="12915933" cy="2840058"/>
          </a:xfrm>
          <a:prstGeom prst="rect">
            <a:avLst/>
          </a:prstGeom>
          <a:effectLst>
            <a:outerShdw blurRad="50800" dist="38100" dir="2700000" algn="tl" rotWithShape="0">
              <a:prstClr val="black">
                <a:alpha val="40000"/>
              </a:prstClr>
            </a:outerShdw>
          </a:effectLst>
        </p:spPr>
      </p:pic>
      <p:pic>
        <p:nvPicPr>
          <p:cNvPr id="7" name="Immagine 6">
            <a:extLst>
              <a:ext uri="{FF2B5EF4-FFF2-40B4-BE49-F238E27FC236}">
                <a16:creationId xmlns:a16="http://schemas.microsoft.com/office/drawing/2014/main" id="{5AE8DB25-B440-7D4A-9C13-3953F37590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1978" y="2763504"/>
            <a:ext cx="10799097" cy="5403587"/>
          </a:xfrm>
          <a:prstGeom prst="rect">
            <a:avLst/>
          </a:prstGeom>
          <a:effectLst>
            <a:outerShdw blurRad="50800" dist="38100" dir="2700000" algn="tl" rotWithShape="0">
              <a:prstClr val="black">
                <a:alpha val="40000"/>
              </a:prstClr>
            </a:outerShdw>
          </a:effectLst>
        </p:spPr>
      </p:pic>
      <p:sp>
        <p:nvSpPr>
          <p:cNvPr id="8" name="Rettangolo 7">
            <a:extLst>
              <a:ext uri="{FF2B5EF4-FFF2-40B4-BE49-F238E27FC236}">
                <a16:creationId xmlns:a16="http://schemas.microsoft.com/office/drawing/2014/main" id="{48D29B08-E95E-0544-9250-10ACF906D0DC}"/>
              </a:ext>
            </a:extLst>
          </p:cNvPr>
          <p:cNvSpPr/>
          <p:nvPr/>
        </p:nvSpPr>
        <p:spPr>
          <a:xfrm>
            <a:off x="614925" y="3751006"/>
            <a:ext cx="3485127" cy="471948"/>
          </a:xfrm>
          <a:prstGeom prst="rect">
            <a:avLst/>
          </a:prstGeom>
          <a:noFill/>
          <a:ln w="38100"/>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5" name="Rettangolo 4">
            <a:extLst>
              <a:ext uri="{FF2B5EF4-FFF2-40B4-BE49-F238E27FC236}">
                <a16:creationId xmlns:a16="http://schemas.microsoft.com/office/drawing/2014/main" id="{17697A87-9339-F444-9ACD-3A3F60A3373D}"/>
              </a:ext>
            </a:extLst>
          </p:cNvPr>
          <p:cNvSpPr/>
          <p:nvPr/>
        </p:nvSpPr>
        <p:spPr>
          <a:xfrm>
            <a:off x="5330327" y="2662139"/>
            <a:ext cx="3666189" cy="405526"/>
          </a:xfrm>
          <a:prstGeom prst="rect">
            <a:avLst/>
          </a:prstGeom>
          <a:noFill/>
          <a:ln w="38100"/>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11" name="Rettangolo con angoli arrotondati 10">
            <a:extLst>
              <a:ext uri="{FF2B5EF4-FFF2-40B4-BE49-F238E27FC236}">
                <a16:creationId xmlns:a16="http://schemas.microsoft.com/office/drawing/2014/main" id="{F6A4B8A0-6561-DD43-B3E3-06C6DD274A27}"/>
              </a:ext>
            </a:extLst>
          </p:cNvPr>
          <p:cNvSpPr/>
          <p:nvPr/>
        </p:nvSpPr>
        <p:spPr>
          <a:xfrm>
            <a:off x="-1096698" y="6291919"/>
            <a:ext cx="8673155" cy="113067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47625" tIns="47625" rIns="576000" bIns="47625" numCol="1" spcCol="38100" rtlCol="0" anchor="ctr">
            <a:spAutoFit/>
          </a:bodyPr>
          <a:lstStyle/>
          <a:p>
            <a:pPr algn="r"/>
            <a:r>
              <a:rPr kumimoji="0" lang="it-IT" sz="2200" b="0" i="0" u="none" strike="noStrike" cap="none" spc="0" normalizeH="0" baseline="0" dirty="0">
                <a:ln>
                  <a:noFill/>
                </a:ln>
                <a:solidFill>
                  <a:srgbClr val="FFFFFF"/>
                </a:solidFill>
                <a:effectLst/>
                <a:uFillTx/>
                <a:latin typeface="+mn-lt"/>
                <a:ea typeface="+mn-ea"/>
                <a:cs typeface="+mn-cs"/>
                <a:sym typeface="Helvetica Light"/>
              </a:rPr>
              <a:t>A </a:t>
            </a:r>
            <a:r>
              <a:rPr kumimoji="0" lang="it-IT" sz="2200" b="0" i="0" u="none" strike="noStrike" cap="none" spc="0" normalizeH="0" baseline="0" dirty="0" err="1">
                <a:ln>
                  <a:noFill/>
                </a:ln>
                <a:solidFill>
                  <a:srgbClr val="FFFFFF"/>
                </a:solidFill>
                <a:effectLst/>
                <a:uFillTx/>
                <a:latin typeface="+mn-lt"/>
                <a:ea typeface="+mn-ea"/>
                <a:cs typeface="+mn-cs"/>
                <a:sym typeface="Helvetica Light"/>
              </a:rPr>
              <a:t>tip</a:t>
            </a:r>
            <a:r>
              <a:rPr kumimoji="0" lang="it-IT" sz="2200" b="0" i="0" u="none" strike="noStrike" cap="none" spc="0" normalizeH="0" baseline="0" dirty="0">
                <a:ln>
                  <a:noFill/>
                </a:ln>
                <a:solidFill>
                  <a:srgbClr val="FFFFFF"/>
                </a:solidFill>
                <a:effectLst/>
                <a:uFillTx/>
                <a:latin typeface="+mn-lt"/>
                <a:ea typeface="+mn-ea"/>
                <a:cs typeface="+mn-cs"/>
                <a:sym typeface="Helvetica Light"/>
              </a:rPr>
              <a:t> for </a:t>
            </a:r>
            <a:r>
              <a:rPr kumimoji="0" lang="it-IT" sz="2200" b="0" i="0" u="none" strike="noStrike" cap="none" spc="0" normalizeH="0" baseline="0" dirty="0" err="1">
                <a:ln>
                  <a:noFill/>
                </a:ln>
                <a:solidFill>
                  <a:srgbClr val="FFFFFF"/>
                </a:solidFill>
                <a:effectLst/>
                <a:uFillTx/>
                <a:latin typeface="+mn-lt"/>
                <a:ea typeface="+mn-ea"/>
                <a:cs typeface="+mn-cs"/>
                <a:sym typeface="Helvetica Light"/>
              </a:rPr>
              <a:t>you</a:t>
            </a:r>
            <a:r>
              <a:rPr kumimoji="0" lang="it-IT" sz="2200" b="0" i="0" u="none" strike="noStrike" cap="none" spc="0" normalizeH="0" baseline="0" dirty="0">
                <a:ln>
                  <a:noFill/>
                </a:ln>
                <a:solidFill>
                  <a:srgbClr val="FFFFFF"/>
                </a:solidFill>
                <a:effectLst/>
                <a:uFillTx/>
                <a:latin typeface="+mn-lt"/>
                <a:ea typeface="+mn-ea"/>
                <a:cs typeface="+mn-cs"/>
                <a:sym typeface="Helvetica Light"/>
              </a:rPr>
              <a:t>: create a </a:t>
            </a:r>
            <a:r>
              <a:rPr kumimoji="0" lang="it-IT" sz="2200" b="0" i="0" u="none" strike="noStrike" cap="none" spc="0" normalizeH="0" baseline="0" dirty="0" err="1">
                <a:ln>
                  <a:noFill/>
                </a:ln>
                <a:solidFill>
                  <a:srgbClr val="FFFFFF"/>
                </a:solidFill>
                <a:effectLst/>
                <a:uFillTx/>
                <a:latin typeface="+mn-lt"/>
                <a:ea typeface="+mn-ea"/>
                <a:cs typeface="+mn-cs"/>
                <a:sym typeface="Helvetica Light"/>
              </a:rPr>
              <a:t>citation</a:t>
            </a:r>
            <a:r>
              <a:rPr kumimoji="0" lang="it-IT" sz="2200" b="0" i="0" u="none" strike="noStrike" cap="none" spc="0" normalizeH="0" baseline="0" dirty="0">
                <a:ln>
                  <a:noFill/>
                </a:ln>
                <a:solidFill>
                  <a:srgbClr val="FFFFFF"/>
                </a:solidFill>
                <a:effectLst/>
                <a:uFillTx/>
                <a:latin typeface="+mn-lt"/>
                <a:ea typeface="+mn-ea"/>
                <a:cs typeface="+mn-cs"/>
                <a:sym typeface="Helvetica Light"/>
              </a:rPr>
              <a:t> record from DOI with </a:t>
            </a:r>
            <a:r>
              <a:rPr lang="it-IT" sz="2400" dirty="0">
                <a:hlinkClick r:id="rId4"/>
              </a:rPr>
              <a:t>https://citation.crosscite.org/</a:t>
            </a:r>
            <a:endParaRPr lang="it-IT" sz="2400" dirty="0"/>
          </a:p>
        </p:txBody>
      </p:sp>
      <p:pic>
        <p:nvPicPr>
          <p:cNvPr id="12" name="Immagine 11">
            <a:extLst>
              <a:ext uri="{FF2B5EF4-FFF2-40B4-BE49-F238E27FC236}">
                <a16:creationId xmlns:a16="http://schemas.microsoft.com/office/drawing/2014/main" id="{0C5F134E-F954-BA49-98AD-C34357D736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8055833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71418116-2ACD-4145-B5D2-BCF34FFC7ABC}"/>
              </a:ext>
            </a:extLst>
          </p:cNvPr>
          <p:cNvSpPr>
            <a:spLocks noGrp="1"/>
          </p:cNvSpPr>
          <p:nvPr>
            <p:ph type="body" sz="quarter" idx="11"/>
          </p:nvPr>
        </p:nvSpPr>
        <p:spPr/>
        <p:txBody>
          <a:bodyPr/>
          <a:lstStyle/>
          <a:p>
            <a:r>
              <a:rPr lang="it-IT" dirty="0" err="1"/>
              <a:t>Findable</a:t>
            </a:r>
            <a:endParaRPr lang="it-IT" dirty="0"/>
          </a:p>
          <a:p>
            <a:r>
              <a:rPr lang="it-IT" dirty="0" err="1"/>
              <a:t>Accessible</a:t>
            </a:r>
            <a:endParaRPr lang="it-IT" dirty="0"/>
          </a:p>
        </p:txBody>
      </p:sp>
      <p:sp>
        <p:nvSpPr>
          <p:cNvPr id="3" name="Segnaposto testo 2">
            <a:extLst>
              <a:ext uri="{FF2B5EF4-FFF2-40B4-BE49-F238E27FC236}">
                <a16:creationId xmlns:a16="http://schemas.microsoft.com/office/drawing/2014/main" id="{6F9F0700-121B-724A-BF13-71369C4E146D}"/>
              </a:ext>
            </a:extLst>
          </p:cNvPr>
          <p:cNvSpPr>
            <a:spLocks noGrp="1"/>
          </p:cNvSpPr>
          <p:nvPr>
            <p:ph type="body" sz="quarter" idx="21"/>
          </p:nvPr>
        </p:nvSpPr>
        <p:spPr/>
        <p:txBody>
          <a:bodyPr>
            <a:normAutofit fontScale="92500"/>
          </a:bodyPr>
          <a:lstStyle/>
          <a:p>
            <a:r>
              <a:rPr lang="it-IT" dirty="0"/>
              <a:t>I </a:t>
            </a:r>
            <a:r>
              <a:rPr lang="it-IT" dirty="0" err="1"/>
              <a:t>Persistent</a:t>
            </a:r>
            <a:r>
              <a:rPr lang="it-IT" dirty="0"/>
              <a:t> </a:t>
            </a:r>
            <a:r>
              <a:rPr lang="it-IT" dirty="0" err="1"/>
              <a:t>Identifier</a:t>
            </a:r>
            <a:r>
              <a:rPr lang="it-IT" dirty="0"/>
              <a:t> rendono i vostri dati</a:t>
            </a:r>
          </a:p>
        </p:txBody>
      </p:sp>
      <p:pic>
        <p:nvPicPr>
          <p:cNvPr id="6" name="Immagine 5">
            <a:extLst>
              <a:ext uri="{FF2B5EF4-FFF2-40B4-BE49-F238E27FC236}">
                <a16:creationId xmlns:a16="http://schemas.microsoft.com/office/drawing/2014/main" id="{D99095E2-07D8-F749-B132-60317CD6CC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17617002"/>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949D47D9-89B4-594D-80EE-EDDE625830C6}"/>
              </a:ext>
            </a:extLst>
          </p:cNvPr>
          <p:cNvSpPr>
            <a:spLocks noGrp="1"/>
          </p:cNvSpPr>
          <p:nvPr>
            <p:ph type="body" sz="quarter" idx="21"/>
          </p:nvPr>
        </p:nvSpPr>
        <p:spPr/>
        <p:txBody>
          <a:bodyPr>
            <a:normAutofit fontScale="92500" lnSpcReduction="10000"/>
          </a:bodyPr>
          <a:lstStyle/>
          <a:p>
            <a:r>
              <a:rPr lang="it-IT" dirty="0"/>
              <a:t>Come potete assegnare un </a:t>
            </a:r>
            <a:r>
              <a:rPr lang="it-IT" dirty="0" err="1"/>
              <a:t>persistent</a:t>
            </a:r>
            <a:r>
              <a:rPr lang="it-IT" dirty="0"/>
              <a:t> </a:t>
            </a:r>
            <a:r>
              <a:rPr lang="it-IT" dirty="0" err="1"/>
              <a:t>identifier</a:t>
            </a:r>
            <a:r>
              <a:rPr lang="it-IT" dirty="0"/>
              <a:t> ai vostri oggetti digitali?</a:t>
            </a:r>
          </a:p>
        </p:txBody>
      </p:sp>
      <p:sp>
        <p:nvSpPr>
          <p:cNvPr id="3" name="Segnaposto testo 2">
            <a:extLst>
              <a:ext uri="{FF2B5EF4-FFF2-40B4-BE49-F238E27FC236}">
                <a16:creationId xmlns:a16="http://schemas.microsoft.com/office/drawing/2014/main" id="{71C74B61-D671-7C4B-A6EE-C6B5280FCC22}"/>
              </a:ext>
            </a:extLst>
          </p:cNvPr>
          <p:cNvSpPr>
            <a:spLocks noGrp="1"/>
          </p:cNvSpPr>
          <p:nvPr>
            <p:ph type="body" sz="quarter" idx="22"/>
          </p:nvPr>
        </p:nvSpPr>
        <p:spPr>
          <a:xfrm>
            <a:off x="723900" y="1752437"/>
            <a:ext cx="6591300" cy="5650996"/>
          </a:xfrm>
        </p:spPr>
        <p:txBody>
          <a:bodyPr numCol="1">
            <a:normAutofit/>
          </a:bodyPr>
          <a:lstStyle/>
          <a:p>
            <a:r>
              <a:rPr lang="it-IT" sz="3600" dirty="0"/>
              <a:t>Gli identificativi persistenti devono essere assegnati da un’entità che possa garantire la persistenza del collegamento all’oggetto. </a:t>
            </a:r>
          </a:p>
          <a:p>
            <a:r>
              <a:rPr lang="it-IT" sz="3600" dirty="0">
                <a:hlinkClick r:id="rId2"/>
              </a:rPr>
              <a:t>Zenodo</a:t>
            </a:r>
            <a:r>
              <a:rPr lang="it-IT" sz="3600" dirty="0"/>
              <a:t> assegna un DOI agli oggetti digitali che non ne hanno ancora uno.  </a:t>
            </a:r>
          </a:p>
        </p:txBody>
      </p:sp>
      <p:sp>
        <p:nvSpPr>
          <p:cNvPr id="4" name="Segnaposto testo 3">
            <a:extLst>
              <a:ext uri="{FF2B5EF4-FFF2-40B4-BE49-F238E27FC236}">
                <a16:creationId xmlns:a16="http://schemas.microsoft.com/office/drawing/2014/main" id="{49682E1D-CDEF-7F48-9F47-B68BC91BD213}"/>
              </a:ext>
            </a:extLst>
          </p:cNvPr>
          <p:cNvSpPr>
            <a:spLocks noGrp="1"/>
          </p:cNvSpPr>
          <p:nvPr>
            <p:ph type="body" sz="quarter" idx="23"/>
          </p:nvPr>
        </p:nvSpPr>
        <p:spPr/>
        <p:txBody>
          <a:bodyPr/>
          <a:lstStyle/>
          <a:p>
            <a:r>
              <a:rPr lang="it-IT" dirty="0"/>
              <a:t>Probabilmente il </a:t>
            </a:r>
            <a:r>
              <a:rPr lang="it-IT" dirty="0" err="1"/>
              <a:t>repository</a:t>
            </a:r>
            <a:r>
              <a:rPr lang="it-IT" dirty="0"/>
              <a:t> </a:t>
            </a:r>
            <a:br>
              <a:rPr lang="it-IT" dirty="0"/>
            </a:br>
            <a:r>
              <a:rPr lang="it-IT" dirty="0"/>
              <a:t>(o l’editore) assegnerà un PID al vostro oggetto digitale</a:t>
            </a:r>
          </a:p>
        </p:txBody>
      </p:sp>
      <p:pic>
        <p:nvPicPr>
          <p:cNvPr id="8" name="Immagine 7">
            <a:extLst>
              <a:ext uri="{FF2B5EF4-FFF2-40B4-BE49-F238E27FC236}">
                <a16:creationId xmlns:a16="http://schemas.microsoft.com/office/drawing/2014/main" id="{B2FE2E25-B483-364A-85FB-7BCD49E2F7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4124621282"/>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AF8DCAD-DACD-8D4C-B767-D6E5D15B5AA5}"/>
              </a:ext>
            </a:extLst>
          </p:cNvPr>
          <p:cNvSpPr>
            <a:spLocks noGrp="1"/>
          </p:cNvSpPr>
          <p:nvPr>
            <p:ph type="body" sz="quarter" idx="10"/>
          </p:nvPr>
        </p:nvSpPr>
        <p:spPr/>
        <p:txBody>
          <a:bodyPr/>
          <a:lstStyle/>
          <a:p>
            <a:r>
              <a:rPr lang="it-IT" dirty="0" err="1"/>
              <a:t>Accessible</a:t>
            </a:r>
            <a:endParaRPr lang="it-IT" dirty="0"/>
          </a:p>
        </p:txBody>
      </p:sp>
    </p:spTree>
    <p:extLst>
      <p:ext uri="{BB962C8B-B14F-4D97-AF65-F5344CB8AC3E}">
        <p14:creationId xmlns:p14="http://schemas.microsoft.com/office/powerpoint/2010/main" val="123650825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97051D2-8A9D-0F49-9C22-5F7B518F44BA}"/>
              </a:ext>
            </a:extLst>
          </p:cNvPr>
          <p:cNvSpPr>
            <a:spLocks noGrp="1"/>
          </p:cNvSpPr>
          <p:nvPr>
            <p:ph type="body" sz="quarter" idx="11"/>
          </p:nvPr>
        </p:nvSpPr>
        <p:spPr/>
        <p:txBody>
          <a:bodyPr/>
          <a:lstStyle/>
          <a:p>
            <a:pPr marL="0" indent="0">
              <a:buNone/>
            </a:pPr>
            <a:r>
              <a:rPr lang="it-IT" b="0" dirty="0"/>
              <a:t>Una volta trovati i dati, come posso avere accesso?</a:t>
            </a:r>
            <a:endParaRPr lang="it-IT" dirty="0"/>
          </a:p>
        </p:txBody>
      </p:sp>
      <p:sp>
        <p:nvSpPr>
          <p:cNvPr id="3" name="Segnaposto testo 2">
            <a:extLst>
              <a:ext uri="{FF2B5EF4-FFF2-40B4-BE49-F238E27FC236}">
                <a16:creationId xmlns:a16="http://schemas.microsoft.com/office/drawing/2014/main" id="{C2D35754-5234-3748-8B73-A9A5AE764F3E}"/>
              </a:ext>
            </a:extLst>
          </p:cNvPr>
          <p:cNvSpPr>
            <a:spLocks noGrp="1"/>
          </p:cNvSpPr>
          <p:nvPr>
            <p:ph type="body" sz="quarter" idx="21"/>
          </p:nvPr>
        </p:nvSpPr>
        <p:spPr/>
        <p:txBody>
          <a:bodyPr/>
          <a:lstStyle/>
          <a:p>
            <a:r>
              <a:rPr lang="it-IT" dirty="0" err="1"/>
              <a:t>Accessible</a:t>
            </a:r>
            <a:endParaRPr lang="it-IT" dirty="0"/>
          </a:p>
        </p:txBody>
      </p:sp>
      <p:pic>
        <p:nvPicPr>
          <p:cNvPr id="6" name="Immagine 5">
            <a:extLst>
              <a:ext uri="{FF2B5EF4-FFF2-40B4-BE49-F238E27FC236}">
                <a16:creationId xmlns:a16="http://schemas.microsoft.com/office/drawing/2014/main" id="{8A678FFE-FF25-F64E-B8BD-D26565DE2A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835266406"/>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3BB702E-4573-4A43-BE82-BDB58833C31C}"/>
              </a:ext>
            </a:extLst>
          </p:cNvPr>
          <p:cNvSpPr>
            <a:spLocks noGrp="1"/>
          </p:cNvSpPr>
          <p:nvPr>
            <p:ph type="body" sz="quarter" idx="10"/>
          </p:nvPr>
        </p:nvSpPr>
        <p:spPr/>
        <p:txBody>
          <a:bodyPr/>
          <a:lstStyle/>
          <a:p>
            <a:r>
              <a:rPr lang="it-IT" dirty="0"/>
              <a:t>Diritti di accesso</a:t>
            </a:r>
            <a:br>
              <a:rPr lang="it-IT" dirty="0"/>
            </a:br>
            <a:r>
              <a:rPr lang="it-IT" dirty="0"/>
              <a:t> in </a:t>
            </a:r>
            <a:r>
              <a:rPr lang="it-IT" dirty="0" err="1"/>
              <a:t>Zenodo</a:t>
            </a:r>
            <a:endParaRPr lang="it-IT" dirty="0"/>
          </a:p>
        </p:txBody>
      </p:sp>
      <p:pic>
        <p:nvPicPr>
          <p:cNvPr id="12" name="Immagine 11">
            <a:extLst>
              <a:ext uri="{FF2B5EF4-FFF2-40B4-BE49-F238E27FC236}">
                <a16:creationId xmlns:a16="http://schemas.microsoft.com/office/drawing/2014/main" id="{828B205B-1985-E849-93F5-5E7A9E6278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9461" y="309681"/>
            <a:ext cx="12179300" cy="3530600"/>
          </a:xfrm>
          <a:prstGeom prst="rect">
            <a:avLst/>
          </a:prstGeom>
          <a:effectLst>
            <a:outerShdw blurRad="50800" dist="38100" dir="2700000" algn="tl" rotWithShape="0">
              <a:prstClr val="black">
                <a:alpha val="40000"/>
              </a:prstClr>
            </a:outerShdw>
          </a:effectLst>
        </p:spPr>
      </p:pic>
      <p:pic>
        <p:nvPicPr>
          <p:cNvPr id="13" name="Immagine 12">
            <a:extLst>
              <a:ext uri="{FF2B5EF4-FFF2-40B4-BE49-F238E27FC236}">
                <a16:creationId xmlns:a16="http://schemas.microsoft.com/office/drawing/2014/main" id="{BAB48D61-13D5-D240-917D-54F19CF431C9}"/>
              </a:ext>
            </a:extLst>
          </p:cNvPr>
          <p:cNvPicPr>
            <a:picLocks noChangeAspect="1"/>
          </p:cNvPicPr>
          <p:nvPr/>
        </p:nvPicPr>
        <p:blipFill rotWithShape="1">
          <a:blip r:embed="rId2">
            <a:extLst>
              <a:ext uri="{28A0092B-C50C-407E-A947-70E740481C1C}">
                <a14:useLocalDpi xmlns:a14="http://schemas.microsoft.com/office/drawing/2010/main" val="0"/>
              </a:ext>
            </a:extLst>
          </a:blip>
          <a:srcRect l="15278" r="68790" b="57932"/>
          <a:stretch/>
        </p:blipFill>
        <p:spPr>
          <a:xfrm>
            <a:off x="711201" y="3357797"/>
            <a:ext cx="3625690" cy="2775373"/>
          </a:xfrm>
          <a:prstGeom prst="rect">
            <a:avLst/>
          </a:prstGeom>
        </p:spPr>
      </p:pic>
      <p:pic>
        <p:nvPicPr>
          <p:cNvPr id="15" name="Immagine 14">
            <a:extLst>
              <a:ext uri="{FF2B5EF4-FFF2-40B4-BE49-F238E27FC236}">
                <a16:creationId xmlns:a16="http://schemas.microsoft.com/office/drawing/2014/main" id="{E379E2A7-7FAF-FA4B-B6E4-10BB304F5A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9261" y="1954302"/>
            <a:ext cx="12509500" cy="5029200"/>
          </a:xfrm>
          <a:prstGeom prst="rect">
            <a:avLst/>
          </a:prstGeom>
          <a:effectLst>
            <a:outerShdw blurRad="50800" dist="38100" dir="2700000" algn="tl" rotWithShape="0">
              <a:prstClr val="black">
                <a:alpha val="40000"/>
              </a:prstClr>
            </a:outerShdw>
          </a:effectLst>
        </p:spPr>
      </p:pic>
      <p:pic>
        <p:nvPicPr>
          <p:cNvPr id="17" name="Immagine 16">
            <a:extLst>
              <a:ext uri="{FF2B5EF4-FFF2-40B4-BE49-F238E27FC236}">
                <a16:creationId xmlns:a16="http://schemas.microsoft.com/office/drawing/2014/main" id="{1E708E65-D495-824E-99A0-0B4A667D88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9911" y="3840281"/>
            <a:ext cx="12268200" cy="6464300"/>
          </a:xfrm>
          <a:prstGeom prst="rect">
            <a:avLst/>
          </a:prstGeom>
          <a:effectLst>
            <a:outerShdw blurRad="50800" dist="38100" dir="2700000" algn="tl" rotWithShape="0">
              <a:prstClr val="black">
                <a:alpha val="40000"/>
              </a:prstClr>
            </a:outerShdw>
          </a:effectLst>
        </p:spPr>
      </p:pic>
      <p:pic>
        <p:nvPicPr>
          <p:cNvPr id="19" name="Immagine 18">
            <a:extLst>
              <a:ext uri="{FF2B5EF4-FFF2-40B4-BE49-F238E27FC236}">
                <a16:creationId xmlns:a16="http://schemas.microsoft.com/office/drawing/2014/main" id="{291ECF5F-55CF-0E44-8572-E51AE1524D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891" y="6299561"/>
            <a:ext cx="7366000" cy="1917700"/>
          </a:xfrm>
          <a:prstGeom prst="rect">
            <a:avLst/>
          </a:prstGeom>
          <a:effectLst>
            <a:outerShdw blurRad="50800" dist="38100" dir="2700000" algn="tl" rotWithShape="0">
              <a:prstClr val="black">
                <a:alpha val="40000"/>
              </a:prstClr>
            </a:outerShdw>
          </a:effectLst>
        </p:spPr>
      </p:pic>
      <p:pic>
        <p:nvPicPr>
          <p:cNvPr id="10" name="Immagine 9">
            <a:extLst>
              <a:ext uri="{FF2B5EF4-FFF2-40B4-BE49-F238E27FC236}">
                <a16:creationId xmlns:a16="http://schemas.microsoft.com/office/drawing/2014/main" id="{E99055DD-E0C2-BA46-A703-ECAFE82F5B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8703655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gad9f56bffc_0_1405"/>
          <p:cNvSpPr txBox="1">
            <a:spLocks noGrp="1"/>
          </p:cNvSpPr>
          <p:nvPr>
            <p:ph type="body" idx="1"/>
          </p:nvPr>
        </p:nvSpPr>
        <p:spPr>
          <a:xfrm>
            <a:off x="1240407" y="4918733"/>
            <a:ext cx="3119100" cy="2784300"/>
          </a:xfrm>
          <a:prstGeom prst="rect">
            <a:avLst/>
          </a:prstGeom>
          <a:noFill/>
          <a:ln>
            <a:noFill/>
          </a:ln>
        </p:spPr>
        <p:txBody>
          <a:bodyPr spcFirstLastPara="1" wrap="square" lIns="0" tIns="0" rIns="0" bIns="0" anchor="t" anchorCtr="0">
            <a:noAutofit/>
          </a:bodyPr>
          <a:lstStyle/>
          <a:p>
            <a:pPr marL="0" lvl="0" indent="0">
              <a:spcBef>
                <a:spcPts val="0"/>
              </a:spcBef>
              <a:buClr>
                <a:schemeClr val="dk1"/>
              </a:buClr>
              <a:buSzPts val="1100"/>
            </a:pPr>
            <a:r>
              <a:rPr lang="it-IT" dirty="0"/>
              <a:t>Introduzione e motivazioni</a:t>
            </a:r>
            <a:endParaRPr sz="2800" b="0" dirty="0"/>
          </a:p>
        </p:txBody>
      </p:sp>
      <p:sp>
        <p:nvSpPr>
          <p:cNvPr id="609" name="Google Shape;609;gad9f56bffc_0_1405"/>
          <p:cNvSpPr txBox="1">
            <a:spLocks noGrp="1"/>
          </p:cNvSpPr>
          <p:nvPr>
            <p:ph type="body" idx="4"/>
          </p:nvPr>
        </p:nvSpPr>
        <p:spPr>
          <a:xfrm>
            <a:off x="4761582" y="4918723"/>
            <a:ext cx="3167400" cy="2784300"/>
          </a:xfrm>
          <a:prstGeom prst="rect">
            <a:avLst/>
          </a:prstGeom>
          <a:noFill/>
          <a:ln>
            <a:noFill/>
          </a:ln>
        </p:spPr>
        <p:txBody>
          <a:bodyPr spcFirstLastPara="1" wrap="square" lIns="0" tIns="0" rIns="0" bIns="0" anchor="t" anchorCtr="0">
            <a:noAutofit/>
          </a:bodyPr>
          <a:lstStyle/>
          <a:p>
            <a:pPr marL="0" lvl="0" indent="0">
              <a:spcBef>
                <a:spcPts val="0"/>
              </a:spcBef>
              <a:buClr>
                <a:schemeClr val="dk1"/>
              </a:buClr>
              <a:buSzPts val="1100"/>
            </a:pPr>
            <a:r>
              <a:rPr lang="it-IT" dirty="0"/>
              <a:t>Open Access e </a:t>
            </a:r>
            <a:r>
              <a:rPr lang="it-IT" dirty="0" err="1"/>
              <a:t>Research</a:t>
            </a:r>
            <a:r>
              <a:rPr lang="it-IT" dirty="0"/>
              <a:t> Data Management</a:t>
            </a:r>
            <a:endParaRPr sz="2800" b="0" dirty="0">
              <a:solidFill>
                <a:srgbClr val="000000"/>
              </a:solidFill>
            </a:endParaRPr>
          </a:p>
        </p:txBody>
      </p:sp>
      <p:sp>
        <p:nvSpPr>
          <p:cNvPr id="610" name="Google Shape;610;gad9f56bffc_0_1405"/>
          <p:cNvSpPr txBox="1">
            <a:spLocks noGrp="1"/>
          </p:cNvSpPr>
          <p:nvPr>
            <p:ph type="body" idx="6"/>
          </p:nvPr>
        </p:nvSpPr>
        <p:spPr>
          <a:xfrm>
            <a:off x="8331081" y="4908939"/>
            <a:ext cx="3167400" cy="2784300"/>
          </a:xfrm>
          <a:prstGeom prst="rect">
            <a:avLst/>
          </a:prstGeom>
          <a:noFill/>
          <a:ln>
            <a:noFill/>
          </a:ln>
        </p:spPr>
        <p:txBody>
          <a:bodyPr spcFirstLastPara="1" wrap="square" lIns="0" tIns="0" rIns="0" bIns="0" anchor="t" anchorCtr="0">
            <a:noAutofit/>
          </a:bodyPr>
          <a:lstStyle/>
          <a:p>
            <a:pPr marL="0" lvl="0" indent="0">
              <a:spcBef>
                <a:spcPts val="0"/>
              </a:spcBef>
            </a:pPr>
            <a:r>
              <a:rPr lang="it-IT" dirty="0"/>
              <a:t>Data Management Plan e principi FAIR</a:t>
            </a:r>
            <a:endParaRPr sz="2800" b="0" dirty="0">
              <a:solidFill>
                <a:srgbClr val="000000"/>
              </a:solidFill>
            </a:endParaRPr>
          </a:p>
        </p:txBody>
      </p:sp>
      <p:sp>
        <p:nvSpPr>
          <p:cNvPr id="611" name="Google Shape;611;gad9f56bffc_0_1405"/>
          <p:cNvSpPr txBox="1">
            <a:spLocks noGrp="1"/>
          </p:cNvSpPr>
          <p:nvPr>
            <p:ph type="body" idx="8"/>
          </p:nvPr>
        </p:nvSpPr>
        <p:spPr>
          <a:xfrm>
            <a:off x="11842940" y="4918733"/>
            <a:ext cx="3167400" cy="2784300"/>
          </a:xfrm>
          <a:prstGeom prst="rect">
            <a:avLst/>
          </a:prstGeom>
          <a:noFill/>
          <a:ln>
            <a:noFill/>
          </a:ln>
        </p:spPr>
        <p:txBody>
          <a:bodyPr spcFirstLastPara="1" wrap="square" lIns="0" tIns="0" rIns="0" bIns="0" anchor="t" anchorCtr="0">
            <a:noAutofit/>
          </a:bodyPr>
          <a:lstStyle/>
          <a:p>
            <a:pPr marL="0" lvl="0" indent="0">
              <a:spcBef>
                <a:spcPts val="0"/>
              </a:spcBef>
            </a:pPr>
            <a:r>
              <a:rPr lang="it-IT" dirty="0"/>
              <a:t>Sessione pratica</a:t>
            </a:r>
            <a:endParaRPr lang="it-IT" sz="2800" dirty="0">
              <a:solidFill>
                <a:srgbClr val="000000"/>
              </a:solidFill>
            </a:endParaRPr>
          </a:p>
        </p:txBody>
      </p:sp>
      <p:sp>
        <p:nvSpPr>
          <p:cNvPr id="612" name="Google Shape;612;gad9f56bffc_0_1405"/>
          <p:cNvSpPr txBox="1">
            <a:spLocks noGrp="1"/>
          </p:cNvSpPr>
          <p:nvPr>
            <p:ph type="body" idx="16"/>
          </p:nvPr>
        </p:nvSpPr>
        <p:spPr>
          <a:xfrm>
            <a:off x="711199" y="575733"/>
            <a:ext cx="14752500" cy="884700"/>
          </a:xfrm>
          <a:prstGeom prst="rect">
            <a:avLst/>
          </a:prstGeom>
          <a:noFill/>
          <a:ln>
            <a:noFill/>
          </a:ln>
        </p:spPr>
        <p:txBody>
          <a:bodyPr spcFirstLastPara="1" wrap="square" lIns="0" tIns="0" rIns="0" bIns="0" anchor="b" anchorCtr="0">
            <a:noAutofit/>
          </a:bodyPr>
          <a:lstStyle/>
          <a:p>
            <a:pPr marL="0" lvl="0" indent="0" algn="ctr" rtl="0">
              <a:lnSpc>
                <a:spcPct val="85000"/>
              </a:lnSpc>
              <a:spcBef>
                <a:spcPts val="0"/>
              </a:spcBef>
              <a:spcAft>
                <a:spcPts val="0"/>
              </a:spcAft>
              <a:buClr>
                <a:srgbClr val="2D3293"/>
              </a:buClr>
              <a:buSzPts val="3300"/>
              <a:buFont typeface="Helvetica Neue"/>
              <a:buNone/>
            </a:pPr>
            <a:r>
              <a:rPr lang="it-IT" dirty="0">
                <a:solidFill>
                  <a:schemeClr val="accent1"/>
                </a:solidFill>
              </a:rPr>
              <a:t>Programma del corso</a:t>
            </a:r>
            <a:endParaRPr dirty="0">
              <a:solidFill>
                <a:schemeClr val="accent1"/>
              </a:solidFill>
            </a:endParaRPr>
          </a:p>
        </p:txBody>
      </p:sp>
      <p:sp>
        <p:nvSpPr>
          <p:cNvPr id="613" name="Google Shape;613;gad9f56bffc_0_1405"/>
          <p:cNvSpPr/>
          <p:nvPr/>
        </p:nvSpPr>
        <p:spPr>
          <a:xfrm>
            <a:off x="1662546" y="2289616"/>
            <a:ext cx="2268000" cy="2268000"/>
          </a:xfrm>
          <a:prstGeom prst="ellipse">
            <a:avLst/>
          </a:prstGeom>
          <a:solidFill>
            <a:srgbClr val="D5E7F8"/>
          </a:solidFill>
          <a:ln w="57150" cap="flat" cmpd="sng">
            <a:solidFill>
              <a:srgbClr val="134477"/>
            </a:solidFill>
            <a:prstDash val="solid"/>
            <a:miter lim="400000"/>
            <a:headEnd type="none" w="sm" len="sm"/>
            <a:tailEnd type="none" w="sm" len="sm"/>
          </a:ln>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rgbClr val="000000"/>
              </a:buClr>
              <a:buSzPts val="4400"/>
              <a:buFont typeface="Helvetica Neue Light"/>
              <a:buNone/>
            </a:pPr>
            <a:r>
              <a:rPr lang="it-IT" sz="4400" b="1" dirty="0">
                <a:latin typeface="Helvetica Neue Light"/>
                <a:ea typeface="Helvetica Neue Light"/>
                <a:cs typeface="Helvetica Neue Light"/>
                <a:sym typeface="Helvetica Neue Light"/>
              </a:rPr>
              <a:t>2</a:t>
            </a:r>
            <a:br>
              <a:rPr lang="it-IT" sz="4400" b="1" i="0" u="none" strike="noStrike" cap="none" dirty="0">
                <a:solidFill>
                  <a:srgbClr val="000000"/>
                </a:solidFill>
                <a:latin typeface="Helvetica Neue Light"/>
                <a:ea typeface="Helvetica Neue Light"/>
                <a:cs typeface="Helvetica Neue Light"/>
                <a:sym typeface="Helvetica Neue Light"/>
              </a:rPr>
            </a:br>
            <a:r>
              <a:rPr lang="it-IT" sz="4400" b="1" dirty="0" err="1">
                <a:latin typeface="Helvetica Neue Light"/>
                <a:ea typeface="Helvetica Neue Light"/>
                <a:cs typeface="Helvetica Neue Light"/>
                <a:sym typeface="Helvetica Neue Light"/>
              </a:rPr>
              <a:t>Feb</a:t>
            </a:r>
            <a:endParaRPr dirty="0"/>
          </a:p>
        </p:txBody>
      </p:sp>
      <p:sp>
        <p:nvSpPr>
          <p:cNvPr id="614" name="Google Shape;614;gad9f56bffc_0_1405"/>
          <p:cNvSpPr/>
          <p:nvPr/>
        </p:nvSpPr>
        <p:spPr>
          <a:xfrm>
            <a:off x="5209285" y="2289616"/>
            <a:ext cx="2268000" cy="2268000"/>
          </a:xfrm>
          <a:prstGeom prst="ellipse">
            <a:avLst/>
          </a:prstGeom>
          <a:solidFill>
            <a:srgbClr val="ADCFF2"/>
          </a:solidFill>
          <a:ln w="57150" cap="flat" cmpd="sng">
            <a:solidFill>
              <a:srgbClr val="134477"/>
            </a:solidFill>
            <a:prstDash val="solid"/>
            <a:miter lim="400000"/>
            <a:headEnd type="none" w="sm" len="sm"/>
            <a:tailEnd type="none" w="sm" len="sm"/>
          </a:ln>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rgbClr val="000000"/>
              </a:buClr>
              <a:buSzPts val="4400"/>
              <a:buFont typeface="Helvetica Neue Light"/>
              <a:buNone/>
            </a:pPr>
            <a:r>
              <a:rPr lang="it-IT" sz="4400" b="1" dirty="0">
                <a:latin typeface="Helvetica Neue Light"/>
                <a:ea typeface="Helvetica Neue Light"/>
                <a:cs typeface="Helvetica Neue Light"/>
                <a:sym typeface="Helvetica Neue Light"/>
              </a:rPr>
              <a:t>4</a:t>
            </a:r>
            <a:br>
              <a:rPr lang="it-IT" sz="4400" b="1" i="0" u="none" strike="noStrike" cap="none" dirty="0">
                <a:solidFill>
                  <a:srgbClr val="000000"/>
                </a:solidFill>
                <a:latin typeface="Helvetica Neue Light"/>
                <a:ea typeface="Helvetica Neue Light"/>
                <a:cs typeface="Helvetica Neue Light"/>
                <a:sym typeface="Helvetica Neue Light"/>
              </a:rPr>
            </a:br>
            <a:r>
              <a:rPr lang="it-IT" sz="4400" b="1" dirty="0" err="1">
                <a:latin typeface="Helvetica Neue Light"/>
                <a:ea typeface="Helvetica Neue Light"/>
                <a:cs typeface="Helvetica Neue Light"/>
                <a:sym typeface="Helvetica Neue Light"/>
              </a:rPr>
              <a:t>Feb</a:t>
            </a:r>
            <a:endParaRPr dirty="0"/>
          </a:p>
        </p:txBody>
      </p:sp>
      <p:sp>
        <p:nvSpPr>
          <p:cNvPr id="615" name="Google Shape;615;gad9f56bffc_0_1405"/>
          <p:cNvSpPr/>
          <p:nvPr/>
        </p:nvSpPr>
        <p:spPr>
          <a:xfrm>
            <a:off x="8780846" y="2289616"/>
            <a:ext cx="2268000" cy="2268000"/>
          </a:xfrm>
          <a:prstGeom prst="ellipse">
            <a:avLst/>
          </a:prstGeom>
          <a:solidFill>
            <a:srgbClr val="86B7EB"/>
          </a:solidFill>
          <a:ln w="57150" cap="flat" cmpd="sng">
            <a:solidFill>
              <a:srgbClr val="134477"/>
            </a:solidFill>
            <a:prstDash val="solid"/>
            <a:miter lim="400000"/>
            <a:headEnd type="none" w="sm" len="sm"/>
            <a:tailEnd type="none" w="sm" len="sm"/>
          </a:ln>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chemeClr val="dk1"/>
              </a:buClr>
              <a:buSzPts val="4400"/>
              <a:buFont typeface="Helvetica Neue Light"/>
              <a:buNone/>
            </a:pPr>
            <a:r>
              <a:rPr lang="it-IT" sz="4400" b="1" i="0" u="none" strike="noStrike" cap="none" dirty="0">
                <a:solidFill>
                  <a:schemeClr val="dk1"/>
                </a:solidFill>
                <a:latin typeface="Helvetica Neue Light"/>
                <a:ea typeface="Helvetica Neue Light"/>
                <a:cs typeface="Helvetica Neue Light"/>
                <a:sym typeface="Helvetica Neue Light"/>
              </a:rPr>
              <a:t>9</a:t>
            </a:r>
            <a:br>
              <a:rPr lang="it-IT" sz="4400" b="1" i="0" u="none" strike="noStrike" cap="none" dirty="0">
                <a:solidFill>
                  <a:schemeClr val="dk1"/>
                </a:solidFill>
                <a:latin typeface="Helvetica Neue Light"/>
                <a:ea typeface="Helvetica Neue Light"/>
                <a:cs typeface="Helvetica Neue Light"/>
                <a:sym typeface="Helvetica Neue Light"/>
              </a:rPr>
            </a:br>
            <a:r>
              <a:rPr lang="it-IT" sz="4400" b="1" i="0" u="none" strike="noStrike" cap="none" dirty="0" err="1">
                <a:solidFill>
                  <a:schemeClr val="dk1"/>
                </a:solidFill>
                <a:latin typeface="Helvetica Neue Light"/>
                <a:ea typeface="Helvetica Neue Light"/>
                <a:cs typeface="Helvetica Neue Light"/>
                <a:sym typeface="Helvetica Neue Light"/>
              </a:rPr>
              <a:t>Feb</a:t>
            </a:r>
            <a:endParaRPr sz="4400" b="1" i="0" u="none" strike="noStrike" cap="none" dirty="0">
              <a:solidFill>
                <a:schemeClr val="dk1"/>
              </a:solidFill>
              <a:latin typeface="Helvetica Neue Light"/>
              <a:ea typeface="Helvetica Neue Light"/>
              <a:cs typeface="Helvetica Neue Light"/>
              <a:sym typeface="Helvetica Neue Light"/>
            </a:endParaRPr>
          </a:p>
        </p:txBody>
      </p:sp>
      <p:sp>
        <p:nvSpPr>
          <p:cNvPr id="616" name="Google Shape;616;gad9f56bffc_0_1405"/>
          <p:cNvSpPr/>
          <p:nvPr/>
        </p:nvSpPr>
        <p:spPr>
          <a:xfrm>
            <a:off x="12292705" y="2289616"/>
            <a:ext cx="2268000" cy="2268000"/>
          </a:xfrm>
          <a:prstGeom prst="ellipse">
            <a:avLst/>
          </a:prstGeom>
          <a:solidFill>
            <a:srgbClr val="1D66B2"/>
          </a:solidFill>
          <a:ln w="57150" cap="flat" cmpd="sng">
            <a:solidFill>
              <a:srgbClr val="134477"/>
            </a:solidFill>
            <a:prstDash val="solid"/>
            <a:miter lim="400000"/>
            <a:headEnd type="none" w="sm" len="sm"/>
            <a:tailEnd type="none" w="sm" len="sm"/>
          </a:ln>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chemeClr val="lt1"/>
              </a:buClr>
              <a:buSzPts val="4400"/>
              <a:buFont typeface="Helvetica Neue Light"/>
              <a:buNone/>
            </a:pPr>
            <a:r>
              <a:rPr lang="it-IT" sz="4400" b="1" dirty="0">
                <a:solidFill>
                  <a:schemeClr val="lt1"/>
                </a:solidFill>
                <a:latin typeface="Helvetica Neue Light"/>
                <a:ea typeface="Helvetica Neue Light"/>
                <a:cs typeface="Helvetica Neue Light"/>
                <a:sym typeface="Helvetica Neue Light"/>
              </a:rPr>
              <a:t>11</a:t>
            </a:r>
            <a:br>
              <a:rPr lang="it-IT" sz="4400" b="1" i="0" u="none" strike="noStrike" cap="none" dirty="0">
                <a:solidFill>
                  <a:schemeClr val="lt1"/>
                </a:solidFill>
                <a:latin typeface="Helvetica Neue Light"/>
                <a:ea typeface="Helvetica Neue Light"/>
                <a:cs typeface="Helvetica Neue Light"/>
                <a:sym typeface="Helvetica Neue Light"/>
              </a:rPr>
            </a:br>
            <a:r>
              <a:rPr lang="it-IT" sz="4400" b="1" dirty="0" err="1">
                <a:solidFill>
                  <a:schemeClr val="lt1"/>
                </a:solidFill>
                <a:latin typeface="Helvetica Neue Light"/>
                <a:ea typeface="Helvetica Neue Light"/>
                <a:cs typeface="Helvetica Neue Light"/>
                <a:sym typeface="Helvetica Neue Light"/>
              </a:rPr>
              <a:t>Feb</a:t>
            </a:r>
            <a:endParaRPr sz="4400" b="1" i="0" u="none" strike="noStrike" cap="none" dirty="0">
              <a:solidFill>
                <a:schemeClr val="lt1"/>
              </a:solidFill>
              <a:latin typeface="Helvetica Neue Light"/>
              <a:ea typeface="Helvetica Neue Light"/>
              <a:cs typeface="Helvetica Neue Light"/>
              <a:sym typeface="Helvetica Neue Light"/>
            </a:endParaRPr>
          </a:p>
        </p:txBody>
      </p:sp>
      <p:sp>
        <p:nvSpPr>
          <p:cNvPr id="2" name="Rettangolo 1">
            <a:extLst>
              <a:ext uri="{FF2B5EF4-FFF2-40B4-BE49-F238E27FC236}">
                <a16:creationId xmlns:a16="http://schemas.microsoft.com/office/drawing/2014/main" id="{47FEF104-D646-114B-9855-8D9EFBA9ADB5}"/>
              </a:ext>
            </a:extLst>
          </p:cNvPr>
          <p:cNvSpPr/>
          <p:nvPr/>
        </p:nvSpPr>
        <p:spPr>
          <a:xfrm>
            <a:off x="1448524" y="7062166"/>
            <a:ext cx="13277850" cy="51435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6713A452-8F20-A14E-B190-9777F4959697}"/>
              </a:ext>
            </a:extLst>
          </p:cNvPr>
          <p:cNvSpPr/>
          <p:nvPr/>
        </p:nvSpPr>
        <p:spPr>
          <a:xfrm>
            <a:off x="1448523" y="7062166"/>
            <a:ext cx="9600323"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854630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ED230A98-9749-5744-BA94-FD3D6297592E}"/>
              </a:ext>
            </a:extLst>
          </p:cNvPr>
          <p:cNvSpPr txBox="1"/>
          <p:nvPr/>
        </p:nvSpPr>
        <p:spPr>
          <a:xfrm>
            <a:off x="3350260" y="1306875"/>
            <a:ext cx="9555479" cy="6530249"/>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defTabSz="547673" fontAlgn="auto" hangingPunct="1">
              <a:lnSpc>
                <a:spcPct val="80000"/>
              </a:lnSpc>
              <a:spcBef>
                <a:spcPts val="3900"/>
              </a:spcBef>
              <a:buSzPct val="75000"/>
            </a:pPr>
            <a:r>
              <a:rPr lang="it-IT" sz="6200" b="1" dirty="0">
                <a:solidFill>
                  <a:srgbClr val="FF0000"/>
                </a:solidFill>
                <a:latin typeface="Helvetica" charset="0"/>
              </a:rPr>
              <a:t>Attenzione!</a:t>
            </a:r>
          </a:p>
          <a:p>
            <a:r>
              <a:rPr lang="en-US" sz="4800" b="1" dirty="0" err="1"/>
              <a:t>Allegare</a:t>
            </a:r>
            <a:r>
              <a:rPr lang="en-US" sz="4800" dirty="0"/>
              <a:t> </a:t>
            </a:r>
            <a:r>
              <a:rPr lang="en-US" sz="4800" dirty="0" err="1"/>
              <a:t>i</a:t>
            </a:r>
            <a:r>
              <a:rPr lang="en-US" sz="4800" dirty="0"/>
              <a:t> </a:t>
            </a:r>
            <a:r>
              <a:rPr lang="en-US" sz="4800" dirty="0" err="1"/>
              <a:t>vostri</a:t>
            </a:r>
            <a:r>
              <a:rPr lang="en-US" sz="4800" dirty="0"/>
              <a:t> </a:t>
            </a:r>
            <a:r>
              <a:rPr lang="en-US" sz="4800" dirty="0" err="1"/>
              <a:t>dati</a:t>
            </a:r>
            <a:r>
              <a:rPr lang="en-US" sz="4800" dirty="0"/>
              <a:t> (software, </a:t>
            </a:r>
            <a:r>
              <a:rPr lang="en-US" sz="4800" dirty="0" err="1"/>
              <a:t>ecc</a:t>
            </a:r>
            <a:r>
              <a:rPr lang="en-US" sz="4800" dirty="0"/>
              <a:t>) </a:t>
            </a:r>
            <a:r>
              <a:rPr lang="en-US" sz="4800" dirty="0" err="1"/>
              <a:t>all’articolo</a:t>
            </a:r>
            <a:r>
              <a:rPr lang="en-US" sz="4800" dirty="0"/>
              <a:t> </a:t>
            </a:r>
            <a:r>
              <a:rPr lang="en-US" sz="4800" dirty="0" err="1"/>
              <a:t>che</a:t>
            </a:r>
            <a:r>
              <a:rPr lang="en-US" sz="4800" dirty="0"/>
              <a:t> </a:t>
            </a:r>
            <a:r>
              <a:rPr lang="en-US" sz="4800" dirty="0" err="1"/>
              <a:t>avete</a:t>
            </a:r>
            <a:r>
              <a:rPr lang="en-US" sz="4800" dirty="0"/>
              <a:t> </a:t>
            </a:r>
            <a:r>
              <a:rPr lang="en-US" sz="4800" dirty="0" err="1"/>
              <a:t>pubblicato</a:t>
            </a:r>
            <a:r>
              <a:rPr lang="en-US" sz="4800" dirty="0"/>
              <a:t>, non </a:t>
            </a:r>
            <a:r>
              <a:rPr lang="en-US" sz="4800" dirty="0" err="1"/>
              <a:t>vuol</a:t>
            </a:r>
            <a:r>
              <a:rPr lang="en-US" sz="4800" dirty="0"/>
              <a:t> dire </a:t>
            </a:r>
            <a:r>
              <a:rPr lang="en-US" sz="4800" dirty="0" err="1"/>
              <a:t>che</a:t>
            </a:r>
            <a:r>
              <a:rPr lang="en-US" sz="4800" dirty="0"/>
              <a:t> li state </a:t>
            </a:r>
            <a:r>
              <a:rPr lang="en-US" sz="4800" dirty="0" err="1"/>
              <a:t>depositando</a:t>
            </a:r>
            <a:r>
              <a:rPr lang="en-US" sz="4800" dirty="0"/>
              <a:t>. Le </a:t>
            </a:r>
            <a:r>
              <a:rPr lang="en-US" sz="4800" dirty="0" err="1"/>
              <a:t>riviste</a:t>
            </a:r>
            <a:r>
              <a:rPr lang="en-US" sz="4800" dirty="0"/>
              <a:t> non </a:t>
            </a:r>
            <a:r>
              <a:rPr lang="en-US" sz="4800" dirty="0" err="1"/>
              <a:t>garantiscono</a:t>
            </a:r>
            <a:r>
              <a:rPr lang="en-US" sz="4800" dirty="0"/>
              <a:t> la </a:t>
            </a:r>
            <a:r>
              <a:rPr lang="en-US" sz="4800" dirty="0" err="1"/>
              <a:t>cura</a:t>
            </a:r>
            <a:r>
              <a:rPr lang="en-US" sz="4800" dirty="0"/>
              <a:t> e la </a:t>
            </a:r>
            <a:r>
              <a:rPr lang="en-US" sz="4800" dirty="0" err="1"/>
              <a:t>conservazione</a:t>
            </a:r>
            <a:r>
              <a:rPr lang="en-US" sz="4800" dirty="0"/>
              <a:t> a </a:t>
            </a:r>
            <a:r>
              <a:rPr lang="en-US" sz="4800" dirty="0" err="1"/>
              <a:t>lungo</a:t>
            </a:r>
            <a:r>
              <a:rPr lang="en-US" sz="4800" dirty="0"/>
              <a:t> </a:t>
            </a:r>
            <a:r>
              <a:rPr lang="en-US" sz="4800" dirty="0" err="1"/>
              <a:t>termine</a:t>
            </a:r>
            <a:r>
              <a:rPr lang="en-US" sz="4800" dirty="0"/>
              <a:t> </a:t>
            </a:r>
            <a:r>
              <a:rPr lang="en-US" sz="4800" dirty="0" err="1"/>
              <a:t>degli</a:t>
            </a:r>
            <a:r>
              <a:rPr lang="en-US" sz="4800" dirty="0"/>
              <a:t> </a:t>
            </a:r>
            <a:r>
              <a:rPr lang="en-US" sz="4800" dirty="0" err="1"/>
              <a:t>allegati</a:t>
            </a:r>
            <a:r>
              <a:rPr lang="en-US" sz="4800" dirty="0"/>
              <a:t>.</a:t>
            </a:r>
            <a:endParaRPr kumimoji="0" lang="it-IT" sz="48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2222989170"/>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AF8DCAD-DACD-8D4C-B767-D6E5D15B5AA5}"/>
              </a:ext>
            </a:extLst>
          </p:cNvPr>
          <p:cNvSpPr>
            <a:spLocks noGrp="1"/>
          </p:cNvSpPr>
          <p:nvPr>
            <p:ph type="body" sz="quarter" idx="10"/>
          </p:nvPr>
        </p:nvSpPr>
        <p:spPr/>
        <p:txBody>
          <a:bodyPr/>
          <a:lstStyle/>
          <a:p>
            <a:r>
              <a:rPr lang="it-IT" dirty="0" err="1"/>
              <a:t>Interoperable</a:t>
            </a:r>
            <a:endParaRPr lang="it-IT" dirty="0"/>
          </a:p>
        </p:txBody>
      </p:sp>
    </p:spTree>
    <p:extLst>
      <p:ext uri="{BB962C8B-B14F-4D97-AF65-F5344CB8AC3E}">
        <p14:creationId xmlns:p14="http://schemas.microsoft.com/office/powerpoint/2010/main" val="4173651552"/>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97051D2-8A9D-0F49-9C22-5F7B518F44BA}"/>
              </a:ext>
            </a:extLst>
          </p:cNvPr>
          <p:cNvSpPr>
            <a:spLocks noGrp="1"/>
          </p:cNvSpPr>
          <p:nvPr>
            <p:ph type="body" sz="quarter" idx="11"/>
          </p:nvPr>
        </p:nvSpPr>
        <p:spPr/>
        <p:txBody>
          <a:bodyPr/>
          <a:lstStyle/>
          <a:p>
            <a:pPr marL="0" indent="0">
              <a:buNone/>
            </a:pPr>
            <a:r>
              <a:rPr lang="it-IT" b="0" dirty="0"/>
              <a:t>Solitamente, i dati devono essere integrati con altri dati. In più devono essere interoperabili con applicazioni o </a:t>
            </a:r>
            <a:r>
              <a:rPr lang="it-IT" b="0" dirty="0" err="1"/>
              <a:t>workflow</a:t>
            </a:r>
            <a:r>
              <a:rPr lang="it-IT" b="0" dirty="0"/>
              <a:t> che permettano l’analisi, la conservazione, l’elaborazione.</a:t>
            </a:r>
          </a:p>
          <a:p>
            <a:pPr marL="0" indent="0">
              <a:buNone/>
            </a:pPr>
            <a:endParaRPr lang="it-IT" b="0" dirty="0"/>
          </a:p>
          <a:p>
            <a:pPr marL="0" indent="0">
              <a:buNone/>
            </a:pPr>
            <a:r>
              <a:rPr lang="it-IT" b="0" dirty="0"/>
              <a:t>Usate le buone pratiche della vostra comunità!</a:t>
            </a:r>
            <a:endParaRPr lang="it-IT" dirty="0"/>
          </a:p>
        </p:txBody>
      </p:sp>
      <p:sp>
        <p:nvSpPr>
          <p:cNvPr id="3" name="Segnaposto testo 2">
            <a:extLst>
              <a:ext uri="{FF2B5EF4-FFF2-40B4-BE49-F238E27FC236}">
                <a16:creationId xmlns:a16="http://schemas.microsoft.com/office/drawing/2014/main" id="{C2D35754-5234-3748-8B73-A9A5AE764F3E}"/>
              </a:ext>
            </a:extLst>
          </p:cNvPr>
          <p:cNvSpPr>
            <a:spLocks noGrp="1"/>
          </p:cNvSpPr>
          <p:nvPr>
            <p:ph type="body" sz="quarter" idx="21"/>
          </p:nvPr>
        </p:nvSpPr>
        <p:spPr/>
        <p:txBody>
          <a:bodyPr/>
          <a:lstStyle/>
          <a:p>
            <a:r>
              <a:rPr lang="it-IT" dirty="0" err="1"/>
              <a:t>Interoperable</a:t>
            </a:r>
            <a:endParaRPr lang="it-IT" dirty="0"/>
          </a:p>
        </p:txBody>
      </p:sp>
      <p:pic>
        <p:nvPicPr>
          <p:cNvPr id="6" name="Immagine 5">
            <a:extLst>
              <a:ext uri="{FF2B5EF4-FFF2-40B4-BE49-F238E27FC236}">
                <a16:creationId xmlns:a16="http://schemas.microsoft.com/office/drawing/2014/main" id="{635FD15D-B30B-2749-AB22-C7F2DB65F2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612603562"/>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3BB702E-4573-4A43-BE82-BDB58833C31C}"/>
              </a:ext>
            </a:extLst>
          </p:cNvPr>
          <p:cNvSpPr>
            <a:spLocks noGrp="1"/>
          </p:cNvSpPr>
          <p:nvPr>
            <p:ph type="body" sz="quarter" idx="21"/>
          </p:nvPr>
        </p:nvSpPr>
        <p:spPr/>
        <p:txBody>
          <a:bodyPr/>
          <a:lstStyle/>
          <a:p>
            <a:r>
              <a:rPr lang="it-IT" dirty="0"/>
              <a:t>Connettere gli oggetti digitali in </a:t>
            </a:r>
            <a:r>
              <a:rPr lang="it-IT" dirty="0" err="1"/>
              <a:t>Zenodo</a:t>
            </a:r>
            <a:endParaRPr lang="it-IT" dirty="0"/>
          </a:p>
        </p:txBody>
      </p:sp>
      <p:pic>
        <p:nvPicPr>
          <p:cNvPr id="6" name="Immagine 5">
            <a:extLst>
              <a:ext uri="{FF2B5EF4-FFF2-40B4-BE49-F238E27FC236}">
                <a16:creationId xmlns:a16="http://schemas.microsoft.com/office/drawing/2014/main" id="{0CA3291B-AB2B-E841-9BE7-6E7DD72F73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1850" y="1586133"/>
            <a:ext cx="14592300" cy="3263900"/>
          </a:xfrm>
          <a:prstGeom prst="rect">
            <a:avLst/>
          </a:prstGeom>
        </p:spPr>
      </p:pic>
      <p:pic>
        <p:nvPicPr>
          <p:cNvPr id="10" name="Immagine 9">
            <a:extLst>
              <a:ext uri="{FF2B5EF4-FFF2-40B4-BE49-F238E27FC236}">
                <a16:creationId xmlns:a16="http://schemas.microsoft.com/office/drawing/2014/main" id="{3B280577-541F-984A-9283-BCBFAE58E470}"/>
              </a:ext>
            </a:extLst>
          </p:cNvPr>
          <p:cNvPicPr>
            <a:picLocks noChangeAspect="1"/>
          </p:cNvPicPr>
          <p:nvPr/>
        </p:nvPicPr>
        <p:blipFill rotWithShape="1">
          <a:blip r:embed="rId3">
            <a:extLst>
              <a:ext uri="{28A0092B-C50C-407E-A947-70E740481C1C}">
                <a14:useLocalDpi xmlns:a14="http://schemas.microsoft.com/office/drawing/2010/main" val="0"/>
              </a:ext>
            </a:extLst>
          </a:blip>
          <a:srcRect l="42520" t="13215" r="31309" b="1359"/>
          <a:stretch/>
        </p:blipFill>
        <p:spPr>
          <a:xfrm>
            <a:off x="7094560" y="3524118"/>
            <a:ext cx="3832395" cy="5619882"/>
          </a:xfrm>
          <a:prstGeom prst="rect">
            <a:avLst/>
          </a:prstGeom>
        </p:spPr>
      </p:pic>
      <p:pic>
        <p:nvPicPr>
          <p:cNvPr id="8" name="Immagine 7">
            <a:extLst>
              <a:ext uri="{FF2B5EF4-FFF2-40B4-BE49-F238E27FC236}">
                <a16:creationId xmlns:a16="http://schemas.microsoft.com/office/drawing/2014/main" id="{C9E89C72-3858-A645-9418-CA3BD00479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26910" y="3778118"/>
            <a:ext cx="3327400" cy="8331200"/>
          </a:xfrm>
          <a:prstGeom prst="rect">
            <a:avLst/>
          </a:prstGeom>
        </p:spPr>
      </p:pic>
      <p:pic>
        <p:nvPicPr>
          <p:cNvPr id="7" name="Immagine 6">
            <a:extLst>
              <a:ext uri="{FF2B5EF4-FFF2-40B4-BE49-F238E27FC236}">
                <a16:creationId xmlns:a16="http://schemas.microsoft.com/office/drawing/2014/main" id="{CC8B9435-0C75-8748-BBBD-AC14FCD371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4191682368"/>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AF8DCAD-DACD-8D4C-B767-D6E5D15B5AA5}"/>
              </a:ext>
            </a:extLst>
          </p:cNvPr>
          <p:cNvSpPr>
            <a:spLocks noGrp="1"/>
          </p:cNvSpPr>
          <p:nvPr>
            <p:ph type="body" sz="quarter" idx="10"/>
          </p:nvPr>
        </p:nvSpPr>
        <p:spPr/>
        <p:txBody>
          <a:bodyPr/>
          <a:lstStyle/>
          <a:p>
            <a:r>
              <a:rPr lang="it-IT" dirty="0" err="1"/>
              <a:t>Reusable</a:t>
            </a:r>
            <a:endParaRPr lang="it-IT" dirty="0"/>
          </a:p>
        </p:txBody>
      </p:sp>
    </p:spTree>
    <p:extLst>
      <p:ext uri="{BB962C8B-B14F-4D97-AF65-F5344CB8AC3E}">
        <p14:creationId xmlns:p14="http://schemas.microsoft.com/office/powerpoint/2010/main" val="3092308256"/>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97051D2-8A9D-0F49-9C22-5F7B518F44BA}"/>
              </a:ext>
            </a:extLst>
          </p:cNvPr>
          <p:cNvSpPr>
            <a:spLocks noGrp="1"/>
          </p:cNvSpPr>
          <p:nvPr>
            <p:ph type="body" sz="quarter" idx="11"/>
          </p:nvPr>
        </p:nvSpPr>
        <p:spPr/>
        <p:txBody>
          <a:bodyPr/>
          <a:lstStyle/>
          <a:p>
            <a:pPr marL="0" indent="0">
              <a:buNone/>
            </a:pPr>
            <a:r>
              <a:rPr lang="it-IT" b="0" dirty="0"/>
              <a:t>Lo scopo ultimo della </a:t>
            </a:r>
            <a:r>
              <a:rPr lang="it-IT" b="0" dirty="0" err="1"/>
              <a:t>FAIRificazione</a:t>
            </a:r>
            <a:r>
              <a:rPr lang="it-IT" b="0" dirty="0"/>
              <a:t> è il riuso. Per essere riutilizzabili, i dati devono essere ben descritti in modo che possano essere replicati, e/o combinati in contesti anche diversi da quelli in cui sono stati generati/collezionati. </a:t>
            </a:r>
            <a:endParaRPr lang="it-IT" dirty="0"/>
          </a:p>
        </p:txBody>
      </p:sp>
      <p:sp>
        <p:nvSpPr>
          <p:cNvPr id="3" name="Segnaposto testo 2">
            <a:extLst>
              <a:ext uri="{FF2B5EF4-FFF2-40B4-BE49-F238E27FC236}">
                <a16:creationId xmlns:a16="http://schemas.microsoft.com/office/drawing/2014/main" id="{C2D35754-5234-3748-8B73-A9A5AE764F3E}"/>
              </a:ext>
            </a:extLst>
          </p:cNvPr>
          <p:cNvSpPr>
            <a:spLocks noGrp="1"/>
          </p:cNvSpPr>
          <p:nvPr>
            <p:ph type="body" sz="quarter" idx="21"/>
          </p:nvPr>
        </p:nvSpPr>
        <p:spPr/>
        <p:txBody>
          <a:bodyPr/>
          <a:lstStyle/>
          <a:p>
            <a:r>
              <a:rPr lang="it-IT" dirty="0"/>
              <a:t>Riuso</a:t>
            </a:r>
          </a:p>
        </p:txBody>
      </p:sp>
      <p:pic>
        <p:nvPicPr>
          <p:cNvPr id="6" name="Immagine 5">
            <a:extLst>
              <a:ext uri="{FF2B5EF4-FFF2-40B4-BE49-F238E27FC236}">
                <a16:creationId xmlns:a16="http://schemas.microsoft.com/office/drawing/2014/main" id="{F7D17EB6-CCDF-FB44-928B-29E2A6EC65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809829297"/>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78E60BD7-E925-9242-9D4E-3BDB0C06E5B6}"/>
              </a:ext>
            </a:extLst>
          </p:cNvPr>
          <p:cNvSpPr>
            <a:spLocks noGrp="1"/>
          </p:cNvSpPr>
          <p:nvPr>
            <p:ph type="body" sz="quarter" idx="22"/>
          </p:nvPr>
        </p:nvSpPr>
        <p:spPr/>
        <p:txBody>
          <a:bodyPr/>
          <a:lstStyle/>
          <a:p>
            <a:r>
              <a:rPr lang="it-IT" dirty="0"/>
              <a:t>Fate sapere agli altri come possono riutilizzare i vostri dati!</a:t>
            </a:r>
          </a:p>
        </p:txBody>
      </p:sp>
      <p:sp>
        <p:nvSpPr>
          <p:cNvPr id="3" name="Segnaposto testo 2">
            <a:extLst>
              <a:ext uri="{FF2B5EF4-FFF2-40B4-BE49-F238E27FC236}">
                <a16:creationId xmlns:a16="http://schemas.microsoft.com/office/drawing/2014/main" id="{1F0E81FD-CEED-8746-9B09-6FA2CB8BC539}"/>
              </a:ext>
            </a:extLst>
          </p:cNvPr>
          <p:cNvSpPr>
            <a:spLocks noGrp="1"/>
          </p:cNvSpPr>
          <p:nvPr>
            <p:ph type="body" sz="quarter" idx="23"/>
          </p:nvPr>
        </p:nvSpPr>
        <p:spPr/>
        <p:txBody>
          <a:bodyPr/>
          <a:lstStyle/>
          <a:p>
            <a:r>
              <a:rPr lang="it-IT" dirty="0"/>
              <a:t>Licenze</a:t>
            </a:r>
          </a:p>
        </p:txBody>
      </p:sp>
      <p:sp>
        <p:nvSpPr>
          <p:cNvPr id="4" name="Segnaposto testo 3">
            <a:extLst>
              <a:ext uri="{FF2B5EF4-FFF2-40B4-BE49-F238E27FC236}">
                <a16:creationId xmlns:a16="http://schemas.microsoft.com/office/drawing/2014/main" id="{8C779699-E5BC-3447-830E-7182DC9E06E8}"/>
              </a:ext>
            </a:extLst>
          </p:cNvPr>
          <p:cNvSpPr>
            <a:spLocks noGrp="1"/>
          </p:cNvSpPr>
          <p:nvPr>
            <p:ph type="body" sz="quarter" idx="24"/>
          </p:nvPr>
        </p:nvSpPr>
        <p:spPr/>
        <p:txBody>
          <a:bodyPr/>
          <a:lstStyle/>
          <a:p>
            <a:r>
              <a:rPr lang="it-IT" dirty="0"/>
              <a:t>Provenienza</a:t>
            </a:r>
          </a:p>
        </p:txBody>
      </p:sp>
      <p:sp>
        <p:nvSpPr>
          <p:cNvPr id="5" name="Segnaposto testo 4">
            <a:extLst>
              <a:ext uri="{FF2B5EF4-FFF2-40B4-BE49-F238E27FC236}">
                <a16:creationId xmlns:a16="http://schemas.microsoft.com/office/drawing/2014/main" id="{F75E544B-4E2A-E745-8A3B-4F66BFA39258}"/>
              </a:ext>
            </a:extLst>
          </p:cNvPr>
          <p:cNvSpPr>
            <a:spLocks noGrp="1"/>
          </p:cNvSpPr>
          <p:nvPr>
            <p:ph type="body" sz="quarter" idx="25"/>
          </p:nvPr>
        </p:nvSpPr>
        <p:spPr/>
        <p:txBody>
          <a:bodyPr/>
          <a:lstStyle/>
          <a:p>
            <a:r>
              <a:rPr lang="it-IT" dirty="0"/>
              <a:t>Fornite informazioni sulla provenienza dei dati: citate fonti, metodologie per l’elaborazione, </a:t>
            </a:r>
            <a:r>
              <a:rPr lang="it-IT" dirty="0" err="1"/>
              <a:t>ecc</a:t>
            </a:r>
            <a:r>
              <a:rPr lang="it-IT" dirty="0"/>
              <a:t>…</a:t>
            </a:r>
          </a:p>
        </p:txBody>
      </p:sp>
      <p:sp>
        <p:nvSpPr>
          <p:cNvPr id="7" name="Segnaposto testo 2">
            <a:extLst>
              <a:ext uri="{FF2B5EF4-FFF2-40B4-BE49-F238E27FC236}">
                <a16:creationId xmlns:a16="http://schemas.microsoft.com/office/drawing/2014/main" id="{678F2B5A-FDA0-024C-AB93-FC0B28763571}"/>
              </a:ext>
            </a:extLst>
          </p:cNvPr>
          <p:cNvSpPr txBox="1">
            <a:spLocks/>
          </p:cNvSpPr>
          <p:nvPr/>
        </p:nvSpPr>
        <p:spPr>
          <a:xfrm>
            <a:off x="711200" y="338668"/>
            <a:ext cx="15006128" cy="1145358"/>
          </a:xfrm>
          <a:prstGeom prst="rect">
            <a:avLst/>
          </a:prstGeom>
        </p:spPr>
        <p:txBody>
          <a:bodyPr/>
          <a:lstStyle>
            <a:lvl1pPr marL="395101" marR="0" indent="-395101" algn="l" defTabSz="547673" rtl="0" eaLnBrk="1" latinLnBrk="0" hangingPunct="1">
              <a:lnSpc>
                <a:spcPct val="100000"/>
              </a:lnSpc>
              <a:spcBef>
                <a:spcPts val="3900"/>
              </a:spcBef>
              <a:spcAft>
                <a:spcPts val="0"/>
              </a:spcAft>
              <a:buClrTx/>
              <a:buSzPct val="75000"/>
              <a:buFontTx/>
              <a:buBlip>
                <a:blip r:embed="rId2"/>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1pPr>
            <a:lvl2pPr marL="839590" marR="0" indent="-395101" algn="l" defTabSz="547673" rtl="0" eaLnBrk="1" latinLnBrk="0" hangingPunct="1">
              <a:lnSpc>
                <a:spcPct val="100000"/>
              </a:lnSpc>
              <a:spcBef>
                <a:spcPts val="3900"/>
              </a:spcBef>
              <a:spcAft>
                <a:spcPts val="0"/>
              </a:spcAft>
              <a:buClrTx/>
              <a:buSzPct val="75000"/>
              <a:buFontTx/>
              <a:buBlip>
                <a:blip r:embed="rId3"/>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4"/>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pPr marL="0" indent="0">
              <a:buNone/>
            </a:pPr>
            <a:r>
              <a:rPr lang="it-IT" sz="5400" b="1" spc="-151" dirty="0">
                <a:solidFill>
                  <a:schemeClr val="accent1"/>
                </a:solidFill>
              </a:rPr>
              <a:t>Che cosa potete fare per agevolare il riuso?</a:t>
            </a:r>
          </a:p>
        </p:txBody>
      </p:sp>
      <p:pic>
        <p:nvPicPr>
          <p:cNvPr id="11" name="Immagine 10">
            <a:extLst>
              <a:ext uri="{FF2B5EF4-FFF2-40B4-BE49-F238E27FC236}">
                <a16:creationId xmlns:a16="http://schemas.microsoft.com/office/drawing/2014/main" id="{5EDE7322-F9A5-AA4C-AFEB-1C5F7062F5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290589642"/>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0539E3FD-2D8D-BC4D-A614-4C2A9C8B9B2A}"/>
              </a:ext>
            </a:extLst>
          </p:cNvPr>
          <p:cNvSpPr>
            <a:spLocks noGrp="1"/>
          </p:cNvSpPr>
          <p:nvPr>
            <p:ph type="body" sz="quarter" idx="10"/>
          </p:nvPr>
        </p:nvSpPr>
        <p:spPr/>
        <p:txBody>
          <a:bodyPr/>
          <a:lstStyle/>
          <a:p>
            <a:r>
              <a:rPr lang="it-IT" dirty="0"/>
              <a:t>Come posso fare per proteggere i miei dati?</a:t>
            </a:r>
          </a:p>
        </p:txBody>
      </p:sp>
    </p:spTree>
    <p:extLst>
      <p:ext uri="{BB962C8B-B14F-4D97-AF65-F5344CB8AC3E}">
        <p14:creationId xmlns:p14="http://schemas.microsoft.com/office/powerpoint/2010/main" val="2049139000"/>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EF06ECD-6AD8-8E41-B937-D1848C1D2AD0}"/>
              </a:ext>
            </a:extLst>
          </p:cNvPr>
          <p:cNvSpPr>
            <a:spLocks noGrp="1"/>
          </p:cNvSpPr>
          <p:nvPr>
            <p:ph type="body" sz="quarter" idx="10"/>
          </p:nvPr>
        </p:nvSpPr>
        <p:spPr/>
        <p:txBody>
          <a:bodyPr/>
          <a:lstStyle/>
          <a:p>
            <a:r>
              <a:rPr lang="it-IT" dirty="0"/>
              <a:t>I dati della ricerca possono essere protetti:</a:t>
            </a:r>
          </a:p>
        </p:txBody>
      </p:sp>
      <p:sp>
        <p:nvSpPr>
          <p:cNvPr id="3" name="Segnaposto testo 2">
            <a:extLst>
              <a:ext uri="{FF2B5EF4-FFF2-40B4-BE49-F238E27FC236}">
                <a16:creationId xmlns:a16="http://schemas.microsoft.com/office/drawing/2014/main" id="{FE59C388-F29D-FC43-93DB-B4DB84E0383C}"/>
              </a:ext>
            </a:extLst>
          </p:cNvPr>
          <p:cNvSpPr>
            <a:spLocks noGrp="1"/>
          </p:cNvSpPr>
          <p:nvPr>
            <p:ph type="body" sz="quarter" idx="27"/>
          </p:nvPr>
        </p:nvSpPr>
        <p:spPr>
          <a:xfrm>
            <a:off x="711201" y="3561846"/>
            <a:ext cx="4532130" cy="3538870"/>
          </a:xfrm>
        </p:spPr>
        <p:txBody>
          <a:bodyPr/>
          <a:lstStyle/>
          <a:p>
            <a:r>
              <a:rPr lang="it-IT" dirty="0"/>
              <a:t>Le leggi di protezione dei dati intervengono in modo automatico all’origine del dato (es: GDPR, privacy, </a:t>
            </a:r>
            <a:r>
              <a:rPr lang="it-IT" dirty="0" err="1"/>
              <a:t>ecc</a:t>
            </a:r>
            <a:r>
              <a:rPr lang="it-IT" dirty="0"/>
              <a:t>)</a:t>
            </a:r>
          </a:p>
        </p:txBody>
      </p:sp>
      <p:sp>
        <p:nvSpPr>
          <p:cNvPr id="4" name="Segnaposto testo 3">
            <a:extLst>
              <a:ext uri="{FF2B5EF4-FFF2-40B4-BE49-F238E27FC236}">
                <a16:creationId xmlns:a16="http://schemas.microsoft.com/office/drawing/2014/main" id="{0D404117-CD7F-E242-813B-3AD77216CD3D}"/>
              </a:ext>
            </a:extLst>
          </p:cNvPr>
          <p:cNvSpPr>
            <a:spLocks noGrp="1"/>
          </p:cNvSpPr>
          <p:nvPr>
            <p:ph type="body" sz="quarter" idx="28"/>
          </p:nvPr>
        </p:nvSpPr>
        <p:spPr>
          <a:xfrm>
            <a:off x="711200" y="2763374"/>
            <a:ext cx="4532132" cy="668336"/>
          </a:xfrm>
        </p:spPr>
        <p:txBody>
          <a:bodyPr/>
          <a:lstStyle/>
          <a:p>
            <a:r>
              <a:rPr lang="it-IT" sz="4000" b="0" dirty="0"/>
              <a:t>dalla legge in modo automatico</a:t>
            </a:r>
            <a:endParaRPr lang="it-IT" sz="4000" dirty="0"/>
          </a:p>
        </p:txBody>
      </p:sp>
      <p:sp>
        <p:nvSpPr>
          <p:cNvPr id="9" name="Segnaposto testo 8">
            <a:extLst>
              <a:ext uri="{FF2B5EF4-FFF2-40B4-BE49-F238E27FC236}">
                <a16:creationId xmlns:a16="http://schemas.microsoft.com/office/drawing/2014/main" id="{7AD44839-FE37-8247-AE72-115A154CA844}"/>
              </a:ext>
            </a:extLst>
          </p:cNvPr>
          <p:cNvSpPr>
            <a:spLocks noGrp="1"/>
          </p:cNvSpPr>
          <p:nvPr>
            <p:ph type="body" sz="quarter" idx="29"/>
          </p:nvPr>
        </p:nvSpPr>
        <p:spPr>
          <a:xfrm>
            <a:off x="5861934" y="3561846"/>
            <a:ext cx="4532130" cy="3538870"/>
          </a:xfrm>
        </p:spPr>
        <p:txBody>
          <a:bodyPr/>
          <a:lstStyle/>
          <a:p>
            <a:r>
              <a:rPr lang="it-IT" dirty="0"/>
              <a:t>In alcuni casi i soggetti coinvolti nel </a:t>
            </a:r>
            <a:r>
              <a:rPr lang="it-IT" dirty="0" err="1"/>
              <a:t>collezionamento</a:t>
            </a:r>
            <a:r>
              <a:rPr lang="it-IT" dirty="0"/>
              <a:t> o nella creazione del dato possono firmare contratti particolari che introducono elementi di riservatezza (es: Non </a:t>
            </a:r>
            <a:r>
              <a:rPr lang="it-IT" dirty="0" err="1"/>
              <a:t>Disclosure</a:t>
            </a:r>
            <a:r>
              <a:rPr lang="it-IT" dirty="0"/>
              <a:t> Agreement, </a:t>
            </a:r>
            <a:r>
              <a:rPr lang="it-IT" dirty="0" err="1"/>
              <a:t>ecc</a:t>
            </a:r>
            <a:r>
              <a:rPr lang="it-IT" dirty="0"/>
              <a:t>)</a:t>
            </a:r>
          </a:p>
        </p:txBody>
      </p:sp>
      <p:sp>
        <p:nvSpPr>
          <p:cNvPr id="10" name="Segnaposto testo 9">
            <a:extLst>
              <a:ext uri="{FF2B5EF4-FFF2-40B4-BE49-F238E27FC236}">
                <a16:creationId xmlns:a16="http://schemas.microsoft.com/office/drawing/2014/main" id="{B8564533-3006-814C-BC10-DBB8F3FFDB3D}"/>
              </a:ext>
            </a:extLst>
          </p:cNvPr>
          <p:cNvSpPr>
            <a:spLocks noGrp="1"/>
          </p:cNvSpPr>
          <p:nvPr>
            <p:ph type="body" sz="quarter" idx="30"/>
          </p:nvPr>
        </p:nvSpPr>
        <p:spPr>
          <a:xfrm>
            <a:off x="5861933" y="2763374"/>
            <a:ext cx="4532132" cy="668336"/>
          </a:xfrm>
        </p:spPr>
        <p:txBody>
          <a:bodyPr/>
          <a:lstStyle/>
          <a:p>
            <a:r>
              <a:rPr lang="it-IT" sz="4000" b="0" dirty="0"/>
              <a:t>attraverso un contratto</a:t>
            </a:r>
            <a:endParaRPr lang="it-IT" sz="4000" dirty="0"/>
          </a:p>
        </p:txBody>
      </p:sp>
      <p:sp>
        <p:nvSpPr>
          <p:cNvPr id="11" name="Segnaposto testo 10">
            <a:extLst>
              <a:ext uri="{FF2B5EF4-FFF2-40B4-BE49-F238E27FC236}">
                <a16:creationId xmlns:a16="http://schemas.microsoft.com/office/drawing/2014/main" id="{0C24495B-F60F-E245-AAD4-5D6C1E464847}"/>
              </a:ext>
            </a:extLst>
          </p:cNvPr>
          <p:cNvSpPr>
            <a:spLocks noGrp="1"/>
          </p:cNvSpPr>
          <p:nvPr>
            <p:ph type="body" sz="quarter" idx="31"/>
          </p:nvPr>
        </p:nvSpPr>
        <p:spPr>
          <a:xfrm>
            <a:off x="11012669" y="3561846"/>
            <a:ext cx="4532130" cy="3538870"/>
          </a:xfrm>
        </p:spPr>
        <p:txBody>
          <a:bodyPr/>
          <a:lstStyle/>
          <a:p>
            <a:r>
              <a:rPr lang="it-IT" dirty="0"/>
              <a:t>Alcuni tipi di dati, pur non rientrando nella protezione per legge o nella protezione attraverso un contratto possono essere protetti da considerazione etiche o da buone pratiche della comunità di riferimento</a:t>
            </a:r>
          </a:p>
        </p:txBody>
      </p:sp>
      <p:sp>
        <p:nvSpPr>
          <p:cNvPr id="12" name="Segnaposto testo 11">
            <a:extLst>
              <a:ext uri="{FF2B5EF4-FFF2-40B4-BE49-F238E27FC236}">
                <a16:creationId xmlns:a16="http://schemas.microsoft.com/office/drawing/2014/main" id="{320A1012-7F75-8940-8EDF-70C123F6A2E5}"/>
              </a:ext>
            </a:extLst>
          </p:cNvPr>
          <p:cNvSpPr>
            <a:spLocks noGrp="1"/>
          </p:cNvSpPr>
          <p:nvPr>
            <p:ph type="body" sz="quarter" idx="32"/>
          </p:nvPr>
        </p:nvSpPr>
        <p:spPr>
          <a:xfrm>
            <a:off x="11012668" y="2763374"/>
            <a:ext cx="4532132" cy="668336"/>
          </a:xfrm>
        </p:spPr>
        <p:txBody>
          <a:bodyPr/>
          <a:lstStyle/>
          <a:p>
            <a:r>
              <a:rPr lang="it-IT" sz="4000" b="0" dirty="0"/>
              <a:t>attraverso norme etiche o di comunità</a:t>
            </a:r>
          </a:p>
        </p:txBody>
      </p:sp>
      <p:sp>
        <p:nvSpPr>
          <p:cNvPr id="5" name="Segnaposto piè di pagina 3">
            <a:extLst>
              <a:ext uri="{FF2B5EF4-FFF2-40B4-BE49-F238E27FC236}">
                <a16:creationId xmlns:a16="http://schemas.microsoft.com/office/drawing/2014/main" id="{088A9EFA-A40D-9C44-BDE9-8D94A52747F5}"/>
              </a:ext>
            </a:extLst>
          </p:cNvPr>
          <p:cNvSpPr>
            <a:spLocks noGrp="1"/>
          </p:cNvSpPr>
          <p:nvPr>
            <p:ph type="ftr" sz="quarter" idx="18"/>
          </p:nvPr>
        </p:nvSpPr>
        <p:spPr/>
        <p:txBody>
          <a:bodyPr/>
          <a:lstStyle/>
          <a:p>
            <a:r>
              <a:rPr lang="it-IT" sz="1000" spc="-80" dirty="0" err="1">
                <a:solidFill>
                  <a:srgbClr val="000000"/>
                </a:solidFill>
                <a:latin typeface="Helvetica" charset="0"/>
              </a:rPr>
              <a:t>OpenAIRE</a:t>
            </a:r>
            <a:r>
              <a:rPr lang="it-IT" sz="1000" spc="-80" dirty="0">
                <a:solidFill>
                  <a:srgbClr val="000000"/>
                </a:solidFill>
                <a:latin typeface="Helvetica" charset="0"/>
              </a:rPr>
              <a:t> </a:t>
            </a:r>
            <a:r>
              <a:rPr lang="it-IT" sz="1000" spc="-80" dirty="0" err="1">
                <a:solidFill>
                  <a:srgbClr val="000000"/>
                </a:solidFill>
                <a:latin typeface="Helvetica" charset="0"/>
              </a:rPr>
              <a:t>Guidelines</a:t>
            </a:r>
            <a:r>
              <a:rPr lang="it-IT" sz="1000" spc="-80" dirty="0">
                <a:solidFill>
                  <a:srgbClr val="000000"/>
                </a:solidFill>
                <a:latin typeface="Helvetica" charset="0"/>
              </a:rPr>
              <a:t>: How do I </a:t>
            </a:r>
            <a:r>
              <a:rPr lang="it-IT" sz="1000" spc="-80" dirty="0" err="1">
                <a:solidFill>
                  <a:srgbClr val="000000"/>
                </a:solidFill>
                <a:latin typeface="Helvetica" charset="0"/>
              </a:rPr>
              <a:t>know</a:t>
            </a:r>
            <a:r>
              <a:rPr lang="it-IT" sz="1000" spc="-80" dirty="0">
                <a:solidFill>
                  <a:srgbClr val="000000"/>
                </a:solidFill>
                <a:latin typeface="Helvetica" charset="0"/>
              </a:rPr>
              <a:t> </a:t>
            </a:r>
            <a:r>
              <a:rPr lang="it-IT" sz="1000" spc="-80" dirty="0" err="1">
                <a:solidFill>
                  <a:srgbClr val="000000"/>
                </a:solidFill>
                <a:latin typeface="Helvetica" charset="0"/>
              </a:rPr>
              <a:t>if</a:t>
            </a:r>
            <a:r>
              <a:rPr lang="it-IT" sz="1000" spc="-80" dirty="0">
                <a:solidFill>
                  <a:srgbClr val="000000"/>
                </a:solidFill>
                <a:latin typeface="Helvetica" charset="0"/>
              </a:rPr>
              <a:t> </a:t>
            </a:r>
            <a:r>
              <a:rPr lang="it-IT" sz="1000" spc="-80" dirty="0" err="1">
                <a:solidFill>
                  <a:srgbClr val="000000"/>
                </a:solidFill>
                <a:latin typeface="Helvetica" charset="0"/>
              </a:rPr>
              <a:t>my</a:t>
            </a:r>
            <a:r>
              <a:rPr lang="it-IT" sz="1000" spc="-80" dirty="0">
                <a:solidFill>
                  <a:srgbClr val="000000"/>
                </a:solidFill>
                <a:latin typeface="Helvetica" charset="0"/>
              </a:rPr>
              <a:t> </a:t>
            </a:r>
            <a:r>
              <a:rPr lang="it-IT" sz="1000" spc="-80" dirty="0" err="1">
                <a:solidFill>
                  <a:srgbClr val="000000"/>
                </a:solidFill>
                <a:latin typeface="Helvetica" charset="0"/>
              </a:rPr>
              <a:t>research</a:t>
            </a:r>
            <a:r>
              <a:rPr lang="it-IT" sz="1000" spc="-80" dirty="0">
                <a:solidFill>
                  <a:srgbClr val="000000"/>
                </a:solidFill>
                <a:latin typeface="Helvetica" charset="0"/>
              </a:rPr>
              <a:t> data </a:t>
            </a:r>
            <a:r>
              <a:rPr lang="it-IT" sz="1000" spc="-80" dirty="0" err="1">
                <a:solidFill>
                  <a:srgbClr val="000000"/>
                </a:solidFill>
                <a:latin typeface="Helvetica" charset="0"/>
              </a:rPr>
              <a:t>is</a:t>
            </a:r>
            <a:r>
              <a:rPr lang="it-IT" sz="1000" spc="-80" dirty="0">
                <a:solidFill>
                  <a:srgbClr val="000000"/>
                </a:solidFill>
                <a:latin typeface="Helvetica" charset="0"/>
              </a:rPr>
              <a:t> </a:t>
            </a:r>
            <a:r>
              <a:rPr lang="it-IT" sz="1000" spc="-80" dirty="0" err="1">
                <a:solidFill>
                  <a:srgbClr val="000000"/>
                </a:solidFill>
                <a:latin typeface="Helvetica" charset="0"/>
              </a:rPr>
              <a:t>protected</a:t>
            </a:r>
            <a:endParaRPr lang="it-IT" sz="1000" spc="-80" dirty="0">
              <a:solidFill>
                <a:srgbClr val="000000"/>
              </a:solidFill>
              <a:latin typeface="Helvetica" charset="0"/>
            </a:endParaRPr>
          </a:p>
          <a:p>
            <a:r>
              <a:rPr lang="it-IT" sz="1000" dirty="0">
                <a:hlinkClick r:id="rId2"/>
              </a:rPr>
              <a:t>https://www.openaire.eu/how-do-i-know-if-my-research-data-is-protected</a:t>
            </a:r>
            <a:endParaRPr lang="en-US" sz="1000" spc="-80" dirty="0">
              <a:solidFill>
                <a:srgbClr val="000000"/>
              </a:solidFill>
              <a:latin typeface="Helvetica" charset="0"/>
            </a:endParaRPr>
          </a:p>
        </p:txBody>
      </p:sp>
      <p:pic>
        <p:nvPicPr>
          <p:cNvPr id="13" name="Immagine 12">
            <a:extLst>
              <a:ext uri="{FF2B5EF4-FFF2-40B4-BE49-F238E27FC236}">
                <a16:creationId xmlns:a16="http://schemas.microsoft.com/office/drawing/2014/main" id="{BB680B82-423A-CB4A-9956-3582DADCE8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85343542"/>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028E20AF-FD7E-EC4D-BA42-AE71A28B2930}"/>
              </a:ext>
            </a:extLst>
          </p:cNvPr>
          <p:cNvSpPr>
            <a:spLocks noGrp="1"/>
          </p:cNvSpPr>
          <p:nvPr>
            <p:ph type="body" sz="quarter" idx="21"/>
          </p:nvPr>
        </p:nvSpPr>
        <p:spPr/>
        <p:txBody>
          <a:bodyPr/>
          <a:lstStyle/>
          <a:p>
            <a:r>
              <a:rPr lang="it-IT" dirty="0"/>
              <a:t>Il diritto d’autore</a:t>
            </a:r>
          </a:p>
        </p:txBody>
      </p:sp>
      <p:sp>
        <p:nvSpPr>
          <p:cNvPr id="10" name="Segnaposto testo 1">
            <a:extLst>
              <a:ext uri="{FF2B5EF4-FFF2-40B4-BE49-F238E27FC236}">
                <a16:creationId xmlns:a16="http://schemas.microsoft.com/office/drawing/2014/main" id="{5A05A2DE-FC2C-FE4D-B2CC-96A73B545AF2}"/>
              </a:ext>
            </a:extLst>
          </p:cNvPr>
          <p:cNvSpPr txBox="1">
            <a:spLocks/>
          </p:cNvSpPr>
          <p:nvPr/>
        </p:nvSpPr>
        <p:spPr>
          <a:xfrm>
            <a:off x="152833" y="1484027"/>
            <a:ext cx="15795495" cy="3468974"/>
          </a:xfrm>
          <a:prstGeom prst="rect">
            <a:avLst/>
          </a:prstGeom>
        </p:spPr>
        <p:txBody>
          <a:bodyPr>
            <a:noAutofit/>
          </a:bodyPr>
          <a:lstStyle>
            <a:lvl1pPr marL="395101" marR="0" indent="-395101" algn="l" defTabSz="547673" rtl="0" eaLnBrk="1" latinLnBrk="0" hangingPunct="1">
              <a:lnSpc>
                <a:spcPct val="100000"/>
              </a:lnSpc>
              <a:spcBef>
                <a:spcPts val="3900"/>
              </a:spcBef>
              <a:spcAft>
                <a:spcPts val="0"/>
              </a:spcAft>
              <a:buClrTx/>
              <a:buSzPct val="75000"/>
              <a:buFontTx/>
              <a:buBlip>
                <a:blip r:embed="rId2"/>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1pPr>
            <a:lvl2pPr marL="839590" marR="0" indent="-395101" algn="l" defTabSz="547673" rtl="0" eaLnBrk="1" latinLnBrk="0" hangingPunct="1">
              <a:lnSpc>
                <a:spcPct val="100000"/>
              </a:lnSpc>
              <a:spcBef>
                <a:spcPts val="3900"/>
              </a:spcBef>
              <a:spcAft>
                <a:spcPts val="0"/>
              </a:spcAft>
              <a:buClrTx/>
              <a:buSzPct val="75000"/>
              <a:buFontTx/>
              <a:buBlip>
                <a:blip r:embed="rId3"/>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4"/>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pPr defTabSz="547687" hangingPunct="0">
              <a:lnSpc>
                <a:spcPct val="120000"/>
              </a:lnSpc>
              <a:spcBef>
                <a:spcPts val="0"/>
              </a:spcBef>
              <a:buSzTx/>
              <a:buFont typeface="Arial" panose="020B0604020202020204" pitchFamily="34" charset="0"/>
              <a:buChar char="•"/>
            </a:pPr>
            <a:r>
              <a:rPr lang="it-IT" sz="2400" dirty="0">
                <a:latin typeface="+mn-lt"/>
                <a:ea typeface="+mn-ea"/>
                <a:cs typeface="+mn-cs"/>
              </a:rPr>
              <a:t>Il </a:t>
            </a:r>
            <a:r>
              <a:rPr lang="it-IT" sz="2400" b="1" dirty="0">
                <a:latin typeface="+mn-lt"/>
                <a:ea typeface="+mn-ea"/>
                <a:cs typeface="+mn-cs"/>
              </a:rPr>
              <a:t>diritto d’autore (copyright) </a:t>
            </a:r>
            <a:r>
              <a:rPr lang="it-IT" sz="2400" dirty="0">
                <a:latin typeface="+mn-lt"/>
                <a:ea typeface="+mn-ea"/>
                <a:cs typeface="+mn-cs"/>
              </a:rPr>
              <a:t>ha lo scopo di tutelare i </a:t>
            </a:r>
            <a:r>
              <a:rPr lang="it-IT" sz="2400" b="1" dirty="0">
                <a:latin typeface="+mn-lt"/>
                <a:ea typeface="+mn-ea"/>
                <a:cs typeface="+mn-cs"/>
              </a:rPr>
              <a:t>frutti dell'attività intellettuale di carattere creativo </a:t>
            </a:r>
            <a:r>
              <a:rPr lang="it-IT" sz="2400" dirty="0">
                <a:latin typeface="+mn-lt"/>
                <a:ea typeface="+mn-ea"/>
                <a:cs typeface="+mn-cs"/>
              </a:rPr>
              <a:t>(ovvero le opere devono essere nuove ed originali), attraverso il riconoscimento all'autore originario (o agli autori in caso di collaborazione creativa) dell'opera di una serie di diritti di carattere sia morale, sia patrimoniale.</a:t>
            </a:r>
          </a:p>
          <a:p>
            <a:pPr defTabSz="547687" hangingPunct="0">
              <a:lnSpc>
                <a:spcPct val="120000"/>
              </a:lnSpc>
              <a:spcBef>
                <a:spcPts val="0"/>
              </a:spcBef>
              <a:buSzTx/>
              <a:buFont typeface="Arial" panose="020B0604020202020204" pitchFamily="34" charset="0"/>
              <a:buChar char="•"/>
            </a:pPr>
            <a:r>
              <a:rPr lang="it-IT" sz="2400" dirty="0">
                <a:latin typeface="+mn-lt"/>
                <a:ea typeface="+mn-ea"/>
                <a:cs typeface="+mn-cs"/>
              </a:rPr>
              <a:t>Il diritto d’autore </a:t>
            </a:r>
            <a:r>
              <a:rPr lang="it-IT" sz="2400" b="1" dirty="0">
                <a:latin typeface="+mn-lt"/>
                <a:ea typeface="+mn-ea"/>
                <a:cs typeface="+mn-cs"/>
              </a:rPr>
              <a:t>non protegge </a:t>
            </a:r>
            <a:r>
              <a:rPr lang="it-IT" sz="2400" dirty="0">
                <a:latin typeface="+mn-lt"/>
                <a:ea typeface="+mn-ea"/>
                <a:cs typeface="+mn-cs"/>
              </a:rPr>
              <a:t>le idee o i fatti come tali (non protegge i dati grezzi).</a:t>
            </a:r>
          </a:p>
          <a:p>
            <a:pPr defTabSz="547687" hangingPunct="0">
              <a:lnSpc>
                <a:spcPct val="120000"/>
              </a:lnSpc>
              <a:spcBef>
                <a:spcPts val="0"/>
              </a:spcBef>
              <a:buSzTx/>
              <a:buFont typeface="Arial" panose="020B0604020202020204" pitchFamily="34" charset="0"/>
              <a:buChar char="•"/>
            </a:pPr>
            <a:r>
              <a:rPr lang="it-IT" sz="2400" dirty="0">
                <a:latin typeface="+mn-lt"/>
                <a:ea typeface="+mn-ea"/>
                <a:cs typeface="+mn-cs"/>
              </a:rPr>
              <a:t>L’autore diventa detentore dei diritti nel momento stesso in cui crea l’opera (ad esempio un articolo scientifico) ma </a:t>
            </a:r>
            <a:r>
              <a:rPr lang="it-IT" sz="2400" b="1" dirty="0">
                <a:latin typeface="+mn-lt"/>
                <a:ea typeface="+mn-ea"/>
                <a:cs typeface="+mn-cs"/>
              </a:rPr>
              <a:t>può cederne una parte a terzi </a:t>
            </a:r>
            <a:r>
              <a:rPr lang="it-IT" sz="2400" dirty="0">
                <a:latin typeface="+mn-lt"/>
                <a:ea typeface="+mn-ea"/>
                <a:cs typeface="+mn-cs"/>
              </a:rPr>
              <a:t>(attraverso il contratto di copyright)</a:t>
            </a:r>
          </a:p>
          <a:p>
            <a:pPr defTabSz="547687" hangingPunct="0">
              <a:lnSpc>
                <a:spcPct val="120000"/>
              </a:lnSpc>
              <a:spcBef>
                <a:spcPts val="0"/>
              </a:spcBef>
              <a:buSzTx/>
              <a:buFont typeface="Arial" panose="020B0604020202020204" pitchFamily="34" charset="0"/>
              <a:buChar char="•"/>
            </a:pPr>
            <a:r>
              <a:rPr lang="it-IT" sz="2400" dirty="0">
                <a:latin typeface="+mn-lt"/>
                <a:ea typeface="+mn-ea"/>
                <a:cs typeface="+mn-cs"/>
              </a:rPr>
              <a:t>Ci sono varie tipologie di  diritti, alcuni inalienabili, imprescindibili e irrinunciabili (</a:t>
            </a:r>
            <a:r>
              <a:rPr lang="it-IT" sz="2400" b="1" dirty="0">
                <a:latin typeface="+mn-lt"/>
                <a:ea typeface="+mn-ea"/>
                <a:cs typeface="+mn-cs"/>
              </a:rPr>
              <a:t>morali</a:t>
            </a:r>
            <a:r>
              <a:rPr lang="it-IT" sz="2400" dirty="0">
                <a:latin typeface="+mn-lt"/>
                <a:ea typeface="+mn-ea"/>
                <a:cs typeface="+mn-cs"/>
              </a:rPr>
              <a:t>) altri invece sono limitati nel tempo, rinunciabili e possono essere oggetto di cessione (</a:t>
            </a:r>
            <a:r>
              <a:rPr lang="it-IT" sz="2400" b="1" dirty="0">
                <a:latin typeface="+mn-lt"/>
                <a:ea typeface="+mn-ea"/>
                <a:cs typeface="+mn-cs"/>
              </a:rPr>
              <a:t>patrimoniali</a:t>
            </a:r>
            <a:r>
              <a:rPr lang="it-IT" sz="2400" dirty="0">
                <a:latin typeface="+mn-lt"/>
                <a:ea typeface="+mn-ea"/>
                <a:cs typeface="+mn-cs"/>
              </a:rPr>
              <a:t>) </a:t>
            </a:r>
          </a:p>
        </p:txBody>
      </p:sp>
      <p:pic>
        <p:nvPicPr>
          <p:cNvPr id="16" name="Immagine 15">
            <a:extLst>
              <a:ext uri="{FF2B5EF4-FFF2-40B4-BE49-F238E27FC236}">
                <a16:creationId xmlns:a16="http://schemas.microsoft.com/office/drawing/2014/main" id="{111AF6E4-ABC6-2C48-9C66-A1E16E6A1F3A}"/>
              </a:ext>
            </a:extLst>
          </p:cNvPr>
          <p:cNvPicPr>
            <a:picLocks noChangeAspect="1"/>
          </p:cNvPicPr>
          <p:nvPr/>
        </p:nvPicPr>
        <p:blipFill rotWithShape="1">
          <a:blip r:embed="rId5">
            <a:extLst>
              <a:ext uri="{28A0092B-C50C-407E-A947-70E740481C1C}">
                <a14:useLocalDpi xmlns:a14="http://schemas.microsoft.com/office/drawing/2010/main" val="0"/>
              </a:ext>
            </a:extLst>
          </a:blip>
          <a:srcRect t="23636" b="50000"/>
          <a:stretch/>
        </p:blipFill>
        <p:spPr>
          <a:xfrm>
            <a:off x="812800" y="5336845"/>
            <a:ext cx="14630400" cy="2410692"/>
          </a:xfrm>
          <a:prstGeom prst="rect">
            <a:avLst/>
          </a:prstGeom>
        </p:spPr>
      </p:pic>
      <p:pic>
        <p:nvPicPr>
          <p:cNvPr id="20" name="Immagine 19">
            <a:extLst>
              <a:ext uri="{FF2B5EF4-FFF2-40B4-BE49-F238E27FC236}">
                <a16:creationId xmlns:a16="http://schemas.microsoft.com/office/drawing/2014/main" id="{890DB26A-38C8-274A-ABD0-4C8295788269}"/>
              </a:ext>
            </a:extLst>
          </p:cNvPr>
          <p:cNvPicPr>
            <a:picLocks noChangeAspect="1"/>
          </p:cNvPicPr>
          <p:nvPr/>
        </p:nvPicPr>
        <p:blipFill rotWithShape="1">
          <a:blip r:embed="rId6">
            <a:extLst>
              <a:ext uri="{28A0092B-C50C-407E-A947-70E740481C1C}">
                <a14:useLocalDpi xmlns:a14="http://schemas.microsoft.com/office/drawing/2010/main" val="0"/>
              </a:ext>
            </a:extLst>
          </a:blip>
          <a:srcRect t="23636" b="50001"/>
          <a:stretch/>
        </p:blipFill>
        <p:spPr>
          <a:xfrm>
            <a:off x="812800" y="5336845"/>
            <a:ext cx="14630400" cy="2410692"/>
          </a:xfrm>
          <a:prstGeom prst="rect">
            <a:avLst/>
          </a:prstGeom>
        </p:spPr>
      </p:pic>
      <p:pic>
        <p:nvPicPr>
          <p:cNvPr id="24" name="Immagine 23">
            <a:extLst>
              <a:ext uri="{FF2B5EF4-FFF2-40B4-BE49-F238E27FC236}">
                <a16:creationId xmlns:a16="http://schemas.microsoft.com/office/drawing/2014/main" id="{74E4320C-06F0-DA47-8D7C-08471CD1097B}"/>
              </a:ext>
            </a:extLst>
          </p:cNvPr>
          <p:cNvPicPr>
            <a:picLocks noChangeAspect="1"/>
          </p:cNvPicPr>
          <p:nvPr/>
        </p:nvPicPr>
        <p:blipFill rotWithShape="1">
          <a:blip r:embed="rId7">
            <a:extLst>
              <a:ext uri="{28A0092B-C50C-407E-A947-70E740481C1C}">
                <a14:useLocalDpi xmlns:a14="http://schemas.microsoft.com/office/drawing/2010/main" val="0"/>
              </a:ext>
            </a:extLst>
          </a:blip>
          <a:srcRect t="23636" b="50001"/>
          <a:stretch/>
        </p:blipFill>
        <p:spPr>
          <a:xfrm>
            <a:off x="812800" y="5336845"/>
            <a:ext cx="14630400" cy="2410692"/>
          </a:xfrm>
          <a:prstGeom prst="rect">
            <a:avLst/>
          </a:prstGeom>
        </p:spPr>
      </p:pic>
      <p:sp>
        <p:nvSpPr>
          <p:cNvPr id="3" name="CasellaDiTesto 2">
            <a:extLst>
              <a:ext uri="{FF2B5EF4-FFF2-40B4-BE49-F238E27FC236}">
                <a16:creationId xmlns:a16="http://schemas.microsoft.com/office/drawing/2014/main" id="{963FE51F-78B2-1348-AA6D-36D2416E9B5A}"/>
              </a:ext>
            </a:extLst>
          </p:cNvPr>
          <p:cNvSpPr txBox="1"/>
          <p:nvPr/>
        </p:nvSpPr>
        <p:spPr>
          <a:xfrm>
            <a:off x="6594192" y="8446326"/>
            <a:ext cx="3326231" cy="342401"/>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r>
              <a:rPr lang="it-IT" sz="1600" dirty="0">
                <a:hlinkClick r:id="rId8"/>
              </a:rPr>
              <a:t>https://www.siae.it/it/diritto-dautore</a:t>
            </a:r>
            <a:r>
              <a:rPr lang="it-IT" sz="1600" dirty="0"/>
              <a:t> </a:t>
            </a:r>
            <a:endParaRPr kumimoji="0" lang="it-IT" sz="1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13" name="Immagine 12">
            <a:extLst>
              <a:ext uri="{FF2B5EF4-FFF2-40B4-BE49-F238E27FC236}">
                <a16:creationId xmlns:a16="http://schemas.microsoft.com/office/drawing/2014/main" id="{2F64E9B0-1C6A-774D-A105-14B54B53FE0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4890712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gad9f56bffc_0_1419"/>
          <p:cNvSpPr txBox="1">
            <a:spLocks noGrp="1"/>
          </p:cNvSpPr>
          <p:nvPr>
            <p:ph type="body" idx="1"/>
          </p:nvPr>
        </p:nvSpPr>
        <p:spPr>
          <a:xfrm>
            <a:off x="723899" y="2382982"/>
            <a:ext cx="14266800" cy="5214000"/>
          </a:xfrm>
          <a:prstGeom prst="rect">
            <a:avLst/>
          </a:prstGeom>
          <a:noFill/>
          <a:ln>
            <a:noFill/>
          </a:ln>
        </p:spPr>
        <p:txBody>
          <a:bodyPr spcFirstLastPara="1" wrap="square" lIns="0" tIns="180000" rIns="0" bIns="0" anchor="t" anchorCtr="0">
            <a:noAutofit/>
          </a:bodyPr>
          <a:lstStyle/>
          <a:p>
            <a:pPr marL="0" lvl="0" indent="0" algn="l" rtl="0">
              <a:lnSpc>
                <a:spcPct val="100000"/>
              </a:lnSpc>
              <a:spcBef>
                <a:spcPts val="0"/>
              </a:spcBef>
              <a:spcAft>
                <a:spcPts val="0"/>
              </a:spcAft>
              <a:buSzPts val="3740"/>
              <a:buNone/>
            </a:pPr>
            <a:r>
              <a:rPr lang="it-IT" b="0" dirty="0"/>
              <a:t>Durante il corso useremo alcuni strumenti per</a:t>
            </a:r>
            <a:endParaRPr dirty="0"/>
          </a:p>
          <a:p>
            <a:pPr marL="395100" lvl="0" indent="-395100" algn="l" rtl="0">
              <a:lnSpc>
                <a:spcPct val="100000"/>
              </a:lnSpc>
              <a:spcBef>
                <a:spcPts val="1200"/>
              </a:spcBef>
              <a:spcAft>
                <a:spcPts val="0"/>
              </a:spcAft>
              <a:buClr>
                <a:srgbClr val="6A6A6A"/>
              </a:buClr>
              <a:buSzPts val="3740"/>
              <a:buFont typeface="Arial"/>
              <a:buChar char="•"/>
            </a:pPr>
            <a:r>
              <a:rPr lang="it-IT" b="0" dirty="0"/>
              <a:t>Condividere</a:t>
            </a:r>
            <a:endParaRPr dirty="0"/>
          </a:p>
          <a:p>
            <a:pPr marL="395100" lvl="0" indent="-395100" algn="l" rtl="0">
              <a:lnSpc>
                <a:spcPct val="100000"/>
              </a:lnSpc>
              <a:spcBef>
                <a:spcPts val="1200"/>
              </a:spcBef>
              <a:spcAft>
                <a:spcPts val="0"/>
              </a:spcAft>
              <a:buClr>
                <a:srgbClr val="6A6A6A"/>
              </a:buClr>
              <a:buSzPts val="3740"/>
              <a:buFont typeface="Arial"/>
              <a:buChar char="•"/>
            </a:pPr>
            <a:r>
              <a:rPr lang="it-IT" b="0" dirty="0"/>
              <a:t>Collaborare</a:t>
            </a:r>
            <a:endParaRPr dirty="0"/>
          </a:p>
          <a:p>
            <a:pPr marL="395100" lvl="0" indent="-395100" algn="l" rtl="0">
              <a:lnSpc>
                <a:spcPct val="100000"/>
              </a:lnSpc>
              <a:spcBef>
                <a:spcPts val="1200"/>
              </a:spcBef>
              <a:spcAft>
                <a:spcPts val="0"/>
              </a:spcAft>
              <a:buClr>
                <a:srgbClr val="6A6A6A"/>
              </a:buClr>
              <a:buSzPts val="3740"/>
              <a:buFont typeface="Arial"/>
              <a:buChar char="•"/>
            </a:pPr>
            <a:r>
              <a:rPr lang="it-IT" b="0" dirty="0"/>
              <a:t>Interagire</a:t>
            </a:r>
            <a:endParaRPr b="0" dirty="0"/>
          </a:p>
          <a:p>
            <a:pPr marL="0" lvl="0" indent="0" algn="l" rtl="0">
              <a:lnSpc>
                <a:spcPct val="100000"/>
              </a:lnSpc>
              <a:spcBef>
                <a:spcPts val="1200"/>
              </a:spcBef>
              <a:spcAft>
                <a:spcPts val="0"/>
              </a:spcAft>
              <a:buSzPts val="3740"/>
              <a:buNone/>
            </a:pPr>
            <a:endParaRPr b="0" dirty="0"/>
          </a:p>
          <a:p>
            <a:pPr marL="0" lvl="0" indent="0" algn="l" rtl="0">
              <a:lnSpc>
                <a:spcPct val="100000"/>
              </a:lnSpc>
              <a:spcBef>
                <a:spcPts val="1200"/>
              </a:spcBef>
              <a:spcAft>
                <a:spcPts val="0"/>
              </a:spcAft>
              <a:buSzPts val="3740"/>
              <a:buNone/>
            </a:pPr>
            <a:endParaRPr b="0" dirty="0"/>
          </a:p>
          <a:p>
            <a:pPr marL="444488" lvl="1" indent="0" algn="l" rtl="0">
              <a:lnSpc>
                <a:spcPct val="100000"/>
              </a:lnSpc>
              <a:spcBef>
                <a:spcPts val="1000"/>
              </a:spcBef>
              <a:spcAft>
                <a:spcPts val="0"/>
              </a:spcAft>
              <a:buSzPts val="3400"/>
              <a:buFont typeface="Helvetica Neue"/>
              <a:buNone/>
            </a:pPr>
            <a:endParaRPr dirty="0"/>
          </a:p>
        </p:txBody>
      </p:sp>
      <p:sp>
        <p:nvSpPr>
          <p:cNvPr id="622" name="Google Shape;622;gad9f56bffc_0_1419"/>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dirty="0"/>
              <a:t>Alcune informazioni pratiche</a:t>
            </a:r>
            <a:endParaRPr dirty="0"/>
          </a:p>
        </p:txBody>
      </p:sp>
    </p:spTree>
    <p:extLst>
      <p:ext uri="{BB962C8B-B14F-4D97-AF65-F5344CB8AC3E}">
        <p14:creationId xmlns:p14="http://schemas.microsoft.com/office/powerpoint/2010/main" val="269646113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EE04F17F-0B34-A247-8881-FA9214C48C60}"/>
              </a:ext>
            </a:extLst>
          </p:cNvPr>
          <p:cNvSpPr>
            <a:spLocks noGrp="1"/>
          </p:cNvSpPr>
          <p:nvPr>
            <p:ph type="body" sz="quarter" idx="11"/>
          </p:nvPr>
        </p:nvSpPr>
        <p:spPr>
          <a:xfrm>
            <a:off x="723899" y="1484026"/>
            <a:ext cx="13517717" cy="6634738"/>
          </a:xfrm>
        </p:spPr>
        <p:txBody>
          <a:bodyPr>
            <a:normAutofit/>
          </a:bodyPr>
          <a:lstStyle/>
          <a:p>
            <a:r>
              <a:rPr lang="it-IT" sz="3600" b="0" dirty="0"/>
              <a:t>Quando firmate un contratto con l’editore, siete voi che state cedendo i vostri diritti d’autore patrimoniali.</a:t>
            </a:r>
          </a:p>
          <a:p>
            <a:r>
              <a:rPr lang="it-IT" sz="3600" b="0" dirty="0"/>
              <a:t>Nessuno vi costringe</a:t>
            </a:r>
          </a:p>
          <a:p>
            <a:r>
              <a:rPr lang="it-IT" sz="3600" b="0" dirty="0"/>
              <a:t>La cessione di alcuni di questi diritti potrebbe entrare in conflitto con il contratto (Grant Agreement) che avete già firmato con la Commissione Europea per il finanziamento del vostro progetto di ricerca</a:t>
            </a:r>
          </a:p>
          <a:p>
            <a:r>
              <a:rPr lang="it-IT" sz="3600" b="0" dirty="0"/>
              <a:t>Per la modifica del contratto di copyright potete utilizzare:</a:t>
            </a:r>
          </a:p>
          <a:p>
            <a:pPr lvl="1"/>
            <a:r>
              <a:rPr lang="it-IT" sz="3600" dirty="0">
                <a:hlinkClick r:id="rId2"/>
              </a:rPr>
              <a:t>model amendment to publishing agreements</a:t>
            </a:r>
            <a:r>
              <a:rPr lang="it-IT" sz="3600" dirty="0"/>
              <a:t> (H2020)</a:t>
            </a:r>
          </a:p>
          <a:p>
            <a:pPr lvl="1"/>
            <a:r>
              <a:rPr lang="it-IT" sz="3600" dirty="0">
                <a:hlinkClick r:id="rId3"/>
              </a:rPr>
              <a:t>Plan </a:t>
            </a:r>
            <a:r>
              <a:rPr lang="it-IT" sz="3600" dirty="0" err="1">
                <a:hlinkClick r:id="rId3"/>
              </a:rPr>
              <a:t>S</a:t>
            </a:r>
            <a:r>
              <a:rPr lang="it-IT" sz="3600" dirty="0">
                <a:hlinkClick r:id="rId3"/>
              </a:rPr>
              <a:t> right </a:t>
            </a:r>
            <a:r>
              <a:rPr lang="it-IT" sz="3600" dirty="0" err="1">
                <a:hlinkClick r:id="rId3"/>
              </a:rPr>
              <a:t>retention</a:t>
            </a:r>
            <a:r>
              <a:rPr lang="it-IT" sz="3600" dirty="0">
                <a:hlinkClick r:id="rId3"/>
              </a:rPr>
              <a:t> </a:t>
            </a:r>
            <a:r>
              <a:rPr lang="it-IT" sz="3600" dirty="0" err="1">
                <a:hlinkClick r:id="rId3"/>
              </a:rPr>
              <a:t>strategy</a:t>
            </a:r>
            <a:r>
              <a:rPr lang="it-IT" sz="3600" dirty="0">
                <a:hlinkClick r:id="rId3"/>
              </a:rPr>
              <a:t> </a:t>
            </a:r>
            <a:r>
              <a:rPr lang="it-IT" sz="3600" dirty="0"/>
              <a:t>(</a:t>
            </a:r>
            <a:r>
              <a:rPr lang="it-IT" sz="3600" dirty="0" err="1"/>
              <a:t>Horizon</a:t>
            </a:r>
            <a:r>
              <a:rPr lang="it-IT" sz="3600" dirty="0"/>
              <a:t> Europe)</a:t>
            </a:r>
          </a:p>
          <a:p>
            <a:pPr lvl="1"/>
            <a:endParaRPr lang="it-IT" sz="3600" b="0" dirty="0"/>
          </a:p>
        </p:txBody>
      </p:sp>
      <p:sp>
        <p:nvSpPr>
          <p:cNvPr id="3" name="Segnaposto testo 2">
            <a:extLst>
              <a:ext uri="{FF2B5EF4-FFF2-40B4-BE49-F238E27FC236}">
                <a16:creationId xmlns:a16="http://schemas.microsoft.com/office/drawing/2014/main" id="{F77DF0C5-DB36-A942-97D1-C6D0735763C5}"/>
              </a:ext>
            </a:extLst>
          </p:cNvPr>
          <p:cNvSpPr>
            <a:spLocks noGrp="1"/>
          </p:cNvSpPr>
          <p:nvPr>
            <p:ph type="body" sz="quarter" idx="21"/>
          </p:nvPr>
        </p:nvSpPr>
        <p:spPr/>
        <p:txBody>
          <a:bodyPr/>
          <a:lstStyle/>
          <a:p>
            <a:r>
              <a:rPr lang="it-IT" dirty="0"/>
              <a:t>Ricordate</a:t>
            </a:r>
          </a:p>
        </p:txBody>
      </p:sp>
      <p:pic>
        <p:nvPicPr>
          <p:cNvPr id="6" name="Immagine 5">
            <a:extLst>
              <a:ext uri="{FF2B5EF4-FFF2-40B4-BE49-F238E27FC236}">
                <a16:creationId xmlns:a16="http://schemas.microsoft.com/office/drawing/2014/main" id="{D813B7AB-E7F4-E748-8BAA-E6E8561B8A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466822887"/>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10D82AD4-36C5-A842-8212-65DB18FA45AC}"/>
              </a:ext>
            </a:extLst>
          </p:cNvPr>
          <p:cNvSpPr>
            <a:spLocks noGrp="1"/>
          </p:cNvSpPr>
          <p:nvPr>
            <p:ph type="body" sz="quarter" idx="10"/>
          </p:nvPr>
        </p:nvSpPr>
        <p:spPr>
          <a:xfrm>
            <a:off x="1171575" y="444500"/>
            <a:ext cx="6535738" cy="935038"/>
          </a:xfrm>
        </p:spPr>
        <p:txBody>
          <a:bodyPr rtlCol="0"/>
          <a:lstStyle/>
          <a:p>
            <a:pPr defTabSz="547673" fontAlgn="auto">
              <a:spcAft>
                <a:spcPts val="0"/>
              </a:spcAft>
              <a:defRPr/>
            </a:pPr>
            <a:r>
              <a:rPr lang="it-IT" dirty="0">
                <a:sym typeface="Helvetica Light"/>
              </a:rPr>
              <a:t>I dati non sono vostri!</a:t>
            </a:r>
          </a:p>
        </p:txBody>
      </p:sp>
      <p:sp>
        <p:nvSpPr>
          <p:cNvPr id="12" name="Segnaposto contenuto 2">
            <a:extLst>
              <a:ext uri="{FF2B5EF4-FFF2-40B4-BE49-F238E27FC236}">
                <a16:creationId xmlns:a16="http://schemas.microsoft.com/office/drawing/2014/main" id="{52830FFF-3661-8043-BDAE-5CC4CE0CF0FB}"/>
              </a:ext>
            </a:extLst>
          </p:cNvPr>
          <p:cNvSpPr txBox="1">
            <a:spLocks/>
          </p:cNvSpPr>
          <p:nvPr/>
        </p:nvSpPr>
        <p:spPr>
          <a:xfrm>
            <a:off x="985838" y="1568450"/>
            <a:ext cx="6908800" cy="6767513"/>
          </a:xfrm>
          <a:prstGeom prst="rect">
            <a:avLst/>
          </a:prstGeom>
        </p:spPr>
        <p:txBody>
          <a:bodyPr>
            <a:normAutofit fontScale="92500"/>
          </a:bodyPr>
          <a:lstStyle>
            <a:lvl1pPr marL="303213" indent="-303213">
              <a:spcBef>
                <a:spcPts val="3900"/>
              </a:spcBef>
              <a:buSzPct val="75000"/>
              <a:buBlip>
                <a:blip r:embed="rId2"/>
              </a:buBlip>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1pPr>
            <a:lvl2pPr marL="912813" indent="-303213">
              <a:spcBef>
                <a:spcPts val="3900"/>
              </a:spcBef>
              <a:buSzPct val="75000"/>
              <a:buBlip>
                <a:blip r:embed="rId3"/>
              </a:buBlip>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2pPr>
            <a:lvl3pPr marL="1522413" indent="-303213">
              <a:spcBef>
                <a:spcPts val="3900"/>
              </a:spcBef>
              <a:buSzPct val="75000"/>
              <a:buBlip>
                <a:blip r:embed="rId4"/>
              </a:buBlip>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3pPr>
            <a:lvl4pPr marL="2132013" indent="-303213">
              <a:spcBef>
                <a:spcPts val="3900"/>
              </a:spcBef>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4pPr>
            <a:lvl5pPr marL="2741613" indent="-303213">
              <a:spcBef>
                <a:spcPts val="3900"/>
              </a:spcBef>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5pPr>
            <a:lvl6pPr marL="3198813" indent="-303213" defTabSz="546100" fontAlgn="base">
              <a:spcBef>
                <a:spcPts val="3900"/>
              </a:spcBef>
              <a:spcAft>
                <a:spcPct val="0"/>
              </a:spcAft>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6pPr>
            <a:lvl7pPr marL="3656013" indent="-303213" defTabSz="546100" fontAlgn="base">
              <a:spcBef>
                <a:spcPts val="3900"/>
              </a:spcBef>
              <a:spcAft>
                <a:spcPct val="0"/>
              </a:spcAft>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7pPr>
            <a:lvl8pPr marL="4113213" indent="-303213" defTabSz="546100" fontAlgn="base">
              <a:spcBef>
                <a:spcPts val="3900"/>
              </a:spcBef>
              <a:spcAft>
                <a:spcPct val="0"/>
              </a:spcAft>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8pPr>
            <a:lvl9pPr marL="4570413" indent="-303213" defTabSz="546100" fontAlgn="base">
              <a:spcBef>
                <a:spcPts val="3900"/>
              </a:spcBef>
              <a:spcAft>
                <a:spcPct val="0"/>
              </a:spcAft>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9pPr>
          </a:lstStyle>
          <a:p>
            <a:pPr marL="304792" indent="-304792" algn="l" defTabSz="1219170" hangingPunct="1">
              <a:lnSpc>
                <a:spcPct val="80000"/>
              </a:lnSpc>
              <a:spcBef>
                <a:spcPts val="1333"/>
              </a:spcBef>
              <a:buSzTx/>
              <a:buFont typeface="Arial" panose="020B0604020202020204" pitchFamily="34" charset="0"/>
              <a:buChar char="•"/>
            </a:pPr>
            <a:r>
              <a:rPr lang="en-US" altLang="it-IT" sz="3500" kern="1200" spc="-150" dirty="0">
                <a:solidFill>
                  <a:schemeClr val="tx2"/>
                </a:solidFill>
                <a:latin typeface="Open Sans Light" charset="0"/>
                <a:ea typeface="Open Sans Light" charset="0"/>
                <a:cs typeface="Open Sans Light" charset="0"/>
                <a:sym typeface="Helvetica Light"/>
              </a:rPr>
              <a:t>I </a:t>
            </a:r>
            <a:r>
              <a:rPr lang="en-US" altLang="it-IT" sz="3500" kern="1200" spc="-150" dirty="0" err="1">
                <a:solidFill>
                  <a:schemeClr val="tx2"/>
                </a:solidFill>
                <a:latin typeface="Open Sans Light" charset="0"/>
                <a:ea typeface="Open Sans Light" charset="0"/>
                <a:cs typeface="Open Sans Light" charset="0"/>
                <a:sym typeface="Helvetica Light"/>
              </a:rPr>
              <a:t>dati</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b="1" kern="1200" spc="-150" dirty="0">
                <a:solidFill>
                  <a:schemeClr val="tx2"/>
                </a:solidFill>
                <a:latin typeface="Open Sans Light" charset="0"/>
                <a:ea typeface="Open Sans Light" charset="0"/>
                <a:cs typeface="Open Sans Light" charset="0"/>
                <a:sym typeface="Helvetica Light"/>
              </a:rPr>
              <a:t>non </a:t>
            </a:r>
            <a:r>
              <a:rPr lang="en-US" altLang="it-IT" sz="3500" b="1" kern="1200" spc="-150" dirty="0" err="1">
                <a:solidFill>
                  <a:schemeClr val="tx2"/>
                </a:solidFill>
                <a:latin typeface="Open Sans Light" charset="0"/>
                <a:ea typeface="Open Sans Light" charset="0"/>
                <a:cs typeface="Open Sans Light" charset="0"/>
                <a:sym typeface="Helvetica Light"/>
              </a:rPr>
              <a:t>sono</a:t>
            </a:r>
            <a:r>
              <a:rPr lang="en-US" altLang="it-IT" sz="3500" b="1" kern="1200" spc="-150" dirty="0">
                <a:solidFill>
                  <a:schemeClr val="tx2"/>
                </a:solidFill>
                <a:latin typeface="Open Sans Light" charset="0"/>
                <a:ea typeface="Open Sans Light" charset="0"/>
                <a:cs typeface="Open Sans Light" charset="0"/>
                <a:sym typeface="Helvetica Light"/>
              </a:rPr>
              <a:t> opera di </a:t>
            </a:r>
            <a:r>
              <a:rPr lang="en-US" altLang="it-IT" sz="3500" b="1" kern="1200" spc="-150" dirty="0" err="1">
                <a:solidFill>
                  <a:schemeClr val="tx2"/>
                </a:solidFill>
                <a:latin typeface="Open Sans Light" charset="0"/>
                <a:ea typeface="Open Sans Light" charset="0"/>
                <a:cs typeface="Open Sans Light" charset="0"/>
                <a:sym typeface="Helvetica Light"/>
              </a:rPr>
              <a:t>ingegno</a:t>
            </a:r>
            <a:endParaRPr lang="en-US" altLang="it-IT" sz="3500" b="1" kern="1200" spc="-150" dirty="0">
              <a:solidFill>
                <a:schemeClr val="tx2"/>
              </a:solidFill>
              <a:latin typeface="Open Sans Light" charset="0"/>
              <a:ea typeface="Open Sans Light" charset="0"/>
              <a:cs typeface="Open Sans Light" charset="0"/>
              <a:sym typeface="Helvetica Light"/>
            </a:endParaRPr>
          </a:p>
          <a:p>
            <a:pPr marL="304792" indent="-304792" algn="l" defTabSz="1219170" hangingPunct="1">
              <a:lnSpc>
                <a:spcPct val="80000"/>
              </a:lnSpc>
              <a:spcBef>
                <a:spcPts val="1333"/>
              </a:spcBef>
              <a:buSzTx/>
              <a:buFont typeface="Arial" panose="020B0604020202020204" pitchFamily="34" charset="0"/>
              <a:buChar char="•"/>
            </a:pPr>
            <a:r>
              <a:rPr lang="en-US" altLang="it-IT" sz="3500" kern="1200" spc="-150" dirty="0">
                <a:solidFill>
                  <a:schemeClr val="tx2"/>
                </a:solidFill>
                <a:latin typeface="Open Sans Light" charset="0"/>
                <a:ea typeface="Open Sans Light" charset="0"/>
                <a:cs typeface="Open Sans Light" charset="0"/>
                <a:sym typeface="Helvetica Light"/>
              </a:rPr>
              <a:t>La </a:t>
            </a:r>
            <a:r>
              <a:rPr lang="en-US" altLang="it-IT" sz="3500" kern="1200" spc="-150" dirty="0" err="1">
                <a:solidFill>
                  <a:schemeClr val="tx2"/>
                </a:solidFill>
                <a:latin typeface="Open Sans Light" charset="0"/>
                <a:ea typeface="Open Sans Light" charset="0"/>
                <a:cs typeface="Open Sans Light" charset="0"/>
                <a:sym typeface="Helvetica Light"/>
              </a:rPr>
              <a:t>protezione</a:t>
            </a:r>
            <a:r>
              <a:rPr lang="en-US" altLang="it-IT" sz="3500" kern="1200" spc="-150" dirty="0">
                <a:solidFill>
                  <a:schemeClr val="tx2"/>
                </a:solidFill>
                <a:latin typeface="Open Sans Light" charset="0"/>
                <a:ea typeface="Open Sans Light" charset="0"/>
                <a:cs typeface="Open Sans Light" charset="0"/>
                <a:sym typeface="Helvetica Light"/>
              </a:rPr>
              <a:t> del </a:t>
            </a:r>
            <a:r>
              <a:rPr lang="en-US" altLang="it-IT" sz="3500" b="1" kern="1200" spc="-150" dirty="0" err="1">
                <a:solidFill>
                  <a:schemeClr val="tx2"/>
                </a:solidFill>
                <a:latin typeface="Open Sans Light" charset="0"/>
                <a:ea typeface="Open Sans Light" charset="0"/>
                <a:cs typeface="Open Sans Light" charset="0"/>
                <a:sym typeface="Helvetica Light"/>
              </a:rPr>
              <a:t>diritto</a:t>
            </a:r>
            <a:r>
              <a:rPr lang="en-US" altLang="it-IT" sz="3500" b="1" kern="1200" spc="-150" dirty="0">
                <a:solidFill>
                  <a:schemeClr val="tx2"/>
                </a:solidFill>
                <a:latin typeface="Open Sans Light" charset="0"/>
                <a:ea typeface="Open Sans Light" charset="0"/>
                <a:cs typeface="Open Sans Light" charset="0"/>
                <a:sym typeface="Helvetica Light"/>
              </a:rPr>
              <a:t> </a:t>
            </a:r>
            <a:r>
              <a:rPr lang="en-US" altLang="it-IT" sz="3500" b="1" kern="1200" spc="-150" dirty="0" err="1">
                <a:solidFill>
                  <a:schemeClr val="tx2"/>
                </a:solidFill>
                <a:latin typeface="Open Sans Light" charset="0"/>
                <a:ea typeface="Open Sans Light" charset="0"/>
                <a:cs typeface="Open Sans Light" charset="0"/>
                <a:sym typeface="Helvetica Light"/>
              </a:rPr>
              <a:t>d’autore</a:t>
            </a:r>
            <a:r>
              <a:rPr lang="en-US" altLang="it-IT" sz="3500" b="1"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copre</a:t>
            </a:r>
            <a:r>
              <a:rPr lang="en-US" altLang="it-IT" sz="3500" kern="1200" spc="-150" dirty="0">
                <a:solidFill>
                  <a:schemeClr val="tx2"/>
                </a:solidFill>
                <a:latin typeface="Open Sans Light" charset="0"/>
                <a:ea typeface="Open Sans Light" charset="0"/>
                <a:cs typeface="Open Sans Light" charset="0"/>
                <a:sym typeface="Helvetica Light"/>
              </a:rPr>
              <a:t> le </a:t>
            </a:r>
            <a:r>
              <a:rPr lang="en-US" altLang="it-IT" sz="3500" kern="1200" spc="-150" dirty="0" err="1">
                <a:solidFill>
                  <a:schemeClr val="tx2"/>
                </a:solidFill>
                <a:latin typeface="Open Sans Light" charset="0"/>
                <a:ea typeface="Open Sans Light" charset="0"/>
                <a:cs typeface="Open Sans Light" charset="0"/>
                <a:sym typeface="Helvetica Light"/>
              </a:rPr>
              <a:t>espressioni</a:t>
            </a:r>
            <a:r>
              <a:rPr lang="en-US" altLang="it-IT" sz="3500" kern="1200" spc="-150" dirty="0">
                <a:solidFill>
                  <a:schemeClr val="tx2"/>
                </a:solidFill>
                <a:latin typeface="Open Sans Light" charset="0"/>
                <a:ea typeface="Open Sans Light" charset="0"/>
                <a:cs typeface="Open Sans Light" charset="0"/>
                <a:sym typeface="Helvetica Light"/>
              </a:rPr>
              <a:t> e non le idee, </a:t>
            </a:r>
            <a:r>
              <a:rPr lang="en-US" altLang="it-IT" sz="3500" kern="1200" spc="-150" dirty="0" err="1">
                <a:solidFill>
                  <a:schemeClr val="tx2"/>
                </a:solidFill>
                <a:latin typeface="Open Sans Light" charset="0"/>
                <a:ea typeface="Open Sans Light" charset="0"/>
                <a:cs typeface="Open Sans Light" charset="0"/>
                <a:sym typeface="Helvetica Light"/>
              </a:rPr>
              <a:t>i</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procedimenti</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i</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metodi</a:t>
            </a:r>
            <a:r>
              <a:rPr lang="en-US" altLang="it-IT" sz="3500" kern="1200" spc="-150" dirty="0">
                <a:solidFill>
                  <a:schemeClr val="tx2"/>
                </a:solidFill>
                <a:latin typeface="Open Sans Light" charset="0"/>
                <a:ea typeface="Open Sans Light" charset="0"/>
                <a:cs typeface="Open Sans Light" charset="0"/>
                <a:sym typeface="Helvetica Light"/>
              </a:rPr>
              <a:t> di </a:t>
            </a:r>
            <a:r>
              <a:rPr lang="en-US" altLang="it-IT" sz="3500" kern="1200" spc="-150" dirty="0" err="1">
                <a:solidFill>
                  <a:schemeClr val="tx2"/>
                </a:solidFill>
                <a:latin typeface="Open Sans Light" charset="0"/>
                <a:ea typeface="Open Sans Light" charset="0"/>
                <a:cs typeface="Open Sans Light" charset="0"/>
                <a:sym typeface="Helvetica Light"/>
              </a:rPr>
              <a:t>funzionamento</a:t>
            </a:r>
            <a:r>
              <a:rPr lang="en-US" altLang="it-IT" sz="3500" kern="1200" spc="-150" dirty="0">
                <a:solidFill>
                  <a:schemeClr val="tx2"/>
                </a:solidFill>
                <a:latin typeface="Open Sans Light" charset="0"/>
                <a:ea typeface="Open Sans Light" charset="0"/>
                <a:cs typeface="Open Sans Light" charset="0"/>
                <a:sym typeface="Helvetica Light"/>
              </a:rPr>
              <a:t> o </a:t>
            </a:r>
            <a:r>
              <a:rPr lang="en-US" altLang="it-IT" sz="3500" kern="1200" spc="-150" dirty="0" err="1">
                <a:solidFill>
                  <a:schemeClr val="tx2"/>
                </a:solidFill>
                <a:latin typeface="Open Sans Light" charset="0"/>
                <a:ea typeface="Open Sans Light" charset="0"/>
                <a:cs typeface="Open Sans Light" charset="0"/>
                <a:sym typeface="Helvetica Light"/>
              </a:rPr>
              <a:t>i</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concetti</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matematici</a:t>
            </a:r>
            <a:r>
              <a:rPr lang="en-US" altLang="it-IT" sz="3500" kern="1200" spc="-150" dirty="0">
                <a:solidFill>
                  <a:schemeClr val="tx2"/>
                </a:solidFill>
                <a:latin typeface="Open Sans Light" charset="0"/>
                <a:ea typeface="Open Sans Light" charset="0"/>
                <a:cs typeface="Open Sans Light" charset="0"/>
                <a:sym typeface="Helvetica Light"/>
              </a:rPr>
              <a:t> in </a:t>
            </a:r>
            <a:r>
              <a:rPr lang="en-US" altLang="it-IT" sz="3500" kern="1200" spc="-150" dirty="0" err="1">
                <a:solidFill>
                  <a:schemeClr val="tx2"/>
                </a:solidFill>
                <a:latin typeface="Open Sans Light" charset="0"/>
                <a:ea typeface="Open Sans Light" charset="0"/>
                <a:cs typeface="Open Sans Light" charset="0"/>
                <a:sym typeface="Helvetica Light"/>
              </a:rPr>
              <a:t>quanto</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tali</a:t>
            </a:r>
            <a:r>
              <a:rPr lang="en-US" altLang="it-IT" sz="3500" kern="1200" spc="-150" dirty="0">
                <a:solidFill>
                  <a:schemeClr val="tx2"/>
                </a:solidFill>
                <a:latin typeface="Open Sans Light" charset="0"/>
                <a:ea typeface="Open Sans Light" charset="0"/>
                <a:cs typeface="Open Sans Light" charset="0"/>
                <a:sym typeface="Helvetica Light"/>
              </a:rPr>
              <a:t>.</a:t>
            </a:r>
          </a:p>
          <a:p>
            <a:pPr marL="304792" indent="-304792" algn="l" defTabSz="1219170" hangingPunct="1">
              <a:lnSpc>
                <a:spcPct val="80000"/>
              </a:lnSpc>
              <a:spcBef>
                <a:spcPts val="1333"/>
              </a:spcBef>
              <a:buSzTx/>
              <a:buFont typeface="Arial" panose="020B0604020202020204" pitchFamily="34" charset="0"/>
              <a:buChar char="•"/>
            </a:pPr>
            <a:r>
              <a:rPr lang="en-US" altLang="it-IT" sz="3500" kern="1200" spc="-150" dirty="0">
                <a:solidFill>
                  <a:schemeClr val="tx2"/>
                </a:solidFill>
                <a:latin typeface="Open Sans Light" charset="0"/>
                <a:ea typeface="Open Sans Light" charset="0"/>
                <a:cs typeface="Open Sans Light" charset="0"/>
                <a:sym typeface="Helvetica Light"/>
              </a:rPr>
              <a:t>La </a:t>
            </a:r>
            <a:r>
              <a:rPr lang="en-US" altLang="it-IT" sz="3500" b="1" kern="1200" spc="-150" dirty="0">
                <a:solidFill>
                  <a:schemeClr val="tx2"/>
                </a:solidFill>
                <a:latin typeface="Open Sans Light" charset="0"/>
                <a:ea typeface="Open Sans Light" charset="0"/>
                <a:cs typeface="Open Sans Light" charset="0"/>
                <a:sym typeface="Helvetica Light"/>
              </a:rPr>
              <a:t>tutela</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è</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sulle</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b="1" kern="1200" spc="-150" dirty="0" err="1">
                <a:solidFill>
                  <a:schemeClr val="tx2"/>
                </a:solidFill>
                <a:latin typeface="Open Sans Light" charset="0"/>
                <a:ea typeface="Open Sans Light" charset="0"/>
                <a:cs typeface="Open Sans Light" charset="0"/>
                <a:sym typeface="Helvetica Light"/>
              </a:rPr>
              <a:t>banche</a:t>
            </a:r>
            <a:r>
              <a:rPr lang="en-US" altLang="it-IT" sz="3500" b="1" kern="1200" spc="-150" dirty="0">
                <a:solidFill>
                  <a:schemeClr val="tx2"/>
                </a:solidFill>
                <a:latin typeface="Open Sans Light" charset="0"/>
                <a:ea typeface="Open Sans Light" charset="0"/>
                <a:cs typeface="Open Sans Light" charset="0"/>
                <a:sym typeface="Helvetica Light"/>
              </a:rPr>
              <a:t> </a:t>
            </a:r>
            <a:r>
              <a:rPr lang="en-US" altLang="it-IT" sz="3500" b="1" kern="1200" spc="-150" dirty="0" err="1">
                <a:solidFill>
                  <a:schemeClr val="tx2"/>
                </a:solidFill>
                <a:latin typeface="Open Sans Light" charset="0"/>
                <a:ea typeface="Open Sans Light" charset="0"/>
                <a:cs typeface="Open Sans Light" charset="0"/>
                <a:sym typeface="Helvetica Light"/>
              </a:rPr>
              <a:t>dati</a:t>
            </a:r>
            <a:r>
              <a:rPr lang="en-US" altLang="it-IT" sz="3500" b="1"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a:solidFill>
                  <a:schemeClr val="tx2"/>
                </a:solidFill>
                <a:latin typeface="Open Sans Light" charset="0"/>
                <a:ea typeface="Open Sans Light" charset="0"/>
                <a:cs typeface="Open Sans Light" charset="0"/>
                <a:sym typeface="Helvetica Light"/>
              </a:rPr>
              <a:t>e non sui </a:t>
            </a:r>
            <a:r>
              <a:rPr lang="en-US" altLang="it-IT" sz="3500" kern="1200" spc="-150" dirty="0" err="1">
                <a:solidFill>
                  <a:schemeClr val="tx2"/>
                </a:solidFill>
                <a:latin typeface="Open Sans Light" charset="0"/>
                <a:ea typeface="Open Sans Light" charset="0"/>
                <a:cs typeface="Open Sans Light" charset="0"/>
                <a:sym typeface="Helvetica Light"/>
              </a:rPr>
              <a:t>dati</a:t>
            </a:r>
            <a:r>
              <a:rPr lang="en-US" altLang="it-IT" sz="3500" kern="1200" spc="-150" dirty="0">
                <a:solidFill>
                  <a:schemeClr val="tx2"/>
                </a:solidFill>
                <a:latin typeface="Open Sans Light" charset="0"/>
                <a:ea typeface="Open Sans Light" charset="0"/>
                <a:cs typeface="Open Sans Light" charset="0"/>
                <a:sym typeface="Helvetica Light"/>
              </a:rPr>
              <a:t>. </a:t>
            </a:r>
          </a:p>
          <a:p>
            <a:pPr marL="304792" indent="-304792" algn="l" defTabSz="1219170" hangingPunct="1">
              <a:lnSpc>
                <a:spcPct val="80000"/>
              </a:lnSpc>
              <a:spcBef>
                <a:spcPts val="1333"/>
              </a:spcBef>
              <a:buSzTx/>
              <a:buFont typeface="Arial" panose="020B0604020202020204" pitchFamily="34" charset="0"/>
              <a:buChar char="•"/>
            </a:pPr>
            <a:r>
              <a:rPr lang="en-US" altLang="it-IT" sz="3500" kern="1200" spc="-150" dirty="0">
                <a:solidFill>
                  <a:schemeClr val="tx2"/>
                </a:solidFill>
                <a:latin typeface="Open Sans Light" charset="0"/>
                <a:ea typeface="Open Sans Light" charset="0"/>
                <a:cs typeface="Open Sans Light" charset="0"/>
                <a:sym typeface="Helvetica Light"/>
              </a:rPr>
              <a:t>Il </a:t>
            </a:r>
            <a:r>
              <a:rPr lang="en-US" altLang="it-IT" sz="3500" b="1" kern="1200" spc="-150" dirty="0" err="1">
                <a:solidFill>
                  <a:schemeClr val="tx2"/>
                </a:solidFill>
                <a:latin typeface="Open Sans Light" charset="0"/>
                <a:ea typeface="Open Sans Light" charset="0"/>
                <a:cs typeface="Open Sans Light" charset="0"/>
                <a:sym typeface="Helvetica Light"/>
              </a:rPr>
              <a:t>diritto</a:t>
            </a:r>
            <a:r>
              <a:rPr lang="en-US" altLang="it-IT" sz="3500" b="1" kern="1200" spc="-150" dirty="0">
                <a:solidFill>
                  <a:schemeClr val="tx2"/>
                </a:solidFill>
                <a:latin typeface="Open Sans Light" charset="0"/>
                <a:ea typeface="Open Sans Light" charset="0"/>
                <a:cs typeface="Open Sans Light" charset="0"/>
                <a:sym typeface="Helvetica Light"/>
              </a:rPr>
              <a:t> sui generis (solo in Europa) </a:t>
            </a:r>
            <a:r>
              <a:rPr lang="en-US" altLang="it-IT" sz="3500" kern="1200" spc="-150" dirty="0" err="1">
                <a:solidFill>
                  <a:schemeClr val="tx2"/>
                </a:solidFill>
                <a:latin typeface="Open Sans Light" charset="0"/>
                <a:ea typeface="Open Sans Light" charset="0"/>
                <a:cs typeface="Open Sans Light" charset="0"/>
                <a:sym typeface="Helvetica Light"/>
              </a:rPr>
              <a:t>copre</a:t>
            </a:r>
            <a:r>
              <a:rPr lang="en-US" altLang="it-IT" sz="3500" kern="1200" spc="-150" dirty="0">
                <a:solidFill>
                  <a:schemeClr val="tx2"/>
                </a:solidFill>
                <a:latin typeface="Open Sans Light" charset="0"/>
                <a:ea typeface="Open Sans Light" charset="0"/>
                <a:cs typeface="Open Sans Light" charset="0"/>
                <a:sym typeface="Helvetica Light"/>
              </a:rPr>
              <a:t> non solo la </a:t>
            </a:r>
            <a:r>
              <a:rPr lang="en-US" altLang="it-IT" sz="3500" kern="1200" spc="-150" dirty="0" err="1">
                <a:solidFill>
                  <a:schemeClr val="tx2"/>
                </a:solidFill>
                <a:latin typeface="Open Sans Light" charset="0"/>
                <a:ea typeface="Open Sans Light" charset="0"/>
                <a:cs typeface="Open Sans Light" charset="0"/>
                <a:sym typeface="Helvetica Light"/>
              </a:rPr>
              <a:t>riproduzione</a:t>
            </a:r>
            <a:r>
              <a:rPr lang="en-US" altLang="it-IT" sz="3500" kern="1200" spc="-150" dirty="0">
                <a:solidFill>
                  <a:schemeClr val="tx2"/>
                </a:solidFill>
                <a:latin typeface="Open Sans Light" charset="0"/>
                <a:ea typeface="Open Sans Light" charset="0"/>
                <a:cs typeface="Open Sans Light" charset="0"/>
                <a:sym typeface="Helvetica Light"/>
              </a:rPr>
              <a:t> e la </a:t>
            </a:r>
            <a:r>
              <a:rPr lang="en-US" altLang="it-IT" sz="3500" kern="1200" spc="-150" dirty="0" err="1">
                <a:solidFill>
                  <a:schemeClr val="tx2"/>
                </a:solidFill>
                <a:latin typeface="Open Sans Light" charset="0"/>
                <a:ea typeface="Open Sans Light" charset="0"/>
                <a:cs typeface="Open Sans Light" charset="0"/>
                <a:sym typeface="Helvetica Light"/>
              </a:rPr>
              <a:t>diffusione</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della</a:t>
            </a:r>
            <a:r>
              <a:rPr lang="en-US" altLang="it-IT" sz="3500" kern="1200" spc="-150" dirty="0">
                <a:solidFill>
                  <a:schemeClr val="tx2"/>
                </a:solidFill>
                <a:latin typeface="Open Sans Light" charset="0"/>
                <a:ea typeface="Open Sans Light" charset="0"/>
                <a:cs typeface="Open Sans Light" charset="0"/>
                <a:sym typeface="Helvetica Light"/>
              </a:rPr>
              <a:t> banca </a:t>
            </a:r>
            <a:r>
              <a:rPr lang="en-US" altLang="it-IT" sz="3500" kern="1200" spc="-150" dirty="0" err="1">
                <a:solidFill>
                  <a:schemeClr val="tx2"/>
                </a:solidFill>
                <a:latin typeface="Open Sans Light" charset="0"/>
                <a:ea typeface="Open Sans Light" charset="0"/>
                <a:cs typeface="Open Sans Light" charset="0"/>
                <a:sym typeface="Helvetica Light"/>
              </a:rPr>
              <a:t>dati</a:t>
            </a:r>
            <a:r>
              <a:rPr lang="en-US" altLang="it-IT" sz="3500" kern="1200" spc="-150" dirty="0">
                <a:solidFill>
                  <a:schemeClr val="tx2"/>
                </a:solidFill>
                <a:latin typeface="Open Sans Light" charset="0"/>
                <a:ea typeface="Open Sans Light" charset="0"/>
                <a:cs typeface="Open Sans Light" charset="0"/>
                <a:sym typeface="Helvetica Light"/>
              </a:rPr>
              <a:t> ma </a:t>
            </a:r>
            <a:r>
              <a:rPr lang="en-US" altLang="it-IT" sz="3500" kern="1200" spc="-150" dirty="0" err="1">
                <a:solidFill>
                  <a:schemeClr val="tx2"/>
                </a:solidFill>
                <a:latin typeface="Open Sans Light" charset="0"/>
                <a:ea typeface="Open Sans Light" charset="0"/>
                <a:cs typeface="Open Sans Light" charset="0"/>
                <a:sym typeface="Helvetica Light"/>
              </a:rPr>
              <a:t>anche</a:t>
            </a:r>
            <a:r>
              <a:rPr lang="en-US" altLang="it-IT" sz="3500" kern="1200" spc="-150" dirty="0">
                <a:solidFill>
                  <a:schemeClr val="tx2"/>
                </a:solidFill>
                <a:latin typeface="Open Sans Light" charset="0"/>
                <a:ea typeface="Open Sans Light" charset="0"/>
                <a:cs typeface="Open Sans Light" charset="0"/>
                <a:sym typeface="Helvetica Light"/>
              </a:rPr>
              <a:t> </a:t>
            </a:r>
            <a:r>
              <a:rPr lang="en-US" altLang="it-IT" sz="3500" kern="1200" spc="-150" dirty="0" err="1">
                <a:solidFill>
                  <a:schemeClr val="tx2"/>
                </a:solidFill>
                <a:latin typeface="Open Sans Light" charset="0"/>
                <a:ea typeface="Open Sans Light" charset="0"/>
                <a:cs typeface="Open Sans Light" charset="0"/>
                <a:sym typeface="Helvetica Light"/>
              </a:rPr>
              <a:t>attività</a:t>
            </a:r>
            <a:r>
              <a:rPr lang="en-US" altLang="it-IT" sz="3500" kern="1200" spc="-150" dirty="0">
                <a:solidFill>
                  <a:schemeClr val="tx2"/>
                </a:solidFill>
                <a:latin typeface="Open Sans Light" charset="0"/>
                <a:ea typeface="Open Sans Light" charset="0"/>
                <a:cs typeface="Open Sans Light" charset="0"/>
                <a:sym typeface="Helvetica Light"/>
              </a:rPr>
              <a:t> di </a:t>
            </a:r>
            <a:r>
              <a:rPr lang="en-US" altLang="it-IT" sz="3500" kern="1200" spc="-150" dirty="0" err="1">
                <a:solidFill>
                  <a:schemeClr val="tx2"/>
                </a:solidFill>
                <a:latin typeface="Open Sans Light" charset="0"/>
                <a:ea typeface="Open Sans Light" charset="0"/>
                <a:cs typeface="Open Sans Light" charset="0"/>
                <a:sym typeface="Helvetica Light"/>
              </a:rPr>
              <a:t>estrazione</a:t>
            </a:r>
            <a:r>
              <a:rPr lang="en-US" altLang="it-IT" sz="3500" kern="1200" spc="-150" dirty="0">
                <a:solidFill>
                  <a:schemeClr val="tx2"/>
                </a:solidFill>
                <a:latin typeface="Open Sans Light" charset="0"/>
                <a:ea typeface="Open Sans Light" charset="0"/>
                <a:cs typeface="Open Sans Light" charset="0"/>
                <a:sym typeface="Helvetica Light"/>
              </a:rPr>
              <a:t> e </a:t>
            </a:r>
            <a:r>
              <a:rPr lang="en-US" altLang="it-IT" sz="3500" kern="1200" spc="-150" dirty="0" err="1">
                <a:solidFill>
                  <a:schemeClr val="tx2"/>
                </a:solidFill>
                <a:latin typeface="Open Sans Light" charset="0"/>
                <a:ea typeface="Open Sans Light" charset="0"/>
                <a:cs typeface="Open Sans Light" charset="0"/>
                <a:sym typeface="Helvetica Light"/>
              </a:rPr>
              <a:t>reimpiego</a:t>
            </a:r>
            <a:r>
              <a:rPr lang="en-US" altLang="it-IT" sz="3500" kern="1200" spc="-150" dirty="0">
                <a:solidFill>
                  <a:schemeClr val="tx2"/>
                </a:solidFill>
                <a:latin typeface="Open Sans Light" charset="0"/>
                <a:ea typeface="Open Sans Light" charset="0"/>
                <a:cs typeface="Open Sans Light" charset="0"/>
                <a:sym typeface="Helvetica Light"/>
              </a:rPr>
              <a:t> di sue parti </a:t>
            </a:r>
            <a:r>
              <a:rPr lang="en-US" altLang="it-IT" sz="3500" kern="1200" spc="-150" dirty="0" err="1">
                <a:solidFill>
                  <a:schemeClr val="tx2"/>
                </a:solidFill>
                <a:latin typeface="Open Sans Light" charset="0"/>
                <a:ea typeface="Open Sans Light" charset="0"/>
                <a:cs typeface="Open Sans Light" charset="0"/>
                <a:sym typeface="Helvetica Light"/>
              </a:rPr>
              <a:t>sostanziali</a:t>
            </a:r>
            <a:r>
              <a:rPr lang="en-US" altLang="it-IT" sz="3500" kern="1200" spc="-150" dirty="0">
                <a:solidFill>
                  <a:schemeClr val="tx2"/>
                </a:solidFill>
                <a:latin typeface="Open Sans Light" charset="0"/>
                <a:ea typeface="Open Sans Light" charset="0"/>
                <a:cs typeface="Open Sans Light" charset="0"/>
                <a:sym typeface="Helvetica Light"/>
              </a:rPr>
              <a:t> se non </a:t>
            </a:r>
            <a:r>
              <a:rPr lang="en-US" altLang="it-IT" sz="3500" kern="1200" spc="-150" dirty="0" err="1">
                <a:solidFill>
                  <a:schemeClr val="tx2"/>
                </a:solidFill>
                <a:latin typeface="Open Sans Light" charset="0"/>
                <a:ea typeface="Open Sans Light" charset="0"/>
                <a:cs typeface="Open Sans Light" charset="0"/>
                <a:sym typeface="Helvetica Light"/>
              </a:rPr>
              <a:t>autorizzate</a:t>
            </a:r>
            <a:r>
              <a:rPr lang="en-US" altLang="it-IT" sz="3500" kern="1200" spc="-150" dirty="0">
                <a:solidFill>
                  <a:schemeClr val="tx2"/>
                </a:solidFill>
                <a:latin typeface="Open Sans Light" charset="0"/>
                <a:ea typeface="Open Sans Light" charset="0"/>
                <a:cs typeface="Open Sans Light" charset="0"/>
                <a:sym typeface="Helvetica Light"/>
              </a:rPr>
              <a:t>.</a:t>
            </a:r>
          </a:p>
          <a:p>
            <a:pPr eaLnBrk="1" hangingPunct="1">
              <a:lnSpc>
                <a:spcPct val="90000"/>
              </a:lnSpc>
              <a:spcBef>
                <a:spcPts val="1338"/>
              </a:spcBef>
              <a:buSzTx/>
              <a:buFontTx/>
              <a:buNone/>
            </a:pPr>
            <a:endParaRPr lang="en-US" altLang="it-IT" sz="2400" dirty="0">
              <a:solidFill>
                <a:schemeClr val="tx1"/>
              </a:solidFill>
              <a:latin typeface="Helvetica Light" panose="020B0403020202020204" pitchFamily="34" charset="0"/>
              <a:ea typeface="Helvetica Light" panose="020B0403020202020204" pitchFamily="34" charset="0"/>
              <a:cs typeface="Helvetica Light" panose="020B0403020202020204" pitchFamily="34" charset="0"/>
            </a:endParaRPr>
          </a:p>
          <a:p>
            <a:pPr eaLnBrk="1" hangingPunct="1">
              <a:lnSpc>
                <a:spcPct val="90000"/>
              </a:lnSpc>
              <a:spcBef>
                <a:spcPts val="1338"/>
              </a:spcBef>
              <a:buSzTx/>
              <a:buFontTx/>
              <a:buNone/>
            </a:pPr>
            <a:r>
              <a:rPr lang="en-US" altLang="it-IT" sz="2400" dirty="0" err="1">
                <a:solidFill>
                  <a:schemeClr val="tx1"/>
                </a:solidFill>
                <a:latin typeface="Helvetica Light" panose="020B0403020202020204" pitchFamily="34" charset="0"/>
                <a:ea typeface="Helvetica Light" panose="020B0403020202020204" pitchFamily="34" charset="0"/>
                <a:cs typeface="Helvetica Light" panose="020B0403020202020204" pitchFamily="34" charset="0"/>
              </a:rPr>
              <a:t>Articolo</a:t>
            </a:r>
            <a:r>
              <a:rPr lang="en-US" altLang="it-IT" sz="2400" dirty="0">
                <a:solidFill>
                  <a:schemeClr val="tx1"/>
                </a:solidFill>
                <a:latin typeface="Helvetica Light" panose="020B0403020202020204" pitchFamily="34" charset="0"/>
                <a:ea typeface="Helvetica Light" panose="020B0403020202020204" pitchFamily="34" charset="0"/>
                <a:cs typeface="Helvetica Light" panose="020B0403020202020204" pitchFamily="34" charset="0"/>
              </a:rPr>
              <a:t> </a:t>
            </a:r>
            <a:r>
              <a:rPr lang="en-US" altLang="it-IT" sz="2400" dirty="0" err="1">
                <a:solidFill>
                  <a:schemeClr val="tx1"/>
                </a:solidFill>
                <a:latin typeface="Helvetica Light" panose="020B0403020202020204" pitchFamily="34" charset="0"/>
                <a:ea typeface="Helvetica Light" panose="020B0403020202020204" pitchFamily="34" charset="0"/>
                <a:cs typeface="Helvetica Light" panose="020B0403020202020204" pitchFamily="34" charset="0"/>
              </a:rPr>
              <a:t>completo</a:t>
            </a:r>
            <a:r>
              <a:rPr lang="en-US" altLang="it-IT" sz="2400" dirty="0">
                <a:solidFill>
                  <a:schemeClr val="tx1"/>
                </a:solidFill>
                <a:latin typeface="Helvetica Light" panose="020B0403020202020204" pitchFamily="34" charset="0"/>
                <a:ea typeface="Helvetica Light" panose="020B0403020202020204" pitchFamily="34" charset="0"/>
                <a:cs typeface="Helvetica Light" panose="020B0403020202020204" pitchFamily="34" charset="0"/>
              </a:rPr>
              <a:t> </a:t>
            </a:r>
            <a:r>
              <a:rPr lang="en-US" altLang="it-IT" sz="2400" dirty="0" err="1">
                <a:solidFill>
                  <a:schemeClr val="tx1"/>
                </a:solidFill>
                <a:latin typeface="Helvetica Light" panose="020B0403020202020204" pitchFamily="34" charset="0"/>
                <a:ea typeface="Helvetica Light" panose="020B0403020202020204" pitchFamily="34" charset="0"/>
                <a:cs typeface="Helvetica Light" panose="020B0403020202020204" pitchFamily="34" charset="0"/>
              </a:rPr>
              <a:t>consultabile</a:t>
            </a:r>
            <a:r>
              <a:rPr lang="en-US" altLang="it-IT" sz="2400" dirty="0">
                <a:solidFill>
                  <a:schemeClr val="tx1"/>
                </a:solidFill>
                <a:latin typeface="Helvetica Light" panose="020B0403020202020204" pitchFamily="34" charset="0"/>
                <a:ea typeface="Helvetica Light" panose="020B0403020202020204" pitchFamily="34" charset="0"/>
                <a:cs typeface="Helvetica Light" panose="020B0403020202020204" pitchFamily="34" charset="0"/>
              </a:rPr>
              <a:t> </a:t>
            </a:r>
            <a:r>
              <a:rPr lang="en-US" altLang="it-IT" sz="2400" dirty="0">
                <a:solidFill>
                  <a:schemeClr val="tx1"/>
                </a:solidFill>
                <a:latin typeface="Helvetica Light" panose="020B0403020202020204" pitchFamily="34" charset="0"/>
                <a:ea typeface="Helvetica Light" panose="020B0403020202020204" pitchFamily="34" charset="0"/>
                <a:cs typeface="Helvetica Light" panose="020B0403020202020204" pitchFamily="34" charset="0"/>
                <a:hlinkClick r:id="rId5"/>
              </a:rPr>
              <a:t>qui</a:t>
            </a:r>
            <a:r>
              <a:rPr lang="en-US" altLang="it-IT" sz="2400" dirty="0">
                <a:solidFill>
                  <a:schemeClr val="tx1"/>
                </a:solidFill>
                <a:latin typeface="Helvetica Light" panose="020B0403020202020204" pitchFamily="34" charset="0"/>
                <a:ea typeface="Helvetica Light" panose="020B0403020202020204" pitchFamily="34" charset="0"/>
                <a:cs typeface="Helvetica Light" panose="020B0403020202020204" pitchFamily="34" charset="0"/>
              </a:rPr>
              <a:t>.</a:t>
            </a:r>
          </a:p>
          <a:p>
            <a:pPr eaLnBrk="1" hangingPunct="1">
              <a:lnSpc>
                <a:spcPct val="90000"/>
              </a:lnSpc>
              <a:spcBef>
                <a:spcPts val="1338"/>
              </a:spcBef>
              <a:buSzTx/>
              <a:buFontTx/>
              <a:buNone/>
            </a:pPr>
            <a:r>
              <a:rPr lang="en-US" altLang="it-IT" sz="2000" dirty="0" err="1">
                <a:solidFill>
                  <a:schemeClr val="tx1"/>
                </a:solidFill>
                <a:latin typeface="Helvetica Light" panose="020B0403020202020204" pitchFamily="34" charset="0"/>
                <a:ea typeface="Helvetica Light" panose="020B0403020202020204" pitchFamily="34" charset="0"/>
                <a:cs typeface="Helvetica Light" panose="020B0403020202020204" pitchFamily="34" charset="0"/>
              </a:rPr>
              <a:t>OpenAIRE</a:t>
            </a:r>
            <a:r>
              <a:rPr lang="en-US" altLang="it-IT" sz="2000" dirty="0">
                <a:solidFill>
                  <a:schemeClr val="tx1"/>
                </a:solidFill>
                <a:latin typeface="Helvetica Light" panose="020B0403020202020204" pitchFamily="34" charset="0"/>
                <a:ea typeface="Helvetica Light" panose="020B0403020202020204" pitchFamily="34" charset="0"/>
                <a:cs typeface="Helvetica Light" panose="020B0403020202020204" pitchFamily="34" charset="0"/>
              </a:rPr>
              <a:t> Guidelines on data protection: available </a:t>
            </a:r>
            <a:r>
              <a:rPr lang="en-US" altLang="it-IT" sz="2000" dirty="0">
                <a:solidFill>
                  <a:schemeClr val="tx1"/>
                </a:solidFill>
                <a:latin typeface="Helvetica Light" panose="020B0403020202020204" pitchFamily="34" charset="0"/>
                <a:ea typeface="Helvetica Light" panose="020B0403020202020204" pitchFamily="34" charset="0"/>
                <a:cs typeface="Helvetica Light" panose="020B0403020202020204" pitchFamily="34" charset="0"/>
                <a:hlinkClick r:id="rId6"/>
              </a:rPr>
              <a:t>here</a:t>
            </a:r>
            <a:endParaRPr lang="en-US" altLang="it-IT" sz="2000" dirty="0">
              <a:solidFill>
                <a:schemeClr val="tx1"/>
              </a:solidFill>
              <a:latin typeface="Helvetica Light" panose="020B0403020202020204" pitchFamily="34" charset="0"/>
              <a:ea typeface="Helvetica Light" panose="020B0403020202020204" pitchFamily="34" charset="0"/>
              <a:cs typeface="Helvetica Light" panose="020B0403020202020204" pitchFamily="34" charset="0"/>
            </a:endParaRPr>
          </a:p>
        </p:txBody>
      </p:sp>
      <p:pic>
        <p:nvPicPr>
          <p:cNvPr id="121859" name="Segnaposto contenuto 10">
            <a:extLst>
              <a:ext uri="{FF2B5EF4-FFF2-40B4-BE49-F238E27FC236}">
                <a16:creationId xmlns:a16="http://schemas.microsoft.com/office/drawing/2014/main" id="{2859462A-0092-BE4C-AC6B-4AAC652F95B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40750" y="1065213"/>
            <a:ext cx="7164388" cy="80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ttangolo con angoli arrotondati 5">
            <a:extLst>
              <a:ext uri="{FF2B5EF4-FFF2-40B4-BE49-F238E27FC236}">
                <a16:creationId xmlns:a16="http://schemas.microsoft.com/office/drawing/2014/main" id="{70EAC471-BD28-4543-B3F5-ED3D890EA708}"/>
              </a:ext>
            </a:extLst>
          </p:cNvPr>
          <p:cNvSpPr/>
          <p:nvPr/>
        </p:nvSpPr>
        <p:spPr>
          <a:xfrm>
            <a:off x="9092118" y="4707935"/>
            <a:ext cx="8058458" cy="1347066"/>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88000" tIns="47625" rIns="46800" bIns="47625" numCol="1" spcCol="38100" rtlCol="0" anchor="ctr">
            <a:spAutoFit/>
          </a:bodyPr>
          <a:lstStyle/>
          <a:p>
            <a:pPr marL="0" marR="0" indent="0" algn="l" defTabSz="547687" rtl="0" fontAlgn="auto" latinLnBrk="0" hangingPunct="0">
              <a:lnSpc>
                <a:spcPct val="100000"/>
              </a:lnSpc>
              <a:spcBef>
                <a:spcPts val="0"/>
              </a:spcBef>
              <a:spcAft>
                <a:spcPts val="0"/>
              </a:spcAft>
              <a:buClrTx/>
              <a:buSzTx/>
              <a:buFontTx/>
              <a:buNone/>
              <a:tabLst/>
            </a:pPr>
            <a:r>
              <a:rPr lang="it-IT" sz="2800" b="1" dirty="0">
                <a:solidFill>
                  <a:srgbClr val="FFFFFF"/>
                </a:solidFill>
              </a:rPr>
              <a:t>Nella legislazione attuale non viene </a:t>
            </a:r>
            <a:br>
              <a:rPr lang="it-IT" sz="2800" b="1" dirty="0">
                <a:solidFill>
                  <a:srgbClr val="FFFFFF"/>
                </a:solidFill>
              </a:rPr>
            </a:br>
            <a:r>
              <a:rPr lang="it-IT" sz="2800" b="1" dirty="0">
                <a:solidFill>
                  <a:srgbClr val="FFFFFF"/>
                </a:solidFill>
              </a:rPr>
              <a:t>definito il dato come oggetto di diritto</a:t>
            </a:r>
            <a:endParaRPr kumimoji="0" lang="it-IT" sz="2800" b="1"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ttangolo con angoli arrotondati 6">
            <a:extLst>
              <a:ext uri="{FF2B5EF4-FFF2-40B4-BE49-F238E27FC236}">
                <a16:creationId xmlns:a16="http://schemas.microsoft.com/office/drawing/2014/main" id="{0132EA64-0E58-C24E-92A7-C484DA21B7B2}"/>
              </a:ext>
            </a:extLst>
          </p:cNvPr>
          <p:cNvSpPr/>
          <p:nvPr/>
        </p:nvSpPr>
        <p:spPr>
          <a:xfrm>
            <a:off x="8990518" y="6248064"/>
            <a:ext cx="8058458" cy="1347066"/>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88000" tIns="47625" rIns="46800" bIns="47625" numCol="1" spcCol="38100" rtlCol="0" anchor="ctr">
            <a:spAutoFit/>
          </a:bodyPr>
          <a:lstStyle/>
          <a:p>
            <a:pPr marL="0" marR="0" indent="0" algn="l" defTabSz="547687" rtl="0" fontAlgn="auto" latinLnBrk="0" hangingPunct="0">
              <a:lnSpc>
                <a:spcPct val="100000"/>
              </a:lnSpc>
              <a:spcBef>
                <a:spcPts val="0"/>
              </a:spcBef>
              <a:spcAft>
                <a:spcPts val="0"/>
              </a:spcAft>
              <a:buClrTx/>
              <a:buSzTx/>
              <a:buFontTx/>
              <a:buNone/>
              <a:tabLst/>
            </a:pPr>
            <a:r>
              <a:rPr kumimoji="0" lang="it-IT" sz="2800" b="1" i="0" u="none" strike="noStrike" cap="none" spc="0" normalizeH="0" baseline="0" dirty="0">
                <a:ln>
                  <a:noFill/>
                </a:ln>
                <a:solidFill>
                  <a:srgbClr val="FFFFFF"/>
                </a:solidFill>
                <a:effectLst/>
                <a:uFillTx/>
                <a:latin typeface="+mn-lt"/>
                <a:ea typeface="+mn-ea"/>
                <a:cs typeface="+mn-cs"/>
                <a:sym typeface="Helvetica Light"/>
              </a:rPr>
              <a:t>L’unico oggetto di diritto sono le banche </a:t>
            </a:r>
            <a:br>
              <a:rPr kumimoji="0" lang="it-IT" sz="2800" b="1" i="0" u="none" strike="noStrike" cap="none" spc="0" normalizeH="0" baseline="0" dirty="0">
                <a:ln>
                  <a:noFill/>
                </a:ln>
                <a:solidFill>
                  <a:srgbClr val="FFFFFF"/>
                </a:solidFill>
                <a:effectLst/>
                <a:uFillTx/>
                <a:latin typeface="+mn-lt"/>
                <a:ea typeface="+mn-ea"/>
                <a:cs typeface="+mn-cs"/>
                <a:sym typeface="Helvetica Light"/>
              </a:rPr>
            </a:br>
            <a:r>
              <a:rPr kumimoji="0" lang="it-IT" sz="2800" b="1" i="0" u="none" strike="noStrike" cap="none" spc="0" normalizeH="0" baseline="0" dirty="0">
                <a:ln>
                  <a:noFill/>
                </a:ln>
                <a:solidFill>
                  <a:srgbClr val="FFFFFF"/>
                </a:solidFill>
                <a:effectLst/>
                <a:uFillTx/>
                <a:latin typeface="+mn-lt"/>
                <a:ea typeface="+mn-ea"/>
                <a:cs typeface="+mn-cs"/>
                <a:sym typeface="Helvetica Light"/>
              </a:rPr>
              <a:t>dati, che sono definite dalla legge</a:t>
            </a:r>
          </a:p>
        </p:txBody>
      </p:sp>
      <p:pic>
        <p:nvPicPr>
          <p:cNvPr id="8" name="Immagine 7">
            <a:extLst>
              <a:ext uri="{FF2B5EF4-FFF2-40B4-BE49-F238E27FC236}">
                <a16:creationId xmlns:a16="http://schemas.microsoft.com/office/drawing/2014/main" id="{096E9124-4684-4845-8976-315F9F94FC0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49080847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BEB30B8E-5571-F040-AC77-F861B6A53CC0}"/>
              </a:ext>
            </a:extLst>
          </p:cNvPr>
          <p:cNvSpPr>
            <a:spLocks noGrp="1"/>
          </p:cNvSpPr>
          <p:nvPr>
            <p:ph type="body" sz="quarter" idx="11"/>
          </p:nvPr>
        </p:nvSpPr>
        <p:spPr>
          <a:xfrm>
            <a:off x="723899" y="1484025"/>
            <a:ext cx="9029701" cy="4086801"/>
          </a:xfrm>
        </p:spPr>
        <p:txBody>
          <a:bodyPr>
            <a:noAutofit/>
          </a:bodyPr>
          <a:lstStyle/>
          <a:p>
            <a:r>
              <a:rPr lang="it-IT" sz="2800" dirty="0"/>
              <a:t>I dati grezzi </a:t>
            </a:r>
            <a:r>
              <a:rPr lang="it-IT" sz="2800" b="0" dirty="0"/>
              <a:t>non sono protetti dal diritto d’autore</a:t>
            </a:r>
          </a:p>
          <a:p>
            <a:r>
              <a:rPr lang="it-IT" sz="2800" b="0" dirty="0"/>
              <a:t>Una </a:t>
            </a:r>
            <a:r>
              <a:rPr lang="it-IT" sz="2800" dirty="0"/>
              <a:t>banca dati (database)</a:t>
            </a:r>
            <a:r>
              <a:rPr lang="it-IT" sz="2800" b="0" dirty="0"/>
              <a:t> è definita dalla legge come una </a:t>
            </a:r>
            <a:r>
              <a:rPr lang="it-IT" sz="2800" b="0" i="1" dirty="0"/>
              <a:t>raccolta di opere, dati o altri elementi indipendenti </a:t>
            </a:r>
            <a:r>
              <a:rPr lang="it-IT" sz="2800" i="1" dirty="0"/>
              <a:t>sistematicamente o metodicamente disposti </a:t>
            </a:r>
            <a:r>
              <a:rPr lang="it-IT" sz="2800" b="0" i="1" dirty="0"/>
              <a:t>ed individualmente accessibili mediante mezzi elettronici o in altro modo</a:t>
            </a:r>
          </a:p>
          <a:p>
            <a:r>
              <a:rPr lang="it-IT" sz="2800" b="0" dirty="0"/>
              <a:t>Il </a:t>
            </a:r>
            <a:r>
              <a:rPr lang="it-IT" sz="2800" dirty="0"/>
              <a:t>diritto d’autore </a:t>
            </a:r>
            <a:r>
              <a:rPr lang="it-IT" sz="2800" b="0" dirty="0"/>
              <a:t>protegge la struttura, la selezione o l’organizzazione della banca dati, non i dati grezzi in essa contenuti</a:t>
            </a:r>
          </a:p>
          <a:p>
            <a:r>
              <a:rPr lang="it-IT" sz="2800" dirty="0"/>
              <a:t>Diritto sui generis (solo in Europa)</a:t>
            </a:r>
            <a:r>
              <a:rPr lang="it-IT" sz="2800" b="0" dirty="0"/>
              <a:t>: protegge l’investimento rilevante nel costituire, presentare o verificare (non creare) i dati. Impedisce l’estrazione e il riutilizzo di una parte sostanziale dei dati se non autorizzata. Il titolare è (quasi sempre) l’istituzione e non il ricercatore.</a:t>
            </a:r>
          </a:p>
        </p:txBody>
      </p:sp>
      <p:sp>
        <p:nvSpPr>
          <p:cNvPr id="3" name="Segnaposto testo 2">
            <a:extLst>
              <a:ext uri="{FF2B5EF4-FFF2-40B4-BE49-F238E27FC236}">
                <a16:creationId xmlns:a16="http://schemas.microsoft.com/office/drawing/2014/main" id="{BD5F7759-8627-C749-A5DD-CDF569582349}"/>
              </a:ext>
            </a:extLst>
          </p:cNvPr>
          <p:cNvSpPr>
            <a:spLocks noGrp="1"/>
          </p:cNvSpPr>
          <p:nvPr>
            <p:ph type="body" sz="quarter" idx="21"/>
          </p:nvPr>
        </p:nvSpPr>
        <p:spPr/>
        <p:txBody>
          <a:bodyPr/>
          <a:lstStyle/>
          <a:p>
            <a:r>
              <a:rPr lang="it-IT" dirty="0"/>
              <a:t>Dati e protezione nella legislazione attuale</a:t>
            </a:r>
          </a:p>
        </p:txBody>
      </p:sp>
      <p:sp>
        <p:nvSpPr>
          <p:cNvPr id="4" name="Segnaposto piè di pagina 3">
            <a:extLst>
              <a:ext uri="{FF2B5EF4-FFF2-40B4-BE49-F238E27FC236}">
                <a16:creationId xmlns:a16="http://schemas.microsoft.com/office/drawing/2014/main" id="{A113D4A1-40BB-1949-A938-FDD3F204C6B9}"/>
              </a:ext>
            </a:extLst>
          </p:cNvPr>
          <p:cNvSpPr>
            <a:spLocks noGrp="1"/>
          </p:cNvSpPr>
          <p:nvPr>
            <p:ph type="ftr" sz="quarter" idx="18"/>
          </p:nvPr>
        </p:nvSpPr>
        <p:spPr>
          <a:xfrm>
            <a:off x="9175287" y="8561398"/>
            <a:ext cx="8290521" cy="376237"/>
          </a:xfrm>
        </p:spPr>
        <p:txBody>
          <a:bodyPr/>
          <a:lstStyle/>
          <a:p>
            <a:r>
              <a:rPr lang="it-IT" sz="1000" spc="-80" dirty="0">
                <a:solidFill>
                  <a:srgbClr val="000000"/>
                </a:solidFill>
                <a:latin typeface="Helvetica" charset="0"/>
              </a:rPr>
              <a:t>Simone Aliprandi «quali diritti sui dati?, </a:t>
            </a:r>
            <a:r>
              <a:rPr lang="it-IT" sz="1000" spc="-80" dirty="0">
                <a:solidFill>
                  <a:srgbClr val="000000"/>
                </a:solidFill>
                <a:latin typeface="Helvetica" charset="0"/>
                <a:hlinkClick r:id="rId2"/>
              </a:rPr>
              <a:t>https://www.slideshare.net/simonealiprandi/2014-1029-opendatalombardia</a:t>
            </a:r>
            <a:endParaRPr lang="it-IT" sz="1000" spc="-80" dirty="0">
              <a:solidFill>
                <a:srgbClr val="000000"/>
              </a:solidFill>
              <a:latin typeface="Helvetica" charset="0"/>
            </a:endParaRPr>
          </a:p>
          <a:p>
            <a:r>
              <a:rPr lang="en-US" sz="1000" spc="-80" dirty="0">
                <a:solidFill>
                  <a:srgbClr val="000000"/>
                </a:solidFill>
                <a:latin typeface="Helvetica" charset="0"/>
              </a:rPr>
              <a:t>Elena Giglia, 10.5281/zenodo.3618364 . </a:t>
            </a:r>
          </a:p>
        </p:txBody>
      </p:sp>
      <p:sp>
        <p:nvSpPr>
          <p:cNvPr id="5" name="Rettangolo con angoli arrotondati 4">
            <a:extLst>
              <a:ext uri="{FF2B5EF4-FFF2-40B4-BE49-F238E27FC236}">
                <a16:creationId xmlns:a16="http://schemas.microsoft.com/office/drawing/2014/main" id="{EA20A13E-3AE6-1E41-9A34-62602416D207}"/>
              </a:ext>
            </a:extLst>
          </p:cNvPr>
          <p:cNvSpPr/>
          <p:nvPr/>
        </p:nvSpPr>
        <p:spPr>
          <a:xfrm>
            <a:off x="10157846" y="4252520"/>
            <a:ext cx="1819189" cy="855553"/>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lang="it-IT" sz="2200" dirty="0">
                <a:solidFill>
                  <a:srgbClr val="FFFFFF"/>
                </a:solidFill>
              </a:rPr>
              <a:t>d</a:t>
            </a:r>
            <a:r>
              <a:rPr kumimoji="0" lang="it-IT" sz="2200" b="0" i="0" u="none" strike="noStrike" cap="none" spc="0" normalizeH="0" baseline="0" dirty="0">
                <a:ln>
                  <a:noFill/>
                </a:ln>
                <a:solidFill>
                  <a:srgbClr val="FFFFFF"/>
                </a:solidFill>
                <a:effectLst/>
                <a:uFillTx/>
                <a:latin typeface="+mn-lt"/>
                <a:ea typeface="+mn-ea"/>
                <a:cs typeface="+mn-cs"/>
                <a:sym typeface="Helvetica Light"/>
              </a:rPr>
              <a:t>ati grezzi</a:t>
            </a:r>
          </a:p>
        </p:txBody>
      </p:sp>
      <p:sp>
        <p:nvSpPr>
          <p:cNvPr id="32" name="Rettangolo con angoli arrotondati 31">
            <a:extLst>
              <a:ext uri="{FF2B5EF4-FFF2-40B4-BE49-F238E27FC236}">
                <a16:creationId xmlns:a16="http://schemas.microsoft.com/office/drawing/2014/main" id="{4FB3CD9A-38BF-B94B-AF81-B9B62323F10E}"/>
              </a:ext>
            </a:extLst>
          </p:cNvPr>
          <p:cNvSpPr/>
          <p:nvPr/>
        </p:nvSpPr>
        <p:spPr>
          <a:xfrm>
            <a:off x="12119377" y="4252520"/>
            <a:ext cx="1819189" cy="855553"/>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sz="2200" dirty="0">
                <a:solidFill>
                  <a:srgbClr val="FFFFFF"/>
                </a:solidFill>
              </a:rPr>
              <a:t>b</a:t>
            </a:r>
            <a:r>
              <a:rPr kumimoji="0" lang="it-IT" sz="2200" b="0" i="0" u="none" strike="noStrike" cap="none" spc="0" normalizeH="0" baseline="0" dirty="0">
                <a:ln>
                  <a:noFill/>
                </a:ln>
                <a:solidFill>
                  <a:srgbClr val="FFFFFF"/>
                </a:solidFill>
                <a:effectLst/>
                <a:uFillTx/>
                <a:latin typeface="+mn-lt"/>
                <a:ea typeface="+mn-ea"/>
                <a:cs typeface="+mn-cs"/>
                <a:sym typeface="Helvetica Light"/>
              </a:rPr>
              <a:t>anca dati non creativa</a:t>
            </a:r>
          </a:p>
        </p:txBody>
      </p:sp>
      <p:sp>
        <p:nvSpPr>
          <p:cNvPr id="33" name="Rettangolo con angoli arrotondati 32">
            <a:extLst>
              <a:ext uri="{FF2B5EF4-FFF2-40B4-BE49-F238E27FC236}">
                <a16:creationId xmlns:a16="http://schemas.microsoft.com/office/drawing/2014/main" id="{70AFA34E-70B3-4A4A-AEEE-3B8929926149}"/>
              </a:ext>
            </a:extLst>
          </p:cNvPr>
          <p:cNvSpPr/>
          <p:nvPr/>
        </p:nvSpPr>
        <p:spPr>
          <a:xfrm>
            <a:off x="14080907" y="4680298"/>
            <a:ext cx="1819189" cy="1299718"/>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ot="0" spcFirstLastPara="1" vertOverflow="overflow" horzOverflow="overflow" vert="horz" wrap="square" lIns="47625" tIns="47625" rIns="47625" bIns="47625" numCol="1" spcCol="38100" rtlCol="0" anchor="b">
            <a:noAutofit/>
          </a:bodyPr>
          <a:lstStyle/>
          <a:p>
            <a:pPr marL="0" marR="0" indent="0" algn="ctr" defTabSz="547687" rtl="0" fontAlgn="auto" latinLnBrk="0" hangingPunct="0">
              <a:lnSpc>
                <a:spcPct val="100000"/>
              </a:lnSpc>
              <a:spcBef>
                <a:spcPts val="0"/>
              </a:spcBef>
              <a:spcAft>
                <a:spcPts val="0"/>
              </a:spcAft>
              <a:buClrTx/>
              <a:buSzTx/>
              <a:buFontTx/>
              <a:buNone/>
              <a:tabLst/>
            </a:pPr>
            <a:r>
              <a:rPr lang="it-IT" sz="2200" dirty="0">
                <a:solidFill>
                  <a:srgbClr val="FFFFFF"/>
                </a:solidFill>
              </a:rPr>
              <a:t>c</a:t>
            </a:r>
            <a:r>
              <a:rPr kumimoji="0" lang="it-IT" sz="2200" b="0" i="0" u="none" strike="noStrike" cap="none" spc="0" normalizeH="0" baseline="0" dirty="0">
                <a:ln>
                  <a:noFill/>
                </a:ln>
                <a:solidFill>
                  <a:srgbClr val="FFFFFF"/>
                </a:solidFill>
                <a:effectLst/>
                <a:uFillTx/>
                <a:latin typeface="+mn-lt"/>
                <a:ea typeface="+mn-ea"/>
                <a:cs typeface="+mn-cs"/>
                <a:sym typeface="Helvetica Light"/>
              </a:rPr>
              <a:t>on struttura creativa</a:t>
            </a:r>
          </a:p>
        </p:txBody>
      </p:sp>
      <p:sp>
        <p:nvSpPr>
          <p:cNvPr id="34" name="Rettangolo con angoli arrotondati 33">
            <a:extLst>
              <a:ext uri="{FF2B5EF4-FFF2-40B4-BE49-F238E27FC236}">
                <a16:creationId xmlns:a16="http://schemas.microsoft.com/office/drawing/2014/main" id="{21BE4BBC-A201-734E-89FC-F5E3DCE41E68}"/>
              </a:ext>
            </a:extLst>
          </p:cNvPr>
          <p:cNvSpPr/>
          <p:nvPr/>
        </p:nvSpPr>
        <p:spPr>
          <a:xfrm>
            <a:off x="14080908" y="4252520"/>
            <a:ext cx="1819189" cy="855553"/>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ot="0" spcFirstLastPara="1" vertOverflow="overflow" horzOverflow="overflow" vert="horz" wrap="square" lIns="47625" tIns="47625" rIns="47625" bIns="47625" numCol="1" spcCol="38100" rtlCol="0" anchor="b">
            <a:noAutofit/>
          </a:bodyPr>
          <a:lstStyle/>
          <a:p>
            <a:pPr marL="0" marR="0" indent="0" algn="ctr" defTabSz="547687" rtl="0" fontAlgn="auto" latinLnBrk="0" hangingPunct="0">
              <a:lnSpc>
                <a:spcPct val="100000"/>
              </a:lnSpc>
              <a:spcBef>
                <a:spcPts val="0"/>
              </a:spcBef>
              <a:spcAft>
                <a:spcPts val="0"/>
              </a:spcAft>
              <a:buClrTx/>
              <a:buSzTx/>
              <a:buFontTx/>
              <a:buNone/>
              <a:tabLst/>
            </a:pPr>
            <a:r>
              <a:rPr lang="it-IT" sz="2200" dirty="0">
                <a:solidFill>
                  <a:srgbClr val="FFFFFF"/>
                </a:solidFill>
              </a:rPr>
              <a:t>b</a:t>
            </a:r>
            <a:r>
              <a:rPr kumimoji="0" lang="it-IT" sz="2200" b="0" i="0" u="none" strike="noStrike" cap="none" spc="0" normalizeH="0" baseline="0" dirty="0">
                <a:ln>
                  <a:noFill/>
                </a:ln>
                <a:solidFill>
                  <a:srgbClr val="FFFFFF"/>
                </a:solidFill>
                <a:effectLst/>
                <a:uFillTx/>
                <a:latin typeface="+mn-lt"/>
                <a:ea typeface="+mn-ea"/>
                <a:cs typeface="+mn-cs"/>
                <a:sym typeface="Helvetica Light"/>
              </a:rPr>
              <a:t>anca </a:t>
            </a:r>
            <a:br>
              <a:rPr kumimoji="0" lang="it-IT" sz="2200" b="0" i="0" u="none" strike="noStrike" cap="none" spc="0" normalizeH="0" baseline="0" dirty="0">
                <a:ln>
                  <a:noFill/>
                </a:ln>
                <a:solidFill>
                  <a:srgbClr val="FFFFFF"/>
                </a:solidFill>
                <a:effectLst/>
                <a:uFillTx/>
                <a:latin typeface="+mn-lt"/>
                <a:ea typeface="+mn-ea"/>
                <a:cs typeface="+mn-cs"/>
                <a:sym typeface="Helvetica Light"/>
              </a:rPr>
            </a:br>
            <a:r>
              <a:rPr kumimoji="0" lang="it-IT" sz="2200" b="0" i="0" u="none" strike="noStrike" cap="none" spc="0" normalizeH="0" baseline="0" dirty="0">
                <a:ln>
                  <a:noFill/>
                </a:ln>
                <a:solidFill>
                  <a:srgbClr val="FFFFFF"/>
                </a:solidFill>
                <a:effectLst/>
                <a:uFillTx/>
                <a:latin typeface="+mn-lt"/>
                <a:ea typeface="+mn-ea"/>
                <a:cs typeface="+mn-cs"/>
                <a:sym typeface="Helvetica Light"/>
              </a:rPr>
              <a:t>dati</a:t>
            </a:r>
          </a:p>
        </p:txBody>
      </p:sp>
      <p:sp>
        <p:nvSpPr>
          <p:cNvPr id="35" name="Rettangolo con angoli arrotondati 34">
            <a:extLst>
              <a:ext uri="{FF2B5EF4-FFF2-40B4-BE49-F238E27FC236}">
                <a16:creationId xmlns:a16="http://schemas.microsoft.com/office/drawing/2014/main" id="{05ED2566-E420-8E47-867A-747ADD8CAA3C}"/>
              </a:ext>
            </a:extLst>
          </p:cNvPr>
          <p:cNvSpPr/>
          <p:nvPr/>
        </p:nvSpPr>
        <p:spPr>
          <a:xfrm>
            <a:off x="10157845" y="3209856"/>
            <a:ext cx="1819189" cy="855553"/>
          </a:xfrm>
          <a:prstGeom prst="roundRect">
            <a:avLst/>
          </a:prstGeom>
          <a:ln w="60325"/>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2200" b="0" i="0" u="none" strike="noStrike" cap="none" spc="0" normalizeH="0" baseline="0" dirty="0">
                <a:ln>
                  <a:noFill/>
                </a:ln>
                <a:solidFill>
                  <a:schemeClr val="tx1">
                    <a:lumMod val="75000"/>
                    <a:lumOff val="25000"/>
                  </a:schemeClr>
                </a:solidFill>
                <a:effectLst/>
                <a:uFillTx/>
                <a:latin typeface="+mn-lt"/>
                <a:ea typeface="+mn-ea"/>
                <a:cs typeface="+mn-cs"/>
                <a:sym typeface="Helvetica Light"/>
              </a:rPr>
              <a:t>No copyright</a:t>
            </a:r>
          </a:p>
        </p:txBody>
      </p:sp>
      <p:sp>
        <p:nvSpPr>
          <p:cNvPr id="36" name="Rettangolo con angoli arrotondati 35">
            <a:extLst>
              <a:ext uri="{FF2B5EF4-FFF2-40B4-BE49-F238E27FC236}">
                <a16:creationId xmlns:a16="http://schemas.microsoft.com/office/drawing/2014/main" id="{71E62BDD-EE4C-B044-938E-41B7F0232338}"/>
              </a:ext>
            </a:extLst>
          </p:cNvPr>
          <p:cNvSpPr/>
          <p:nvPr/>
        </p:nvSpPr>
        <p:spPr>
          <a:xfrm>
            <a:off x="12119377" y="3209856"/>
            <a:ext cx="1819189" cy="855553"/>
          </a:xfrm>
          <a:prstGeom prst="roundRect">
            <a:avLst/>
          </a:prstGeom>
          <a:ln w="60325"/>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2200" b="0" i="0" u="none" strike="noStrike" cap="none" spc="0" normalizeH="0" baseline="0" dirty="0">
                <a:ln>
                  <a:noFill/>
                </a:ln>
                <a:solidFill>
                  <a:schemeClr val="tx1">
                    <a:lumMod val="75000"/>
                    <a:lumOff val="25000"/>
                  </a:schemeClr>
                </a:solidFill>
                <a:effectLst/>
                <a:uFillTx/>
                <a:latin typeface="+mn-lt"/>
                <a:ea typeface="+mn-ea"/>
                <a:cs typeface="+mn-cs"/>
                <a:sym typeface="Helvetica Light"/>
              </a:rPr>
              <a:t>Diritto sui generis</a:t>
            </a:r>
          </a:p>
        </p:txBody>
      </p:sp>
      <p:sp>
        <p:nvSpPr>
          <p:cNvPr id="37" name="Rettangolo con angoli arrotondati 36">
            <a:extLst>
              <a:ext uri="{FF2B5EF4-FFF2-40B4-BE49-F238E27FC236}">
                <a16:creationId xmlns:a16="http://schemas.microsoft.com/office/drawing/2014/main" id="{795634A5-C07F-6947-AF39-9E78EE6F9E64}"/>
              </a:ext>
            </a:extLst>
          </p:cNvPr>
          <p:cNvSpPr/>
          <p:nvPr/>
        </p:nvSpPr>
        <p:spPr>
          <a:xfrm>
            <a:off x="14080907" y="3209856"/>
            <a:ext cx="1819189" cy="855553"/>
          </a:xfrm>
          <a:prstGeom prst="roundRect">
            <a:avLst/>
          </a:prstGeom>
          <a:ln w="60325"/>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2200" b="0" i="0" u="none" strike="noStrike" cap="none" spc="0" normalizeH="0" baseline="0" dirty="0">
                <a:ln>
                  <a:noFill/>
                </a:ln>
                <a:solidFill>
                  <a:schemeClr val="tx1">
                    <a:lumMod val="75000"/>
                    <a:lumOff val="25000"/>
                  </a:schemeClr>
                </a:solidFill>
                <a:effectLst/>
                <a:uFillTx/>
                <a:latin typeface="+mn-lt"/>
                <a:ea typeface="+mn-ea"/>
                <a:cs typeface="+mn-cs"/>
                <a:sym typeface="Helvetica Light"/>
              </a:rPr>
              <a:t>Diritto sui generis</a:t>
            </a:r>
          </a:p>
        </p:txBody>
      </p:sp>
      <p:sp>
        <p:nvSpPr>
          <p:cNvPr id="38" name="Rettangolo con angoli arrotondati 37">
            <a:extLst>
              <a:ext uri="{FF2B5EF4-FFF2-40B4-BE49-F238E27FC236}">
                <a16:creationId xmlns:a16="http://schemas.microsoft.com/office/drawing/2014/main" id="{A851958D-D037-B945-8274-CE42DCE04B31}"/>
              </a:ext>
            </a:extLst>
          </p:cNvPr>
          <p:cNvSpPr/>
          <p:nvPr/>
        </p:nvSpPr>
        <p:spPr>
          <a:xfrm>
            <a:off x="14080906" y="6167126"/>
            <a:ext cx="1819189" cy="855553"/>
          </a:xfrm>
          <a:prstGeom prst="roundRect">
            <a:avLst/>
          </a:prstGeom>
          <a:ln w="60325"/>
        </p:spPr>
        <p:style>
          <a:lnRef idx="2">
            <a:schemeClr val="accent4"/>
          </a:lnRef>
          <a:fillRef idx="1">
            <a:schemeClr val="lt1"/>
          </a:fillRef>
          <a:effectRef idx="0">
            <a:schemeClr val="accent4"/>
          </a:effectRef>
          <a:fontRef idx="minor">
            <a:schemeClr val="dk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lang="it-IT" sz="2200" dirty="0">
                <a:solidFill>
                  <a:schemeClr val="tx1">
                    <a:lumMod val="75000"/>
                    <a:lumOff val="25000"/>
                  </a:schemeClr>
                </a:solidFill>
              </a:rPr>
              <a:t>C</a:t>
            </a:r>
            <a:r>
              <a:rPr kumimoji="0" lang="it-IT" sz="2200" b="0" i="0" u="none" strike="noStrike" cap="none" spc="0" normalizeH="0" baseline="0" dirty="0">
                <a:ln>
                  <a:noFill/>
                </a:ln>
                <a:solidFill>
                  <a:schemeClr val="tx1">
                    <a:lumMod val="75000"/>
                    <a:lumOff val="25000"/>
                  </a:schemeClr>
                </a:solidFill>
                <a:effectLst/>
                <a:uFillTx/>
                <a:latin typeface="+mn-lt"/>
                <a:ea typeface="+mn-ea"/>
                <a:cs typeface="+mn-cs"/>
                <a:sym typeface="Helvetica Light"/>
              </a:rPr>
              <a:t>opyright</a:t>
            </a:r>
          </a:p>
        </p:txBody>
      </p:sp>
      <p:pic>
        <p:nvPicPr>
          <p:cNvPr id="39" name="Immagine 38">
            <a:extLst>
              <a:ext uri="{FF2B5EF4-FFF2-40B4-BE49-F238E27FC236}">
                <a16:creationId xmlns:a16="http://schemas.microsoft.com/office/drawing/2014/main" id="{4DFDE6E2-D699-454E-BB43-83993A0E34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848236155"/>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0C7DB17-D37A-AC42-B83C-C03E7C4E4D08}"/>
              </a:ext>
            </a:extLst>
          </p:cNvPr>
          <p:cNvSpPr>
            <a:spLocks noGrp="1"/>
          </p:cNvSpPr>
          <p:nvPr>
            <p:ph type="body" sz="quarter" idx="11"/>
          </p:nvPr>
        </p:nvSpPr>
        <p:spPr>
          <a:xfrm>
            <a:off x="723900" y="1484313"/>
            <a:ext cx="13517563" cy="6111875"/>
          </a:xfrm>
        </p:spPr>
        <p:txBody>
          <a:bodyPr rtlCol="0"/>
          <a:lstStyle/>
          <a:p>
            <a:pPr defTabSz="547673" fontAlgn="auto">
              <a:spcAft>
                <a:spcPts val="0"/>
              </a:spcAft>
              <a:defRPr/>
            </a:pPr>
            <a:r>
              <a:rPr lang="it-IT" dirty="0">
                <a:sym typeface="Helvetica Light"/>
              </a:rPr>
              <a:t>Siete autori del </a:t>
            </a:r>
            <a:r>
              <a:rPr lang="it-IT" dirty="0" err="1">
                <a:sym typeface="Helvetica Light"/>
              </a:rPr>
              <a:t>dataset</a:t>
            </a:r>
            <a:r>
              <a:rPr lang="it-IT" dirty="0">
                <a:sym typeface="Helvetica Light"/>
              </a:rPr>
              <a:t> che avete creato?</a:t>
            </a:r>
          </a:p>
          <a:p>
            <a:pPr marL="444489" lvl="1" indent="0" defTabSz="547673" fontAlgn="auto">
              <a:buNone/>
              <a:defRPr/>
            </a:pPr>
            <a:r>
              <a:rPr lang="it-IT" dirty="0" err="1">
                <a:sym typeface="Helvetica Light"/>
              </a:rPr>
              <a:t>Sí</a:t>
            </a:r>
            <a:r>
              <a:rPr lang="it-IT" dirty="0">
                <a:sym typeface="Helvetica Light"/>
              </a:rPr>
              <a:t>, nel momento in cui lo potete dimostrare (deposito con data certa, DOI, </a:t>
            </a:r>
            <a:r>
              <a:rPr lang="it-IT" dirty="0" err="1">
                <a:sym typeface="Helvetica Light"/>
              </a:rPr>
              <a:t>ecc</a:t>
            </a:r>
            <a:r>
              <a:rPr lang="it-IT" dirty="0">
                <a:sym typeface="Helvetica Light"/>
              </a:rPr>
              <a:t>: usate un </a:t>
            </a:r>
            <a:r>
              <a:rPr lang="it-IT" b="1" dirty="0" err="1">
                <a:sym typeface="Helvetica Light"/>
              </a:rPr>
              <a:t>repository</a:t>
            </a:r>
            <a:r>
              <a:rPr lang="it-IT" dirty="0">
                <a:sym typeface="Helvetica Light"/>
              </a:rPr>
              <a:t> di dati)</a:t>
            </a:r>
          </a:p>
          <a:p>
            <a:pPr defTabSz="547673" fontAlgn="auto">
              <a:spcAft>
                <a:spcPts val="0"/>
              </a:spcAft>
              <a:defRPr/>
            </a:pPr>
            <a:r>
              <a:rPr lang="it-IT" dirty="0">
                <a:sym typeface="Helvetica Light"/>
              </a:rPr>
              <a:t>Siete detentori dei diritti (copyright) sui dati grezzi?</a:t>
            </a:r>
          </a:p>
          <a:p>
            <a:pPr marL="444489" lvl="1" indent="0" defTabSz="547673" fontAlgn="auto">
              <a:buNone/>
              <a:defRPr/>
            </a:pPr>
            <a:r>
              <a:rPr lang="it-IT" dirty="0">
                <a:sym typeface="Helvetica Light"/>
              </a:rPr>
              <a:t>No, i dati grezzi non sono soggetti a copyright</a:t>
            </a:r>
          </a:p>
          <a:p>
            <a:pPr defTabSz="547673" fontAlgn="auto">
              <a:spcAft>
                <a:spcPts val="0"/>
              </a:spcAft>
              <a:defRPr/>
            </a:pPr>
            <a:endParaRPr lang="it-IT" dirty="0">
              <a:sym typeface="Helvetica Light"/>
            </a:endParaRPr>
          </a:p>
          <a:p>
            <a:pPr defTabSz="547673" fontAlgn="auto">
              <a:spcAft>
                <a:spcPts val="0"/>
              </a:spcAft>
              <a:defRPr/>
            </a:pPr>
            <a:endParaRPr lang="it-IT" dirty="0">
              <a:sym typeface="Helvetica Light"/>
            </a:endParaRPr>
          </a:p>
        </p:txBody>
      </p:sp>
      <p:sp>
        <p:nvSpPr>
          <p:cNvPr id="3" name="Segnaposto testo 2">
            <a:extLst>
              <a:ext uri="{FF2B5EF4-FFF2-40B4-BE49-F238E27FC236}">
                <a16:creationId xmlns:a16="http://schemas.microsoft.com/office/drawing/2014/main" id="{D708379A-BEAC-794E-9B4A-88CC3CFFD411}"/>
              </a:ext>
            </a:extLst>
          </p:cNvPr>
          <p:cNvSpPr>
            <a:spLocks noGrp="1"/>
          </p:cNvSpPr>
          <p:nvPr>
            <p:ph type="body" sz="quarter" idx="21"/>
          </p:nvPr>
        </p:nvSpPr>
        <p:spPr>
          <a:xfrm>
            <a:off x="711200" y="338138"/>
            <a:ext cx="13530263" cy="1146175"/>
          </a:xfrm>
        </p:spPr>
        <p:txBody>
          <a:bodyPr rtlCol="0"/>
          <a:lstStyle/>
          <a:p>
            <a:pPr defTabSz="547673" fontAlgn="auto">
              <a:spcAft>
                <a:spcPts val="0"/>
              </a:spcAft>
              <a:defRPr/>
            </a:pPr>
            <a:r>
              <a:rPr lang="it-IT" dirty="0">
                <a:sym typeface="Helvetica Light"/>
              </a:rPr>
              <a:t>Autori e detentori di diritti</a:t>
            </a:r>
          </a:p>
        </p:txBody>
      </p:sp>
      <p:pic>
        <p:nvPicPr>
          <p:cNvPr id="5" name="Immagine 4">
            <a:extLst>
              <a:ext uri="{FF2B5EF4-FFF2-40B4-BE49-F238E27FC236}">
                <a16:creationId xmlns:a16="http://schemas.microsoft.com/office/drawing/2014/main" id="{14B3375C-9A7B-5E46-ACC7-39272DD37F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543301587"/>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0539E3FD-2D8D-BC4D-A614-4C2A9C8B9B2A}"/>
              </a:ext>
            </a:extLst>
          </p:cNvPr>
          <p:cNvSpPr>
            <a:spLocks noGrp="1"/>
          </p:cNvSpPr>
          <p:nvPr>
            <p:ph type="body" sz="quarter" idx="10"/>
          </p:nvPr>
        </p:nvSpPr>
        <p:spPr/>
        <p:txBody>
          <a:bodyPr/>
          <a:lstStyle/>
          <a:p>
            <a:r>
              <a:rPr lang="it-IT" dirty="0"/>
              <a:t>Licenze</a:t>
            </a:r>
          </a:p>
        </p:txBody>
      </p:sp>
    </p:spTree>
    <p:extLst>
      <p:ext uri="{BB962C8B-B14F-4D97-AF65-F5344CB8AC3E}">
        <p14:creationId xmlns:p14="http://schemas.microsoft.com/office/powerpoint/2010/main" val="2534011969"/>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730C6FF0-4B0D-834F-8BFE-4EAFCB697F45}"/>
              </a:ext>
            </a:extLst>
          </p:cNvPr>
          <p:cNvSpPr>
            <a:spLocks noGrp="1"/>
          </p:cNvSpPr>
          <p:nvPr>
            <p:ph type="body" sz="quarter" idx="11"/>
          </p:nvPr>
        </p:nvSpPr>
        <p:spPr>
          <a:xfrm>
            <a:off x="723900" y="2255838"/>
            <a:ext cx="6245225" cy="5340350"/>
          </a:xfrm>
        </p:spPr>
        <p:txBody>
          <a:bodyPr rtlCol="0">
            <a:normAutofit fontScale="70000" lnSpcReduction="20000"/>
          </a:bodyPr>
          <a:lstStyle/>
          <a:p>
            <a:pPr defTabSz="547673" fontAlgn="auto">
              <a:spcAft>
                <a:spcPts val="0"/>
              </a:spcAft>
              <a:defRPr/>
            </a:pPr>
            <a:r>
              <a:rPr lang="it-IT" b="0" dirty="0">
                <a:sym typeface="Helvetica Light"/>
              </a:rPr>
              <a:t>Non tutti siamo esperti legali capaci di scrivere licenze appropriate. </a:t>
            </a:r>
          </a:p>
          <a:p>
            <a:pPr defTabSz="547673" fontAlgn="auto">
              <a:spcAft>
                <a:spcPts val="0"/>
              </a:spcAft>
              <a:defRPr/>
            </a:pPr>
            <a:r>
              <a:rPr lang="it-IT" b="0" dirty="0">
                <a:sym typeface="Helvetica Light"/>
              </a:rPr>
              <a:t>Creative </a:t>
            </a:r>
            <a:r>
              <a:rPr lang="it-IT" b="0" dirty="0" err="1">
                <a:sym typeface="Helvetica Light"/>
              </a:rPr>
              <a:t>Commons</a:t>
            </a:r>
            <a:r>
              <a:rPr lang="it-IT" b="0" dirty="0">
                <a:sym typeface="Helvetica Light"/>
              </a:rPr>
              <a:t> e il pubblico dominio creano una struttura di licenze che chiunque può utilizzare e che permettono a chi vuole riutilizzare il contenuto di farlo nel modo corretto.</a:t>
            </a:r>
          </a:p>
          <a:p>
            <a:pPr defTabSz="547673" fontAlgn="auto">
              <a:spcAft>
                <a:spcPts val="0"/>
              </a:spcAft>
              <a:defRPr/>
            </a:pPr>
            <a:r>
              <a:rPr lang="it-IT" b="0" dirty="0">
                <a:sym typeface="Helvetica Light"/>
              </a:rPr>
              <a:t>È importante seguire e capire i diversi significati e seguire le regole per il loro utilizzo.</a:t>
            </a:r>
            <a:endParaRPr lang="it-IT" dirty="0">
              <a:sym typeface="Helvetica Light"/>
            </a:endParaRPr>
          </a:p>
        </p:txBody>
      </p:sp>
      <p:sp>
        <p:nvSpPr>
          <p:cNvPr id="20" name="Segnaposto testo 19">
            <a:extLst>
              <a:ext uri="{FF2B5EF4-FFF2-40B4-BE49-F238E27FC236}">
                <a16:creationId xmlns:a16="http://schemas.microsoft.com/office/drawing/2014/main" id="{8356A73A-37D1-5243-8217-0B778A3B4F6D}"/>
              </a:ext>
            </a:extLst>
          </p:cNvPr>
          <p:cNvSpPr>
            <a:spLocks noGrp="1"/>
          </p:cNvSpPr>
          <p:nvPr>
            <p:ph type="body" sz="quarter" idx="21"/>
          </p:nvPr>
        </p:nvSpPr>
        <p:spPr>
          <a:xfrm>
            <a:off x="711200" y="338138"/>
            <a:ext cx="13530263" cy="1146175"/>
          </a:xfrm>
        </p:spPr>
        <p:txBody>
          <a:bodyPr rtlCol="0"/>
          <a:lstStyle/>
          <a:p>
            <a:pPr defTabSz="547673" fontAlgn="auto">
              <a:spcAft>
                <a:spcPts val="0"/>
              </a:spcAft>
              <a:defRPr/>
            </a:pPr>
            <a:r>
              <a:rPr lang="it-IT" dirty="0">
                <a:sym typeface="Helvetica Light"/>
              </a:rPr>
              <a:t>Creative </a:t>
            </a:r>
            <a:r>
              <a:rPr lang="it-IT" dirty="0" err="1">
                <a:sym typeface="Helvetica Light"/>
              </a:rPr>
              <a:t>Commons</a:t>
            </a:r>
            <a:endParaRPr lang="it-IT" dirty="0">
              <a:sym typeface="Helvetica Light"/>
            </a:endParaRPr>
          </a:p>
        </p:txBody>
      </p:sp>
      <p:sp>
        <p:nvSpPr>
          <p:cNvPr id="124931" name="Rettangolo 16">
            <a:extLst>
              <a:ext uri="{FF2B5EF4-FFF2-40B4-BE49-F238E27FC236}">
                <a16:creationId xmlns:a16="http://schemas.microsoft.com/office/drawing/2014/main" id="{04D449B6-339A-0541-B4EA-604ED23E6A40}"/>
              </a:ext>
            </a:extLst>
          </p:cNvPr>
          <p:cNvSpPr>
            <a:spLocks noChangeArrowheads="1"/>
          </p:cNvSpPr>
          <p:nvPr/>
        </p:nvSpPr>
        <p:spPr bwMode="auto">
          <a:xfrm>
            <a:off x="4124325" y="8620125"/>
            <a:ext cx="1188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a:r>
              <a:rPr lang="it-IT" altLang="it-IT" sz="1800">
                <a:solidFill>
                  <a:srgbClr val="06D6A9"/>
                </a:solidFill>
                <a:latin typeface="Source Serif Pro"/>
                <a:hlinkClick r:id="rId2" tooltip="This link will take you away from steemit.com"/>
              </a:rPr>
              <a:t>CC-Infographic</a:t>
            </a:r>
            <a:r>
              <a:rPr lang="it-IT" altLang="it-IT" sz="1800">
                <a:solidFill>
                  <a:srgbClr val="333333"/>
                </a:solidFill>
                <a:latin typeface="Source Serif Pro"/>
              </a:rPr>
              <a:t> by </a:t>
            </a:r>
            <a:r>
              <a:rPr lang="it-IT" altLang="it-IT" sz="1800">
                <a:solidFill>
                  <a:srgbClr val="1FBF8F"/>
                </a:solidFill>
                <a:latin typeface="Source Serif Pro"/>
                <a:hlinkClick r:id="rId3" tooltip="This link will take you away from steemit.com"/>
              </a:rPr>
              <a:t>Foter</a:t>
            </a:r>
            <a:r>
              <a:rPr lang="it-IT" altLang="it-IT" sz="1800">
                <a:solidFill>
                  <a:srgbClr val="333333"/>
                </a:solidFill>
                <a:latin typeface="Source Serif Pro"/>
              </a:rPr>
              <a:t> under </a:t>
            </a:r>
            <a:r>
              <a:rPr lang="it-IT" altLang="it-IT" sz="1800">
                <a:solidFill>
                  <a:srgbClr val="1FBF8F"/>
                </a:solidFill>
                <a:latin typeface="Source Serif Pro"/>
                <a:hlinkClick r:id="rId4" tooltip="This link will take you away from steemit.com"/>
              </a:rPr>
              <a:t>CC-BY-SA 3.0</a:t>
            </a:r>
            <a:r>
              <a:rPr lang="it-IT" altLang="it-IT" sz="1800">
                <a:solidFill>
                  <a:srgbClr val="333333"/>
                </a:solidFill>
                <a:latin typeface="Source Serif Pro"/>
              </a:rPr>
              <a:t> license.</a:t>
            </a:r>
            <a:endParaRPr lang="it-IT" altLang="it-IT" sz="1800"/>
          </a:p>
        </p:txBody>
      </p:sp>
      <p:pic>
        <p:nvPicPr>
          <p:cNvPr id="124932" name="Immagine 18">
            <a:extLst>
              <a:ext uri="{FF2B5EF4-FFF2-40B4-BE49-F238E27FC236}">
                <a16:creationId xmlns:a16="http://schemas.microsoft.com/office/drawing/2014/main" id="{8FE3E85B-244C-6640-B0C3-51B8242367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34225" y="1768475"/>
            <a:ext cx="8877300" cy="656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5">
            <a:extLst>
              <a:ext uri="{FF2B5EF4-FFF2-40B4-BE49-F238E27FC236}">
                <a16:creationId xmlns:a16="http://schemas.microsoft.com/office/drawing/2014/main" id="{19608C02-C8C0-A74F-BA41-EE48EFD1F50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364818714"/>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2618A49C-88C5-2B49-883F-D2D402F04044}"/>
              </a:ext>
            </a:extLst>
          </p:cNvPr>
          <p:cNvSpPr>
            <a:spLocks noGrp="1"/>
          </p:cNvSpPr>
          <p:nvPr>
            <p:ph type="body" sz="quarter" idx="21"/>
          </p:nvPr>
        </p:nvSpPr>
        <p:spPr>
          <a:xfrm>
            <a:off x="1362075" y="338138"/>
            <a:ext cx="13531850" cy="1146175"/>
          </a:xfrm>
        </p:spPr>
        <p:txBody>
          <a:bodyPr rtlCol="0">
            <a:normAutofit fontScale="85000" lnSpcReduction="20000"/>
          </a:bodyPr>
          <a:lstStyle/>
          <a:p>
            <a:pPr defTabSz="547673" fontAlgn="auto">
              <a:spcAft>
                <a:spcPts val="0"/>
              </a:spcAft>
              <a:defRPr/>
            </a:pPr>
            <a:r>
              <a:rPr lang="it-IT" dirty="0">
                <a:sym typeface="Helvetica Light"/>
              </a:rPr>
              <a:t>Attribuire una licenza ai dati della ricerca:</a:t>
            </a:r>
            <a:br>
              <a:rPr lang="it-IT" dirty="0">
                <a:sym typeface="Helvetica Light"/>
              </a:rPr>
            </a:br>
            <a:r>
              <a:rPr lang="it-IT" dirty="0">
                <a:sym typeface="Helvetica Light"/>
              </a:rPr>
              <a:t>Creative </a:t>
            </a:r>
            <a:r>
              <a:rPr lang="it-IT" dirty="0" err="1">
                <a:sym typeface="Helvetica Light"/>
              </a:rPr>
              <a:t>Commons</a:t>
            </a:r>
            <a:endParaRPr lang="it-IT" dirty="0">
              <a:sym typeface="Helvetica Light"/>
            </a:endParaRPr>
          </a:p>
        </p:txBody>
      </p:sp>
      <p:sp>
        <p:nvSpPr>
          <p:cNvPr id="126978" name="Titolo 1">
            <a:extLst>
              <a:ext uri="{FF2B5EF4-FFF2-40B4-BE49-F238E27FC236}">
                <a16:creationId xmlns:a16="http://schemas.microsoft.com/office/drawing/2014/main" id="{5349F13D-C339-8B4F-82C3-0CD1FECB3A21}"/>
              </a:ext>
            </a:extLst>
          </p:cNvPr>
          <p:cNvSpPr txBox="1">
            <a:spLocks noChangeArrowheads="1"/>
          </p:cNvSpPr>
          <p:nvPr/>
        </p:nvSpPr>
        <p:spPr bwMode="auto">
          <a:xfrm>
            <a:off x="5783263" y="1806575"/>
            <a:ext cx="8569325"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3900"/>
              </a:spcBef>
              <a:buSzPct val="75000"/>
              <a:buBlip>
                <a:blip r:embed="rId2"/>
              </a:buBlip>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1pPr>
            <a:lvl2pPr indent="227013">
              <a:spcBef>
                <a:spcPts val="3900"/>
              </a:spcBef>
              <a:buSzPct val="75000"/>
              <a:buBlip>
                <a:blip r:embed="rId3"/>
              </a:buBlip>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2pPr>
            <a:lvl3pPr indent="455613">
              <a:spcBef>
                <a:spcPts val="3900"/>
              </a:spcBef>
              <a:buSzPct val="75000"/>
              <a:buBlip>
                <a:blip r:embed="rId4"/>
              </a:buBlip>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3pPr>
            <a:lvl4pPr indent="684213">
              <a:spcBef>
                <a:spcPts val="3900"/>
              </a:spcBef>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4pPr>
            <a:lvl5pPr indent="912813">
              <a:spcBef>
                <a:spcPts val="3900"/>
              </a:spcBef>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5pPr>
            <a:lvl6pPr marL="457200" indent="912813" defTabSz="546100" fontAlgn="base">
              <a:spcBef>
                <a:spcPts val="3900"/>
              </a:spcBef>
              <a:spcAft>
                <a:spcPct val="0"/>
              </a:spcAft>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6pPr>
            <a:lvl7pPr marL="914400" indent="912813" defTabSz="546100" fontAlgn="base">
              <a:spcBef>
                <a:spcPts val="3900"/>
              </a:spcBef>
              <a:spcAft>
                <a:spcPct val="0"/>
              </a:spcAft>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7pPr>
            <a:lvl8pPr marL="1371600" indent="912813" defTabSz="546100" fontAlgn="base">
              <a:spcBef>
                <a:spcPts val="3900"/>
              </a:spcBef>
              <a:spcAft>
                <a:spcPct val="0"/>
              </a:spcAft>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8pPr>
            <a:lvl9pPr marL="1828800" indent="912813" defTabSz="546100" fontAlgn="base">
              <a:spcBef>
                <a:spcPts val="3900"/>
              </a:spcBef>
              <a:spcAft>
                <a:spcPct val="0"/>
              </a:spcAft>
              <a:buSzPct val="75000"/>
              <a:buChar char="•"/>
              <a:defRPr sz="3200">
                <a:solidFill>
                  <a:srgbClr val="000000"/>
                </a:solidFill>
                <a:latin typeface="Helvetica" pitchFamily="2" charset="0"/>
                <a:ea typeface="Helvetica" pitchFamily="2" charset="0"/>
                <a:cs typeface="Helvetica" pitchFamily="2" charset="0"/>
                <a:sym typeface="Helvetica Light" panose="020B0403020202020204" pitchFamily="34" charset="0"/>
              </a:defRPr>
            </a:lvl9pPr>
          </a:lstStyle>
          <a:p>
            <a:pPr algn="ctr" eaLnBrk="1" hangingPunct="1">
              <a:spcBef>
                <a:spcPct val="0"/>
              </a:spcBef>
              <a:buSzTx/>
              <a:buFontTx/>
              <a:buNone/>
            </a:pPr>
            <a:r>
              <a:rPr lang="it-IT" altLang="it-IT" sz="7400">
                <a:solidFill>
                  <a:schemeClr val="bg1"/>
                </a:solidFill>
              </a:rPr>
              <a:t>Creative Commons e Open Science</a:t>
            </a:r>
          </a:p>
        </p:txBody>
      </p:sp>
      <p:grpSp>
        <p:nvGrpSpPr>
          <p:cNvPr id="126979" name="Gruppo 4">
            <a:extLst>
              <a:ext uri="{FF2B5EF4-FFF2-40B4-BE49-F238E27FC236}">
                <a16:creationId xmlns:a16="http://schemas.microsoft.com/office/drawing/2014/main" id="{4229E287-181C-CD4A-BB9D-6558A875CA4C}"/>
              </a:ext>
            </a:extLst>
          </p:cNvPr>
          <p:cNvGrpSpPr>
            <a:grpSpLocks/>
          </p:cNvGrpSpPr>
          <p:nvPr/>
        </p:nvGrpSpPr>
        <p:grpSpPr bwMode="auto">
          <a:xfrm>
            <a:off x="8753475" y="1855788"/>
            <a:ext cx="5791200" cy="6373812"/>
            <a:chOff x="3123550" y="229281"/>
            <a:chExt cx="5791850" cy="6373743"/>
          </a:xfrm>
        </p:grpSpPr>
        <p:pic>
          <p:nvPicPr>
            <p:cNvPr id="6" name="Immagine 5">
              <a:extLst>
                <a:ext uri="{FF2B5EF4-FFF2-40B4-BE49-F238E27FC236}">
                  <a16:creationId xmlns:a16="http://schemas.microsoft.com/office/drawing/2014/main" id="{C702045E-DF4D-6644-91BE-7ECD970F4563}"/>
                </a:ext>
              </a:extLst>
            </p:cNvPr>
            <p:cNvPicPr>
              <a:picLocks noChangeAspect="1"/>
            </p:cNvPicPr>
            <p:nvPr/>
          </p:nvPicPr>
          <p:blipFill rotWithShape="1">
            <a:blip r:embed="rId5"/>
            <a:srcRect l="28749" t="14787" r="30097" b="4700"/>
            <a:stretch/>
          </p:blipFill>
          <p:spPr>
            <a:xfrm>
              <a:off x="3123550" y="229281"/>
              <a:ext cx="5791850" cy="6373743"/>
            </a:xfrm>
            <a:prstGeom prst="rect">
              <a:avLst/>
            </a:prstGeom>
            <a:ln>
              <a:noFill/>
            </a:ln>
            <a:effectLst>
              <a:outerShdw blurRad="292100" dist="139700" dir="2700000" algn="tl" rotWithShape="0">
                <a:srgbClr val="333333">
                  <a:alpha val="65000"/>
                </a:srgbClr>
              </a:outerShdw>
            </a:effectLst>
          </p:spPr>
        </p:pic>
        <p:sp>
          <p:nvSpPr>
            <p:cNvPr id="7" name="Rettangolo 6">
              <a:extLst>
                <a:ext uri="{FF2B5EF4-FFF2-40B4-BE49-F238E27FC236}">
                  <a16:creationId xmlns:a16="http://schemas.microsoft.com/office/drawing/2014/main" id="{2169C0B7-C2AA-5641-A24E-4C70A479243A}"/>
                </a:ext>
              </a:extLst>
            </p:cNvPr>
            <p:cNvSpPr/>
            <p:nvPr/>
          </p:nvSpPr>
          <p:spPr>
            <a:xfrm>
              <a:off x="3253740" y="4371023"/>
              <a:ext cx="2619669" cy="746117"/>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it-IT" sz="1800">
                <a:solidFill>
                  <a:prstClr val="white"/>
                </a:solidFill>
                <a:latin typeface="Calibri" panose="020F0502020204030204"/>
                <a:sym typeface="Helvetica Light"/>
              </a:endParaRPr>
            </a:p>
          </p:txBody>
        </p:sp>
        <p:cxnSp>
          <p:nvCxnSpPr>
            <p:cNvPr id="8" name="Connettore diritto 8">
              <a:extLst>
                <a:ext uri="{FF2B5EF4-FFF2-40B4-BE49-F238E27FC236}">
                  <a16:creationId xmlns:a16="http://schemas.microsoft.com/office/drawing/2014/main" id="{2D52C46A-1E2F-2A48-B6CE-20B0C40EB21F}"/>
                </a:ext>
              </a:extLst>
            </p:cNvPr>
            <p:cNvCxnSpPr/>
            <p:nvPr/>
          </p:nvCxnSpPr>
          <p:spPr>
            <a:xfrm>
              <a:off x="4438148" y="6056930"/>
              <a:ext cx="1349526" cy="0"/>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9" name="Connettore diritto 9">
              <a:extLst>
                <a:ext uri="{FF2B5EF4-FFF2-40B4-BE49-F238E27FC236}">
                  <a16:creationId xmlns:a16="http://schemas.microsoft.com/office/drawing/2014/main" id="{D14F8D97-C7FC-884E-80DE-FA828B29ADB2}"/>
                </a:ext>
              </a:extLst>
            </p:cNvPr>
            <p:cNvCxnSpPr>
              <a:cxnSpLocks/>
            </p:cNvCxnSpPr>
            <p:nvPr/>
          </p:nvCxnSpPr>
          <p:spPr>
            <a:xfrm>
              <a:off x="3329948" y="6209328"/>
              <a:ext cx="2610143" cy="0"/>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0" name="Connettore diritto 10">
              <a:extLst>
                <a:ext uri="{FF2B5EF4-FFF2-40B4-BE49-F238E27FC236}">
                  <a16:creationId xmlns:a16="http://schemas.microsoft.com/office/drawing/2014/main" id="{38D49987-C536-1541-82B1-09A1D3F3B48A}"/>
                </a:ext>
              </a:extLst>
            </p:cNvPr>
            <p:cNvCxnSpPr>
              <a:cxnSpLocks/>
            </p:cNvCxnSpPr>
            <p:nvPr/>
          </p:nvCxnSpPr>
          <p:spPr>
            <a:xfrm>
              <a:off x="3253740" y="6358552"/>
              <a:ext cx="2619669" cy="19050"/>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1" name="Connettore diritto 11">
              <a:extLst>
                <a:ext uri="{FF2B5EF4-FFF2-40B4-BE49-F238E27FC236}">
                  <a16:creationId xmlns:a16="http://schemas.microsoft.com/office/drawing/2014/main" id="{7270B940-AB55-C644-9817-5B5F50C8330A}"/>
                </a:ext>
              </a:extLst>
            </p:cNvPr>
            <p:cNvCxnSpPr>
              <a:cxnSpLocks/>
            </p:cNvCxnSpPr>
            <p:nvPr/>
          </p:nvCxnSpPr>
          <p:spPr>
            <a:xfrm>
              <a:off x="3253740" y="6531588"/>
              <a:ext cx="2533934" cy="0"/>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grpSp>
      <p:sp>
        <p:nvSpPr>
          <p:cNvPr id="12" name="Rettangolo 11">
            <a:extLst>
              <a:ext uri="{FF2B5EF4-FFF2-40B4-BE49-F238E27FC236}">
                <a16:creationId xmlns:a16="http://schemas.microsoft.com/office/drawing/2014/main" id="{75863237-F00D-3149-8D1D-ABDECACD32C3}"/>
              </a:ext>
            </a:extLst>
          </p:cNvPr>
          <p:cNvSpPr/>
          <p:nvPr/>
        </p:nvSpPr>
        <p:spPr>
          <a:xfrm>
            <a:off x="11904663" y="6659563"/>
            <a:ext cx="1131887" cy="1325562"/>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it-IT" sz="1800">
              <a:solidFill>
                <a:prstClr val="white"/>
              </a:solidFill>
              <a:latin typeface="Calibri" panose="020F0502020204030204"/>
              <a:sym typeface="Helvetica Light"/>
            </a:endParaRPr>
          </a:p>
        </p:txBody>
      </p:sp>
      <p:sp>
        <p:nvSpPr>
          <p:cNvPr id="13" name="Rettangolo 12">
            <a:extLst>
              <a:ext uri="{FF2B5EF4-FFF2-40B4-BE49-F238E27FC236}">
                <a16:creationId xmlns:a16="http://schemas.microsoft.com/office/drawing/2014/main" id="{47FDB7D3-07E0-6D47-8495-FDF0DFDDC6AF}"/>
              </a:ext>
            </a:extLst>
          </p:cNvPr>
          <p:cNvSpPr/>
          <p:nvPr/>
        </p:nvSpPr>
        <p:spPr>
          <a:xfrm>
            <a:off x="13165138" y="6677025"/>
            <a:ext cx="1133475" cy="1325563"/>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it-IT" sz="1800">
              <a:solidFill>
                <a:prstClr val="white"/>
              </a:solidFill>
              <a:latin typeface="Calibri" panose="020F0502020204030204"/>
              <a:sym typeface="Helvetica Light"/>
            </a:endParaRPr>
          </a:p>
        </p:txBody>
      </p:sp>
      <p:grpSp>
        <p:nvGrpSpPr>
          <p:cNvPr id="126982" name="Gruppo 13">
            <a:extLst>
              <a:ext uri="{FF2B5EF4-FFF2-40B4-BE49-F238E27FC236}">
                <a16:creationId xmlns:a16="http://schemas.microsoft.com/office/drawing/2014/main" id="{67F80DC3-E6C1-A644-B998-0B8E56720277}"/>
              </a:ext>
            </a:extLst>
          </p:cNvPr>
          <p:cNvGrpSpPr>
            <a:grpSpLocks/>
          </p:cNvGrpSpPr>
          <p:nvPr/>
        </p:nvGrpSpPr>
        <p:grpSpPr bwMode="auto">
          <a:xfrm>
            <a:off x="474663" y="1806575"/>
            <a:ext cx="12890500" cy="7124700"/>
            <a:chOff x="154031" y="1441939"/>
            <a:chExt cx="6900487" cy="4563486"/>
          </a:xfrm>
        </p:grpSpPr>
        <p:pic>
          <p:nvPicPr>
            <p:cNvPr id="15" name="Immagine 14">
              <a:extLst>
                <a:ext uri="{FF2B5EF4-FFF2-40B4-BE49-F238E27FC236}">
                  <a16:creationId xmlns:a16="http://schemas.microsoft.com/office/drawing/2014/main" id="{AB823C9A-ABCE-9B49-A204-794D96D61575}"/>
                </a:ext>
              </a:extLst>
            </p:cNvPr>
            <p:cNvPicPr>
              <a:picLocks noChangeAspect="1"/>
            </p:cNvPicPr>
            <p:nvPr/>
          </p:nvPicPr>
          <p:blipFill rotWithShape="1">
            <a:blip r:embed="rId6"/>
            <a:srcRect l="34519" t="8975" r="35673" b="66708"/>
            <a:stretch/>
          </p:blipFill>
          <p:spPr>
            <a:xfrm>
              <a:off x="154031" y="1441939"/>
              <a:ext cx="3859854" cy="1771300"/>
            </a:xfrm>
            <a:prstGeom prst="rect">
              <a:avLst/>
            </a:prstGeom>
            <a:ln>
              <a:noFill/>
            </a:ln>
            <a:effectLst>
              <a:outerShdw blurRad="292100" dist="139700" dir="2700000" algn="tl" rotWithShape="0">
                <a:srgbClr val="333333">
                  <a:alpha val="65000"/>
                </a:srgbClr>
              </a:outerShdw>
            </a:effectLst>
          </p:spPr>
        </p:pic>
        <p:sp>
          <p:nvSpPr>
            <p:cNvPr id="16" name="Rettangolo 15">
              <a:extLst>
                <a:ext uri="{FF2B5EF4-FFF2-40B4-BE49-F238E27FC236}">
                  <a16:creationId xmlns:a16="http://schemas.microsoft.com/office/drawing/2014/main" id="{635CA730-1255-DB45-B715-338F988C52CA}"/>
                </a:ext>
              </a:extLst>
            </p:cNvPr>
            <p:cNvSpPr/>
            <p:nvPr/>
          </p:nvSpPr>
          <p:spPr>
            <a:xfrm>
              <a:off x="4313019" y="5728850"/>
              <a:ext cx="2741499" cy="276575"/>
            </a:xfrm>
            <a:prstGeom prst="rect">
              <a:avLst/>
            </a:prstGeom>
          </p:spPr>
          <p:txBody>
            <a:bodyPr wrap="none">
              <a:spAutoFit/>
            </a:bodyPr>
            <a:lstStyle/>
            <a:p>
              <a:pPr defTabSz="914400" eaLnBrk="1" fontAlgn="auto" hangingPunct="1">
                <a:spcBef>
                  <a:spcPts val="0"/>
                </a:spcBef>
                <a:spcAft>
                  <a:spcPts val="0"/>
                </a:spcAft>
                <a:defRPr/>
              </a:pPr>
              <a:r>
                <a:rPr lang="it-IT" sz="1200" dirty="0">
                  <a:solidFill>
                    <a:prstClr val="black"/>
                  </a:solidFill>
                  <a:latin typeface="Calibri" panose="020F0502020204030204"/>
                  <a:ea typeface="+mn-ea"/>
                  <a:cs typeface="+mn-cs"/>
                  <a:sym typeface="Helvetica Light"/>
                  <a:hlinkClick r:id="rId7"/>
                </a:rPr>
                <a:t>https://doi.org/10.5281/zenodo.840651</a:t>
              </a:r>
              <a:r>
                <a:rPr lang="it-IT" sz="1200" dirty="0">
                  <a:solidFill>
                    <a:prstClr val="black"/>
                  </a:solidFill>
                  <a:latin typeface="Calibri" panose="020F0502020204030204"/>
                  <a:ea typeface="+mn-ea"/>
                  <a:cs typeface="+mn-cs"/>
                  <a:sym typeface="Helvetica Light"/>
                </a:rPr>
                <a:t> </a:t>
              </a:r>
            </a:p>
          </p:txBody>
        </p:sp>
      </p:grpSp>
      <p:cxnSp>
        <p:nvCxnSpPr>
          <p:cNvPr id="17" name="Connettore diritto 11">
            <a:extLst>
              <a:ext uri="{FF2B5EF4-FFF2-40B4-BE49-F238E27FC236}">
                <a16:creationId xmlns:a16="http://schemas.microsoft.com/office/drawing/2014/main" id="{FFD1EF45-619C-2843-A83B-AC515E703A0B}"/>
              </a:ext>
            </a:extLst>
          </p:cNvPr>
          <p:cNvCxnSpPr>
            <a:cxnSpLocks/>
          </p:cNvCxnSpPr>
          <p:nvPr/>
        </p:nvCxnSpPr>
        <p:spPr>
          <a:xfrm>
            <a:off x="11763375" y="2152650"/>
            <a:ext cx="2535238" cy="0"/>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8" name="Connettore diritto 11">
            <a:extLst>
              <a:ext uri="{FF2B5EF4-FFF2-40B4-BE49-F238E27FC236}">
                <a16:creationId xmlns:a16="http://schemas.microsoft.com/office/drawing/2014/main" id="{F8CCA772-0A5B-C547-9C4E-4546B37C3C7F}"/>
              </a:ext>
            </a:extLst>
          </p:cNvPr>
          <p:cNvCxnSpPr>
            <a:cxnSpLocks/>
          </p:cNvCxnSpPr>
          <p:nvPr/>
        </p:nvCxnSpPr>
        <p:spPr>
          <a:xfrm>
            <a:off x="11815763" y="2325688"/>
            <a:ext cx="2536825" cy="0"/>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9" name="Connettore diritto 8">
            <a:extLst>
              <a:ext uri="{FF2B5EF4-FFF2-40B4-BE49-F238E27FC236}">
                <a16:creationId xmlns:a16="http://schemas.microsoft.com/office/drawing/2014/main" id="{C5785033-BDA7-0643-9512-53998213BE3D}"/>
              </a:ext>
            </a:extLst>
          </p:cNvPr>
          <p:cNvCxnSpPr/>
          <p:nvPr/>
        </p:nvCxnSpPr>
        <p:spPr>
          <a:xfrm>
            <a:off x="11763375" y="2470150"/>
            <a:ext cx="1349375" cy="0"/>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pic>
        <p:nvPicPr>
          <p:cNvPr id="20" name="Immagine 19">
            <a:extLst>
              <a:ext uri="{FF2B5EF4-FFF2-40B4-BE49-F238E27FC236}">
                <a16:creationId xmlns:a16="http://schemas.microsoft.com/office/drawing/2014/main" id="{59CF5EB2-77F5-F54C-B5E4-EA2153C0AB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029655458"/>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9425AA2-0CDA-9B40-A118-EB7D43DFCBE2}"/>
              </a:ext>
            </a:extLst>
          </p:cNvPr>
          <p:cNvSpPr>
            <a:spLocks noGrp="1"/>
          </p:cNvSpPr>
          <p:nvPr>
            <p:ph type="body" sz="quarter" idx="11"/>
          </p:nvPr>
        </p:nvSpPr>
        <p:spPr>
          <a:xfrm>
            <a:off x="723900" y="1484313"/>
            <a:ext cx="6421438" cy="6111875"/>
          </a:xfrm>
        </p:spPr>
        <p:txBody>
          <a:bodyPr rtlCol="0">
            <a:normAutofit fontScale="70000" lnSpcReduction="20000"/>
          </a:bodyPr>
          <a:lstStyle/>
          <a:p>
            <a:pPr defTabSz="547673" fontAlgn="auto">
              <a:spcAft>
                <a:spcPts val="0"/>
              </a:spcAft>
              <a:defRPr/>
            </a:pPr>
            <a:r>
              <a:rPr lang="it-IT" b="0" dirty="0">
                <a:sym typeface="Helvetica Light"/>
              </a:rPr>
              <a:t>Utilizzate (sempre) una CC0</a:t>
            </a:r>
          </a:p>
          <a:p>
            <a:pPr defTabSz="547673" fontAlgn="auto">
              <a:spcAft>
                <a:spcPts val="0"/>
              </a:spcAft>
              <a:defRPr/>
            </a:pPr>
            <a:r>
              <a:rPr lang="it-IT" b="0" dirty="0">
                <a:sym typeface="Helvetica Light"/>
              </a:rPr>
              <a:t>Poi chiedete di essere citati, nel momento in cui qualcuno riuserà il vostro </a:t>
            </a:r>
            <a:r>
              <a:rPr lang="it-IT" b="0" dirty="0" err="1">
                <a:sym typeface="Helvetica Light"/>
              </a:rPr>
              <a:t>dataset</a:t>
            </a:r>
            <a:r>
              <a:rPr lang="it-IT" b="0" dirty="0">
                <a:sym typeface="Helvetica Light"/>
              </a:rPr>
              <a:t>!</a:t>
            </a:r>
          </a:p>
          <a:p>
            <a:pPr defTabSz="547673" fontAlgn="auto">
              <a:spcAft>
                <a:spcPts val="0"/>
              </a:spcAft>
              <a:defRPr/>
            </a:pPr>
            <a:r>
              <a:rPr lang="it-IT" b="0" dirty="0">
                <a:sym typeface="Helvetica Light"/>
              </a:rPr>
              <a:t>Fornite una citazione che i ricercatori che vogliono riutilizzare i vostri dati possano semplicemente copiare e incollare (come per gli articoli!)</a:t>
            </a:r>
          </a:p>
          <a:p>
            <a:pPr defTabSz="547673" fontAlgn="auto">
              <a:spcAft>
                <a:spcPts val="0"/>
              </a:spcAft>
              <a:defRPr/>
            </a:pPr>
            <a:r>
              <a:rPr lang="it-IT" b="0" dirty="0">
                <a:sym typeface="Helvetica Light"/>
              </a:rPr>
              <a:t>Ricordate che non citare le fonti vuol dire non fare scienza nel modo corretto! </a:t>
            </a:r>
          </a:p>
          <a:p>
            <a:pPr defTabSz="547673" fontAlgn="auto">
              <a:spcAft>
                <a:spcPts val="0"/>
              </a:spcAft>
              <a:defRPr/>
            </a:pPr>
            <a:r>
              <a:rPr lang="it-IT" b="0" dirty="0">
                <a:sym typeface="Helvetica Light"/>
              </a:rPr>
              <a:t>CC0 non vuol dire abbandonarsi alla maleducazione accademica </a:t>
            </a:r>
            <a:r>
              <a:rPr lang="it-IT" b="0" dirty="0">
                <a:sym typeface="Wingdings" pitchFamily="2" charset="2"/>
              </a:rPr>
              <a:t></a:t>
            </a:r>
            <a:endParaRPr lang="it-IT" b="0" dirty="0">
              <a:sym typeface="Helvetica Light"/>
            </a:endParaRPr>
          </a:p>
        </p:txBody>
      </p:sp>
      <p:sp>
        <p:nvSpPr>
          <p:cNvPr id="3" name="Segnaposto testo 2">
            <a:extLst>
              <a:ext uri="{FF2B5EF4-FFF2-40B4-BE49-F238E27FC236}">
                <a16:creationId xmlns:a16="http://schemas.microsoft.com/office/drawing/2014/main" id="{348A657A-9064-E540-858A-5541A8733B7C}"/>
              </a:ext>
            </a:extLst>
          </p:cNvPr>
          <p:cNvSpPr>
            <a:spLocks noGrp="1"/>
          </p:cNvSpPr>
          <p:nvPr>
            <p:ph type="body" sz="quarter" idx="21"/>
          </p:nvPr>
        </p:nvSpPr>
        <p:spPr>
          <a:xfrm>
            <a:off x="711200" y="338138"/>
            <a:ext cx="13530263" cy="1146175"/>
          </a:xfrm>
        </p:spPr>
        <p:txBody>
          <a:bodyPr rtlCol="0">
            <a:normAutofit fontScale="70000" lnSpcReduction="20000"/>
          </a:bodyPr>
          <a:lstStyle/>
          <a:p>
            <a:pPr defTabSz="547673" fontAlgn="auto">
              <a:spcAft>
                <a:spcPts val="0"/>
              </a:spcAft>
              <a:defRPr/>
            </a:pPr>
            <a:r>
              <a:rPr lang="it-IT" dirty="0">
                <a:sym typeface="Helvetica Light"/>
              </a:rPr>
              <a:t>Attribuire una licenza ai dati della ricerca:</a:t>
            </a:r>
            <a:br>
              <a:rPr lang="it-IT" dirty="0">
                <a:sym typeface="Helvetica Light"/>
              </a:rPr>
            </a:br>
            <a:r>
              <a:rPr lang="it-IT" dirty="0">
                <a:sym typeface="Helvetica Light"/>
              </a:rPr>
              <a:t>Creative </a:t>
            </a:r>
            <a:r>
              <a:rPr lang="it-IT" dirty="0" err="1">
                <a:sym typeface="Helvetica Light"/>
              </a:rPr>
              <a:t>Commons</a:t>
            </a:r>
            <a:endParaRPr lang="it-IT" dirty="0">
              <a:sym typeface="Helvetica Light"/>
            </a:endParaRPr>
          </a:p>
        </p:txBody>
      </p:sp>
      <p:grpSp>
        <p:nvGrpSpPr>
          <p:cNvPr id="128003" name="Gruppo 16">
            <a:extLst>
              <a:ext uri="{FF2B5EF4-FFF2-40B4-BE49-F238E27FC236}">
                <a16:creationId xmlns:a16="http://schemas.microsoft.com/office/drawing/2014/main" id="{8D0661C7-537D-AC4A-9D3F-6E033C826B38}"/>
              </a:ext>
            </a:extLst>
          </p:cNvPr>
          <p:cNvGrpSpPr>
            <a:grpSpLocks/>
          </p:cNvGrpSpPr>
          <p:nvPr/>
        </p:nvGrpSpPr>
        <p:grpSpPr bwMode="auto">
          <a:xfrm>
            <a:off x="7472363" y="1511300"/>
            <a:ext cx="2760662" cy="6121400"/>
            <a:chOff x="138561" y="653964"/>
            <a:chExt cx="2760785" cy="6120146"/>
          </a:xfrm>
        </p:grpSpPr>
        <p:pic>
          <p:nvPicPr>
            <p:cNvPr id="18" name="Immagine 17">
              <a:extLst>
                <a:ext uri="{FF2B5EF4-FFF2-40B4-BE49-F238E27FC236}">
                  <a16:creationId xmlns:a16="http://schemas.microsoft.com/office/drawing/2014/main" id="{651AEB41-1768-F54A-A123-D46A4B4EFB05}"/>
                </a:ext>
              </a:extLst>
            </p:cNvPr>
            <p:cNvPicPr>
              <a:picLocks noChangeAspect="1"/>
            </p:cNvPicPr>
            <p:nvPr/>
          </p:nvPicPr>
          <p:blipFill rotWithShape="1">
            <a:blip r:embed="rId2"/>
            <a:srcRect l="28269" t="10341" r="50000" b="4017"/>
            <a:stretch/>
          </p:blipFill>
          <p:spPr>
            <a:xfrm>
              <a:off x="138561" y="653964"/>
              <a:ext cx="2760785" cy="6120146"/>
            </a:xfrm>
            <a:prstGeom prst="rect">
              <a:avLst/>
            </a:prstGeom>
            <a:ln>
              <a:noFill/>
            </a:ln>
            <a:effectLst>
              <a:outerShdw blurRad="292100" dist="139700" dir="2700000" algn="tl" rotWithShape="0">
                <a:srgbClr val="333333">
                  <a:alpha val="65000"/>
                </a:srgbClr>
              </a:outerShdw>
            </a:effectLst>
          </p:spPr>
        </p:pic>
        <p:sp>
          <p:nvSpPr>
            <p:cNvPr id="19" name="Rettangolo 18">
              <a:extLst>
                <a:ext uri="{FF2B5EF4-FFF2-40B4-BE49-F238E27FC236}">
                  <a16:creationId xmlns:a16="http://schemas.microsoft.com/office/drawing/2014/main" id="{192913E9-6A0D-A845-9057-E2C05FEFFB92}"/>
                </a:ext>
              </a:extLst>
            </p:cNvPr>
            <p:cNvSpPr/>
            <p:nvPr/>
          </p:nvSpPr>
          <p:spPr>
            <a:xfrm>
              <a:off x="265567" y="2566510"/>
              <a:ext cx="2486136" cy="965002"/>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it-IT" sz="1800">
                <a:solidFill>
                  <a:prstClr val="white"/>
                </a:solidFill>
                <a:latin typeface="Calibri" panose="020F0502020204030204"/>
                <a:sym typeface="Helvetica Light"/>
              </a:endParaRPr>
            </a:p>
          </p:txBody>
        </p:sp>
      </p:grpSp>
      <p:pic>
        <p:nvPicPr>
          <p:cNvPr id="20" name="Immagine 19">
            <a:extLst>
              <a:ext uri="{FF2B5EF4-FFF2-40B4-BE49-F238E27FC236}">
                <a16:creationId xmlns:a16="http://schemas.microsoft.com/office/drawing/2014/main" id="{3000A339-81AE-9C43-ACEF-F7C1A93C6698}"/>
              </a:ext>
            </a:extLst>
          </p:cNvPr>
          <p:cNvPicPr>
            <a:picLocks noChangeAspect="1"/>
          </p:cNvPicPr>
          <p:nvPr/>
        </p:nvPicPr>
        <p:blipFill rotWithShape="1">
          <a:blip r:embed="rId3"/>
          <a:srcRect l="29712" t="34631" r="29231" b="28633"/>
          <a:stretch/>
        </p:blipFill>
        <p:spPr>
          <a:xfrm>
            <a:off x="10852150" y="1550988"/>
            <a:ext cx="4679950" cy="2355850"/>
          </a:xfrm>
          <a:prstGeom prst="rect">
            <a:avLst/>
          </a:prstGeom>
          <a:ln>
            <a:noFill/>
          </a:ln>
          <a:effectLst>
            <a:outerShdw blurRad="292100" dist="139700" dir="2700000" algn="tl" rotWithShape="0">
              <a:srgbClr val="333333">
                <a:alpha val="65000"/>
              </a:srgbClr>
            </a:outerShdw>
          </a:effectLst>
        </p:spPr>
      </p:pic>
      <p:grpSp>
        <p:nvGrpSpPr>
          <p:cNvPr id="128005" name="Gruppo 20">
            <a:extLst>
              <a:ext uri="{FF2B5EF4-FFF2-40B4-BE49-F238E27FC236}">
                <a16:creationId xmlns:a16="http://schemas.microsoft.com/office/drawing/2014/main" id="{D0FA87D2-6B44-CE43-8343-3C47E66EFBCF}"/>
              </a:ext>
            </a:extLst>
          </p:cNvPr>
          <p:cNvGrpSpPr>
            <a:grpSpLocks/>
          </p:cNvGrpSpPr>
          <p:nvPr/>
        </p:nvGrpSpPr>
        <p:grpSpPr bwMode="auto">
          <a:xfrm>
            <a:off x="13192125" y="4930775"/>
            <a:ext cx="2944813" cy="3932238"/>
            <a:chOff x="5644661" y="480867"/>
            <a:chExt cx="2945424" cy="3931832"/>
          </a:xfrm>
        </p:grpSpPr>
        <p:pic>
          <p:nvPicPr>
            <p:cNvPr id="22" name="Immagine 21">
              <a:extLst>
                <a:ext uri="{FF2B5EF4-FFF2-40B4-BE49-F238E27FC236}">
                  <a16:creationId xmlns:a16="http://schemas.microsoft.com/office/drawing/2014/main" id="{2B92F8F8-07C7-F448-BEE9-B7B88141388C}"/>
                </a:ext>
              </a:extLst>
            </p:cNvPr>
            <p:cNvPicPr>
              <a:picLocks noChangeAspect="1"/>
            </p:cNvPicPr>
            <p:nvPr/>
          </p:nvPicPr>
          <p:blipFill rotWithShape="1">
            <a:blip r:embed="rId4"/>
            <a:srcRect l="49423" t="31228" r="30099" b="20176"/>
            <a:stretch/>
          </p:blipFill>
          <p:spPr>
            <a:xfrm>
              <a:off x="5644661" y="480867"/>
              <a:ext cx="2945424" cy="3931832"/>
            </a:xfrm>
            <a:prstGeom prst="rect">
              <a:avLst/>
            </a:prstGeom>
            <a:ln>
              <a:noFill/>
            </a:ln>
            <a:effectLst>
              <a:outerShdw blurRad="292100" dist="139700" dir="2700000" algn="tl" rotWithShape="0">
                <a:srgbClr val="333333">
                  <a:alpha val="65000"/>
                </a:srgbClr>
              </a:outerShdw>
            </a:effectLst>
          </p:spPr>
        </p:pic>
        <p:sp>
          <p:nvSpPr>
            <p:cNvPr id="23" name="Rettangolo 22">
              <a:extLst>
                <a:ext uri="{FF2B5EF4-FFF2-40B4-BE49-F238E27FC236}">
                  <a16:creationId xmlns:a16="http://schemas.microsoft.com/office/drawing/2014/main" id="{4DFA38C0-E684-5142-96E7-6E7C7AAA0484}"/>
                </a:ext>
              </a:extLst>
            </p:cNvPr>
            <p:cNvSpPr/>
            <p:nvPr/>
          </p:nvSpPr>
          <p:spPr>
            <a:xfrm>
              <a:off x="5706587" y="3636491"/>
              <a:ext cx="2761235" cy="671444"/>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it-IT" sz="1800">
                <a:solidFill>
                  <a:prstClr val="white"/>
                </a:solidFill>
                <a:latin typeface="Calibri" panose="020F0502020204030204"/>
                <a:sym typeface="Helvetica Light"/>
              </a:endParaRPr>
            </a:p>
          </p:txBody>
        </p:sp>
        <p:sp>
          <p:nvSpPr>
            <p:cNvPr id="24" name="Rettangolo 23">
              <a:extLst>
                <a:ext uri="{FF2B5EF4-FFF2-40B4-BE49-F238E27FC236}">
                  <a16:creationId xmlns:a16="http://schemas.microsoft.com/office/drawing/2014/main" id="{8D9D0502-9FBE-F143-8593-1EF364826773}"/>
                </a:ext>
              </a:extLst>
            </p:cNvPr>
            <p:cNvSpPr/>
            <p:nvPr/>
          </p:nvSpPr>
          <p:spPr>
            <a:xfrm>
              <a:off x="5736755" y="3138068"/>
              <a:ext cx="2731067" cy="428581"/>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it-IT" sz="1800">
                <a:solidFill>
                  <a:prstClr val="white"/>
                </a:solidFill>
                <a:latin typeface="Calibri" panose="020F0502020204030204"/>
                <a:sym typeface="Helvetica Light"/>
              </a:endParaRPr>
            </a:p>
          </p:txBody>
        </p:sp>
      </p:grpSp>
      <p:sp>
        <p:nvSpPr>
          <p:cNvPr id="26" name="Rettangolo 25">
            <a:extLst>
              <a:ext uri="{FF2B5EF4-FFF2-40B4-BE49-F238E27FC236}">
                <a16:creationId xmlns:a16="http://schemas.microsoft.com/office/drawing/2014/main" id="{0AB18FB6-A319-2047-92D2-3DA0560045C1}"/>
              </a:ext>
            </a:extLst>
          </p:cNvPr>
          <p:cNvSpPr/>
          <p:nvPr/>
        </p:nvSpPr>
        <p:spPr>
          <a:xfrm>
            <a:off x="8243888" y="8497888"/>
            <a:ext cx="5121275" cy="433387"/>
          </a:xfrm>
          <a:prstGeom prst="rect">
            <a:avLst/>
          </a:prstGeom>
        </p:spPr>
        <p:txBody>
          <a:bodyPr wrap="none">
            <a:spAutoFit/>
          </a:bodyPr>
          <a:lstStyle/>
          <a:p>
            <a:pPr defTabSz="914400" eaLnBrk="1" fontAlgn="auto" hangingPunct="1">
              <a:spcBef>
                <a:spcPts val="0"/>
              </a:spcBef>
              <a:spcAft>
                <a:spcPts val="0"/>
              </a:spcAft>
              <a:defRPr/>
            </a:pPr>
            <a:r>
              <a:rPr lang="it-IT" sz="1200" dirty="0">
                <a:solidFill>
                  <a:prstClr val="black"/>
                </a:solidFill>
                <a:latin typeface="Calibri" panose="020F0502020204030204"/>
                <a:ea typeface="+mn-ea"/>
                <a:cs typeface="+mn-cs"/>
                <a:sym typeface="Helvetica Light"/>
                <a:hlinkClick r:id="rId5"/>
              </a:rPr>
              <a:t>https://doi.org/10.5281/zenodo.840651</a:t>
            </a:r>
            <a:r>
              <a:rPr lang="it-IT" sz="1200" dirty="0">
                <a:solidFill>
                  <a:prstClr val="black"/>
                </a:solidFill>
                <a:latin typeface="Calibri" panose="020F0502020204030204"/>
                <a:ea typeface="+mn-ea"/>
                <a:cs typeface="+mn-cs"/>
                <a:sym typeface="Helvetica Light"/>
              </a:rPr>
              <a:t> </a:t>
            </a:r>
          </a:p>
        </p:txBody>
      </p:sp>
      <p:pic>
        <p:nvPicPr>
          <p:cNvPr id="128007" name="Immagine 27">
            <a:extLst>
              <a:ext uri="{FF2B5EF4-FFF2-40B4-BE49-F238E27FC236}">
                <a16:creationId xmlns:a16="http://schemas.microsoft.com/office/drawing/2014/main" id="{10B2C2D7-0710-964D-8B4A-F5EB9698E89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2495"/>
          <a:stretch>
            <a:fillRect/>
          </a:stretch>
        </p:blipFill>
        <p:spPr bwMode="auto">
          <a:xfrm>
            <a:off x="10795000" y="3695700"/>
            <a:ext cx="2312988"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13">
            <a:extLst>
              <a:ext uri="{FF2B5EF4-FFF2-40B4-BE49-F238E27FC236}">
                <a16:creationId xmlns:a16="http://schemas.microsoft.com/office/drawing/2014/main" id="{38B841EF-D210-B246-AE8A-59B5C49EB8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775238682"/>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B92D37B8-D753-D542-BB21-ED8D5642F2B1}"/>
              </a:ext>
            </a:extLst>
          </p:cNvPr>
          <p:cNvSpPr>
            <a:spLocks noGrp="1"/>
          </p:cNvSpPr>
          <p:nvPr>
            <p:ph type="body" sz="quarter" idx="21"/>
          </p:nvPr>
        </p:nvSpPr>
        <p:spPr/>
        <p:txBody>
          <a:bodyPr/>
          <a:lstStyle/>
          <a:p>
            <a:r>
              <a:rPr lang="it-IT" dirty="0"/>
              <a:t>Per riassumere</a:t>
            </a:r>
          </a:p>
        </p:txBody>
      </p:sp>
      <p:sp>
        <p:nvSpPr>
          <p:cNvPr id="4" name="Segnaposto piè di pagina 3">
            <a:extLst>
              <a:ext uri="{FF2B5EF4-FFF2-40B4-BE49-F238E27FC236}">
                <a16:creationId xmlns:a16="http://schemas.microsoft.com/office/drawing/2014/main" id="{7AEA5158-5E8E-FE46-9EAC-08B117FADA94}"/>
              </a:ext>
            </a:extLst>
          </p:cNvPr>
          <p:cNvSpPr>
            <a:spLocks noGrp="1"/>
          </p:cNvSpPr>
          <p:nvPr>
            <p:ph type="ftr" sz="quarter" idx="18"/>
          </p:nvPr>
        </p:nvSpPr>
        <p:spPr>
          <a:xfrm>
            <a:off x="8931938" y="8518938"/>
            <a:ext cx="8290521" cy="376237"/>
          </a:xfrm>
        </p:spPr>
        <p:txBody>
          <a:bodyPr/>
          <a:lstStyle/>
          <a:p>
            <a:r>
              <a:rPr lang="it-IT" i="1" dirty="0"/>
              <a:t>FAIR data </a:t>
            </a:r>
            <a:r>
              <a:rPr lang="it-IT" i="1" dirty="0" err="1"/>
              <a:t>infographic</a:t>
            </a:r>
            <a:r>
              <a:rPr lang="it-IT" i="1" dirty="0"/>
              <a:t> (CC-BY </a:t>
            </a:r>
            <a:r>
              <a:rPr lang="it-IT" i="1" dirty="0" err="1"/>
              <a:t>except</a:t>
            </a:r>
            <a:r>
              <a:rPr lang="it-IT" i="1" dirty="0"/>
              <a:t> F.A.I.R logos CC-BY-SA by </a:t>
            </a:r>
            <a:r>
              <a:rPr lang="it-IT" i="1" dirty="0" err="1"/>
              <a:t>Sangya</a:t>
            </a:r>
            <a:r>
              <a:rPr lang="it-IT" i="1" dirty="0"/>
              <a:t> </a:t>
            </a:r>
            <a:r>
              <a:rPr lang="it-IT" i="1" dirty="0" err="1"/>
              <a:t>Pundir</a:t>
            </a:r>
            <a:endParaRPr lang="en-US" sz="1000" spc="-80" dirty="0">
              <a:solidFill>
                <a:srgbClr val="000000"/>
              </a:solidFill>
              <a:latin typeface="Helvetica" charset="0"/>
            </a:endParaRPr>
          </a:p>
        </p:txBody>
      </p:sp>
      <p:pic>
        <p:nvPicPr>
          <p:cNvPr id="6" name="Immagine 5">
            <a:extLst>
              <a:ext uri="{FF2B5EF4-FFF2-40B4-BE49-F238E27FC236}">
                <a16:creationId xmlns:a16="http://schemas.microsoft.com/office/drawing/2014/main" id="{B23D2D45-AB79-254D-AA1C-FB91E4E4D0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8937" y="1363255"/>
            <a:ext cx="8938126" cy="6703595"/>
          </a:xfrm>
          <a:prstGeom prst="rect">
            <a:avLst/>
          </a:prstGeom>
        </p:spPr>
      </p:pic>
      <p:pic>
        <p:nvPicPr>
          <p:cNvPr id="9" name="Immagine 8">
            <a:extLst>
              <a:ext uri="{FF2B5EF4-FFF2-40B4-BE49-F238E27FC236}">
                <a16:creationId xmlns:a16="http://schemas.microsoft.com/office/drawing/2014/main" id="{10E18B6E-2217-0343-96A7-52FE0FA681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538108940"/>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90430D4-A536-784D-A54B-812E46090B9A}"/>
              </a:ext>
            </a:extLst>
          </p:cNvPr>
          <p:cNvSpPr>
            <a:spLocks noGrp="1"/>
          </p:cNvSpPr>
          <p:nvPr>
            <p:ph type="body" sz="quarter" idx="10"/>
          </p:nvPr>
        </p:nvSpPr>
        <p:spPr/>
        <p:txBody>
          <a:bodyPr/>
          <a:lstStyle/>
          <a:p>
            <a:r>
              <a:rPr lang="it-IT" dirty="0"/>
              <a:t>Una volta che i dati sono stati resi FAIR, possono essere aperti!</a:t>
            </a:r>
          </a:p>
        </p:txBody>
      </p:sp>
    </p:spTree>
    <p:extLst>
      <p:ext uri="{BB962C8B-B14F-4D97-AF65-F5344CB8AC3E}">
        <p14:creationId xmlns:p14="http://schemas.microsoft.com/office/powerpoint/2010/main" val="15627729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627" name="Google Shape;627;gad9f56bffc_0_1434"/>
          <p:cNvSpPr txBox="1">
            <a:spLocks noGrp="1"/>
          </p:cNvSpPr>
          <p:nvPr>
            <p:ph type="body" idx="1"/>
          </p:nvPr>
        </p:nvSpPr>
        <p:spPr>
          <a:xfrm>
            <a:off x="1148276" y="3771900"/>
            <a:ext cx="4392000" cy="5076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chemeClr val="accent1"/>
              </a:buClr>
              <a:buSzPts val="2400"/>
              <a:buFont typeface="Helvetica Neue"/>
              <a:buNone/>
            </a:pPr>
            <a:r>
              <a:rPr lang="it-IT"/>
              <a:t>CHAT</a:t>
            </a:r>
            <a:endParaRPr/>
          </a:p>
        </p:txBody>
      </p:sp>
      <p:sp>
        <p:nvSpPr>
          <p:cNvPr id="628" name="Google Shape;628;gad9f56bffc_0_1434"/>
          <p:cNvSpPr txBox="1">
            <a:spLocks noGrp="1"/>
          </p:cNvSpPr>
          <p:nvPr>
            <p:ph type="body" idx="3"/>
          </p:nvPr>
        </p:nvSpPr>
        <p:spPr>
          <a:xfrm>
            <a:off x="1140294" y="4281599"/>
            <a:ext cx="4392000" cy="3193500"/>
          </a:xfrm>
          <a:prstGeom prst="rect">
            <a:avLst/>
          </a:prstGeom>
          <a:noFill/>
          <a:ln>
            <a:noFill/>
          </a:ln>
        </p:spPr>
        <p:txBody>
          <a:bodyPr spcFirstLastPara="1" wrap="square" lIns="0" tIns="72000" rIns="0" bIns="0" anchor="t" anchorCtr="0">
            <a:noAutofit/>
          </a:bodyPr>
          <a:lstStyle/>
          <a:p>
            <a:pPr marL="0" lvl="0" indent="0" algn="ctr" rtl="0">
              <a:lnSpc>
                <a:spcPct val="90000"/>
              </a:lnSpc>
              <a:spcBef>
                <a:spcPts val="0"/>
              </a:spcBef>
              <a:spcAft>
                <a:spcPts val="0"/>
              </a:spcAft>
              <a:buClr>
                <a:srgbClr val="353535"/>
              </a:buClr>
              <a:buSzPts val="2700"/>
              <a:buFont typeface="Helvetica Neue"/>
              <a:buNone/>
            </a:pPr>
            <a:r>
              <a:rPr lang="it-IT" sz="3600" dirty="0"/>
              <a:t>Usate la chat per problemi tecnici o informazioni. Nella chat verranno condivisi link utili durante il corso. Non usate la chat per le domande.</a:t>
            </a:r>
            <a:endParaRPr sz="3600" dirty="0"/>
          </a:p>
        </p:txBody>
      </p:sp>
      <p:sp>
        <p:nvSpPr>
          <p:cNvPr id="629" name="Google Shape;629;gad9f56bffc_0_1434"/>
          <p:cNvSpPr txBox="1">
            <a:spLocks noGrp="1"/>
          </p:cNvSpPr>
          <p:nvPr>
            <p:ph type="body" idx="4"/>
          </p:nvPr>
        </p:nvSpPr>
        <p:spPr>
          <a:xfrm>
            <a:off x="6184890" y="3771900"/>
            <a:ext cx="4392000" cy="5097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chemeClr val="accent1"/>
              </a:buClr>
              <a:buSzPts val="2400"/>
              <a:buFont typeface="Helvetica Neue"/>
              <a:buNone/>
            </a:pPr>
            <a:r>
              <a:rPr lang="it-IT" dirty="0"/>
              <a:t>ALZA LA MANO</a:t>
            </a:r>
            <a:endParaRPr dirty="0"/>
          </a:p>
        </p:txBody>
      </p:sp>
      <p:sp>
        <p:nvSpPr>
          <p:cNvPr id="630" name="Google Shape;630;gad9f56bffc_0_1434"/>
          <p:cNvSpPr txBox="1">
            <a:spLocks noGrp="1"/>
          </p:cNvSpPr>
          <p:nvPr>
            <p:ph type="body" idx="5"/>
          </p:nvPr>
        </p:nvSpPr>
        <p:spPr>
          <a:xfrm>
            <a:off x="6184890" y="4281599"/>
            <a:ext cx="4392000" cy="3193500"/>
          </a:xfrm>
          <a:prstGeom prst="rect">
            <a:avLst/>
          </a:prstGeom>
          <a:noFill/>
          <a:ln>
            <a:noFill/>
          </a:ln>
        </p:spPr>
        <p:txBody>
          <a:bodyPr spcFirstLastPara="1" wrap="square" lIns="0" tIns="72000" rIns="0" bIns="0" anchor="t" anchorCtr="0">
            <a:noAutofit/>
          </a:bodyPr>
          <a:lstStyle/>
          <a:p>
            <a:pPr marL="0" lvl="0" indent="0" algn="ctr" rtl="0">
              <a:lnSpc>
                <a:spcPct val="100000"/>
              </a:lnSpc>
              <a:spcBef>
                <a:spcPts val="0"/>
              </a:spcBef>
              <a:spcAft>
                <a:spcPts val="0"/>
              </a:spcAft>
              <a:buClr>
                <a:srgbClr val="353535"/>
              </a:buClr>
              <a:buSzPts val="2700"/>
              <a:buFont typeface="Helvetica Neue"/>
              <a:buNone/>
            </a:pPr>
            <a:r>
              <a:rPr lang="it-IT" sz="3600" dirty="0"/>
              <a:t>Durante la sessione di domande e discussione alzate la mano se desiderate avere la possibilità di parlare.</a:t>
            </a:r>
            <a:endParaRPr sz="3600" dirty="0"/>
          </a:p>
        </p:txBody>
      </p:sp>
      <p:sp>
        <p:nvSpPr>
          <p:cNvPr id="631" name="Google Shape;631;gad9f56bffc_0_1434"/>
          <p:cNvSpPr txBox="1">
            <a:spLocks noGrp="1"/>
          </p:cNvSpPr>
          <p:nvPr>
            <p:ph type="body" idx="13"/>
          </p:nvPr>
        </p:nvSpPr>
        <p:spPr>
          <a:xfrm>
            <a:off x="711199" y="575733"/>
            <a:ext cx="14752500" cy="884700"/>
          </a:xfrm>
          <a:prstGeom prst="rect">
            <a:avLst/>
          </a:prstGeom>
          <a:noFill/>
          <a:ln>
            <a:noFill/>
          </a:ln>
        </p:spPr>
        <p:txBody>
          <a:bodyPr spcFirstLastPara="1" wrap="square" lIns="0" tIns="0" rIns="0" bIns="0" anchor="b" anchorCtr="0">
            <a:noAutofit/>
          </a:bodyPr>
          <a:lstStyle/>
          <a:p>
            <a:pPr marL="0" lvl="0" indent="0" algn="ctr" rtl="0">
              <a:lnSpc>
                <a:spcPct val="85000"/>
              </a:lnSpc>
              <a:spcBef>
                <a:spcPts val="0"/>
              </a:spcBef>
              <a:spcAft>
                <a:spcPts val="0"/>
              </a:spcAft>
              <a:buClr>
                <a:srgbClr val="2D3293"/>
              </a:buClr>
              <a:buSzPts val="4500"/>
              <a:buFont typeface="Helvetica Neue"/>
              <a:buNone/>
            </a:pPr>
            <a:r>
              <a:rPr lang="it-IT" sz="6000" dirty="0">
                <a:solidFill>
                  <a:schemeClr val="accent1"/>
                </a:solidFill>
              </a:rPr>
              <a:t>Pulsanti interattivi di Zoom</a:t>
            </a:r>
            <a:endParaRPr sz="6000" dirty="0">
              <a:solidFill>
                <a:schemeClr val="accent1"/>
              </a:solidFill>
            </a:endParaRPr>
          </a:p>
        </p:txBody>
      </p:sp>
      <p:pic>
        <p:nvPicPr>
          <p:cNvPr id="3" name="Immagine 2">
            <a:extLst>
              <a:ext uri="{FF2B5EF4-FFF2-40B4-BE49-F238E27FC236}">
                <a16:creationId xmlns:a16="http://schemas.microsoft.com/office/drawing/2014/main" id="{0CD54D9C-1BBE-C04F-BC2F-9873176A1450}"/>
              </a:ext>
            </a:extLst>
          </p:cNvPr>
          <p:cNvPicPr>
            <a:picLocks noChangeAspect="1"/>
          </p:cNvPicPr>
          <p:nvPr/>
        </p:nvPicPr>
        <p:blipFill rotWithShape="1">
          <a:blip r:embed="rId3"/>
          <a:srcRect l="84498"/>
          <a:stretch/>
        </p:blipFill>
        <p:spPr>
          <a:xfrm>
            <a:off x="12944887" y="1819464"/>
            <a:ext cx="1790147" cy="1213083"/>
          </a:xfrm>
          <a:prstGeom prst="rect">
            <a:avLst/>
          </a:prstGeom>
        </p:spPr>
      </p:pic>
      <p:pic>
        <p:nvPicPr>
          <p:cNvPr id="10" name="Immagine 9">
            <a:extLst>
              <a:ext uri="{FF2B5EF4-FFF2-40B4-BE49-F238E27FC236}">
                <a16:creationId xmlns:a16="http://schemas.microsoft.com/office/drawing/2014/main" id="{4A1E5029-1D4C-454F-AD4D-5FA298F75779}"/>
              </a:ext>
            </a:extLst>
          </p:cNvPr>
          <p:cNvPicPr>
            <a:picLocks noChangeAspect="1"/>
          </p:cNvPicPr>
          <p:nvPr/>
        </p:nvPicPr>
        <p:blipFill rotWithShape="1">
          <a:blip r:embed="rId3"/>
          <a:srcRect r="84498"/>
          <a:stretch/>
        </p:blipFill>
        <p:spPr>
          <a:xfrm>
            <a:off x="2449202" y="1819466"/>
            <a:ext cx="1790147" cy="1213083"/>
          </a:xfrm>
          <a:prstGeom prst="rect">
            <a:avLst/>
          </a:prstGeom>
        </p:spPr>
      </p:pic>
      <p:pic>
        <p:nvPicPr>
          <p:cNvPr id="11" name="Immagine 10">
            <a:extLst>
              <a:ext uri="{FF2B5EF4-FFF2-40B4-BE49-F238E27FC236}">
                <a16:creationId xmlns:a16="http://schemas.microsoft.com/office/drawing/2014/main" id="{DFCB9B90-08BF-804C-A4DA-238500DC587A}"/>
              </a:ext>
            </a:extLst>
          </p:cNvPr>
          <p:cNvPicPr>
            <a:picLocks noChangeAspect="1"/>
          </p:cNvPicPr>
          <p:nvPr/>
        </p:nvPicPr>
        <p:blipFill rotWithShape="1">
          <a:blip r:embed="rId3"/>
          <a:srcRect l="65141" r="16877"/>
          <a:stretch/>
        </p:blipFill>
        <p:spPr>
          <a:xfrm>
            <a:off x="7334251" y="1819465"/>
            <a:ext cx="2076450" cy="1213083"/>
          </a:xfrm>
          <a:prstGeom prst="rect">
            <a:avLst/>
          </a:prstGeom>
        </p:spPr>
      </p:pic>
      <p:sp>
        <p:nvSpPr>
          <p:cNvPr id="12" name="Google Shape;627;gad9f56bffc_0_1434">
            <a:extLst>
              <a:ext uri="{FF2B5EF4-FFF2-40B4-BE49-F238E27FC236}">
                <a16:creationId xmlns:a16="http://schemas.microsoft.com/office/drawing/2014/main" id="{85651446-66D2-D640-A768-68DA025845CC}"/>
              </a:ext>
            </a:extLst>
          </p:cNvPr>
          <p:cNvSpPr txBox="1">
            <a:spLocks/>
          </p:cNvSpPr>
          <p:nvPr/>
        </p:nvSpPr>
        <p:spPr>
          <a:xfrm>
            <a:off x="11229486" y="3681979"/>
            <a:ext cx="4392000" cy="5076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3900"/>
              </a:spcBef>
              <a:spcAft>
                <a:spcPts val="0"/>
              </a:spcAft>
              <a:buClr>
                <a:schemeClr val="accent1"/>
              </a:buClr>
              <a:buSzPts val="2400"/>
              <a:buFont typeface="Helvetica Neue"/>
              <a:buNone/>
              <a:defRPr sz="3200" b="1" i="0" u="none" strike="noStrike" cap="none">
                <a:solidFill>
                  <a:schemeClr val="accent1"/>
                </a:solidFill>
                <a:latin typeface="Helvetica Neue"/>
                <a:ea typeface="Helvetica Neue"/>
                <a:cs typeface="Helvetica Neue"/>
                <a:sym typeface="Helvetica Neue"/>
              </a:defRPr>
            </a:lvl1pPr>
            <a:lvl2pPr marL="914400" marR="0" lvl="1"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2pPr>
            <a:lvl3pPr marL="1371600" marR="0" lvl="2"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3pPr>
            <a:lvl4pPr marL="1828800" marR="0" lvl="3"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4pPr>
            <a:lvl5pPr marL="2286000" marR="0" lvl="4"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5pPr>
            <a:lvl6pPr marL="2743200" marR="0" lvl="5"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L="3200400" marR="0" lvl="6"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L="3657600" marR="0" lvl="7"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L="4114800" marR="0" lvl="8"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pPr marL="0" indent="0">
              <a:spcBef>
                <a:spcPts val="0"/>
              </a:spcBef>
            </a:pPr>
            <a:r>
              <a:rPr lang="it-IT" dirty="0"/>
              <a:t>D&amp;R</a:t>
            </a:r>
          </a:p>
        </p:txBody>
      </p:sp>
      <p:sp>
        <p:nvSpPr>
          <p:cNvPr id="13" name="Google Shape;628;gad9f56bffc_0_1434">
            <a:extLst>
              <a:ext uri="{FF2B5EF4-FFF2-40B4-BE49-F238E27FC236}">
                <a16:creationId xmlns:a16="http://schemas.microsoft.com/office/drawing/2014/main" id="{9C5E7741-0F31-A845-A064-96AC0233C8DE}"/>
              </a:ext>
            </a:extLst>
          </p:cNvPr>
          <p:cNvSpPr txBox="1">
            <a:spLocks/>
          </p:cNvSpPr>
          <p:nvPr/>
        </p:nvSpPr>
        <p:spPr>
          <a:xfrm>
            <a:off x="11221504" y="4191678"/>
            <a:ext cx="4392000" cy="3193500"/>
          </a:xfrm>
          <a:prstGeom prst="rect">
            <a:avLst/>
          </a:prstGeom>
          <a:noFill/>
          <a:ln>
            <a:noFill/>
          </a:ln>
        </p:spPr>
        <p:txBody>
          <a:bodyPr spcFirstLastPara="1" wrap="square" lIns="0" tIns="72000" rIns="0" bIns="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3900"/>
              </a:spcBef>
              <a:spcAft>
                <a:spcPts val="0"/>
              </a:spcAft>
              <a:buClr>
                <a:srgbClr val="353535"/>
              </a:buClr>
              <a:buSzPts val="2100"/>
              <a:buFont typeface="Helvetica Neue"/>
              <a:buNone/>
              <a:defRPr sz="2800" b="0" i="0" u="none" strike="noStrike" cap="none">
                <a:solidFill>
                  <a:srgbClr val="353535"/>
                </a:solidFill>
                <a:latin typeface="Helvetica Neue"/>
                <a:ea typeface="Helvetica Neue"/>
                <a:cs typeface="Helvetica Neue"/>
                <a:sym typeface="Helvetica Neue"/>
              </a:defRPr>
            </a:lvl1pPr>
            <a:lvl2pPr marL="914400" marR="0" lvl="1"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2pPr>
            <a:lvl3pPr marL="1371600" marR="0" lvl="2"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3pPr>
            <a:lvl4pPr marL="1828800" marR="0" lvl="3"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4pPr>
            <a:lvl5pPr marL="2286000" marR="0" lvl="4"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5pPr>
            <a:lvl6pPr marL="2743200" marR="0" lvl="5"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L="3200400" marR="0" lvl="6"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L="3657600" marR="0" lvl="7"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L="4114800" marR="0" lvl="8"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pPr marL="0" indent="0">
              <a:lnSpc>
                <a:spcPct val="90000"/>
              </a:lnSpc>
              <a:spcBef>
                <a:spcPts val="0"/>
              </a:spcBef>
              <a:buSzPts val="2700"/>
            </a:pPr>
            <a:r>
              <a:rPr lang="it-IT" sz="3600" dirty="0"/>
              <a:t>Usate questo tasto per porre domande durante le presentazioni.</a:t>
            </a:r>
          </a:p>
        </p:txBody>
      </p:sp>
    </p:spTree>
    <p:extLst>
      <p:ext uri="{BB962C8B-B14F-4D97-AF65-F5344CB8AC3E}">
        <p14:creationId xmlns:p14="http://schemas.microsoft.com/office/powerpoint/2010/main" val="218610305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F77CD98D-0706-8D49-B662-BCD575A621B5}"/>
              </a:ext>
            </a:extLst>
          </p:cNvPr>
          <p:cNvPicPr/>
          <p:nvPr/>
        </p:nvPicPr>
        <p:blipFill rotWithShape="1">
          <a:blip r:embed="rId2"/>
          <a:srcRect l="23656" t="18539" r="24518" b="44660"/>
          <a:stretch/>
        </p:blipFill>
        <p:spPr bwMode="auto">
          <a:xfrm>
            <a:off x="3564754" y="2736121"/>
            <a:ext cx="9126491" cy="3671757"/>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4" name="Rettangolo 3">
            <a:extLst>
              <a:ext uri="{FF2B5EF4-FFF2-40B4-BE49-F238E27FC236}">
                <a16:creationId xmlns:a16="http://schemas.microsoft.com/office/drawing/2014/main" id="{5F8354F2-D1C1-9444-835D-8BD563B3F3BB}"/>
              </a:ext>
            </a:extLst>
          </p:cNvPr>
          <p:cNvSpPr/>
          <p:nvPr/>
        </p:nvSpPr>
        <p:spPr>
          <a:xfrm>
            <a:off x="3799305" y="8658886"/>
            <a:ext cx="11889874" cy="261610"/>
          </a:xfrm>
          <a:prstGeom prst="rect">
            <a:avLst/>
          </a:prstGeom>
        </p:spPr>
        <p:txBody>
          <a:bodyPr wrap="square">
            <a:spAutoFit/>
          </a:bodyPr>
          <a:lstStyle/>
          <a:p>
            <a:r>
              <a:rPr lang="it-IT" sz="1100" dirty="0"/>
              <a:t>From 2014 </a:t>
            </a:r>
            <a:r>
              <a:rPr lang="it-IT" sz="1100" dirty="0" err="1"/>
              <a:t>until</a:t>
            </a:r>
            <a:r>
              <a:rPr lang="it-IT" sz="1100" dirty="0"/>
              <a:t> 2019, </a:t>
            </a:r>
            <a:r>
              <a:rPr lang="it-IT" sz="1100" dirty="0" err="1"/>
              <a:t>Moedas</a:t>
            </a:r>
            <a:r>
              <a:rPr lang="it-IT" sz="1100" dirty="0"/>
              <a:t> </a:t>
            </a:r>
            <a:r>
              <a:rPr lang="it-IT" sz="1100" dirty="0" err="1"/>
              <a:t>served</a:t>
            </a:r>
            <a:r>
              <a:rPr lang="it-IT" sz="1100" dirty="0"/>
              <a:t> </a:t>
            </a:r>
            <a:r>
              <a:rPr lang="it-IT" sz="1100" dirty="0" err="1"/>
              <a:t>as</a:t>
            </a:r>
            <a:r>
              <a:rPr lang="it-IT" sz="1100" dirty="0"/>
              <a:t> </a:t>
            </a:r>
            <a:r>
              <a:rPr lang="it-IT" sz="1100" dirty="0" err="1"/>
              <a:t>European</a:t>
            </a:r>
            <a:r>
              <a:rPr lang="it-IT" sz="1100" dirty="0"/>
              <a:t> </a:t>
            </a:r>
            <a:r>
              <a:rPr lang="it-IT" sz="1100" dirty="0" err="1"/>
              <a:t>Commissioner</a:t>
            </a:r>
            <a:r>
              <a:rPr lang="it-IT" sz="1100" dirty="0"/>
              <a:t> </a:t>
            </a:r>
            <a:r>
              <a:rPr lang="it-IT" sz="1100" dirty="0" err="1"/>
              <a:t>covering</a:t>
            </a:r>
            <a:r>
              <a:rPr lang="it-IT" sz="1100" dirty="0"/>
              <a:t> the portfolio of </a:t>
            </a:r>
            <a:r>
              <a:rPr lang="it-IT" sz="1100" dirty="0" err="1"/>
              <a:t>Research</a:t>
            </a:r>
            <a:r>
              <a:rPr lang="it-IT" sz="1100" dirty="0"/>
              <a:t>, Science and </a:t>
            </a:r>
            <a:r>
              <a:rPr lang="it-IT" sz="1100" dirty="0" err="1"/>
              <a:t>Innovation</a:t>
            </a:r>
            <a:r>
              <a:rPr lang="it-IT" sz="1100" dirty="0"/>
              <a:t> under the leadership of </a:t>
            </a:r>
            <a:r>
              <a:rPr lang="it-IT" sz="1100" dirty="0" err="1"/>
              <a:t>President</a:t>
            </a:r>
            <a:r>
              <a:rPr lang="it-IT" sz="1100" dirty="0"/>
              <a:t> Jean-Claude </a:t>
            </a:r>
            <a:r>
              <a:rPr lang="it-IT" sz="1100" dirty="0" err="1"/>
              <a:t>Juncker</a:t>
            </a:r>
            <a:endParaRPr lang="it-IT" sz="1100" dirty="0"/>
          </a:p>
        </p:txBody>
      </p:sp>
    </p:spTree>
    <p:extLst>
      <p:ext uri="{BB962C8B-B14F-4D97-AF65-F5344CB8AC3E}">
        <p14:creationId xmlns:p14="http://schemas.microsoft.com/office/powerpoint/2010/main" val="3565440579"/>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4DD8363-E9F1-0B42-8E0A-58BF6A8635BB}"/>
              </a:ext>
            </a:extLst>
          </p:cNvPr>
          <p:cNvSpPr>
            <a:spLocks noGrp="1"/>
          </p:cNvSpPr>
          <p:nvPr>
            <p:ph type="body" sz="quarter" idx="11"/>
          </p:nvPr>
        </p:nvSpPr>
        <p:spPr/>
        <p:txBody>
          <a:bodyPr/>
          <a:lstStyle/>
          <a:p>
            <a:pPr marL="0" indent="0">
              <a:buNone/>
            </a:pPr>
            <a:r>
              <a:rPr lang="it-IT" dirty="0"/>
              <a:t>Se non ci sono restrizioni, i dati possono essere resi accessibili in modo aperto a </a:t>
            </a:r>
          </a:p>
          <a:p>
            <a:pPr lvl="1"/>
            <a:r>
              <a:rPr lang="it-IT" dirty="0"/>
              <a:t>Colleghi e collaboratori, </a:t>
            </a:r>
          </a:p>
          <a:p>
            <a:pPr lvl="1"/>
            <a:r>
              <a:rPr lang="it-IT" dirty="0"/>
              <a:t>Alla comunità della ricerca </a:t>
            </a:r>
          </a:p>
          <a:p>
            <a:pPr lvl="1"/>
            <a:r>
              <a:rPr lang="it-IT" dirty="0"/>
              <a:t>Al pubblico</a:t>
            </a:r>
          </a:p>
          <a:p>
            <a:endParaRPr lang="it-IT" dirty="0"/>
          </a:p>
        </p:txBody>
      </p:sp>
      <p:sp>
        <p:nvSpPr>
          <p:cNvPr id="3" name="Segnaposto testo 2">
            <a:extLst>
              <a:ext uri="{FF2B5EF4-FFF2-40B4-BE49-F238E27FC236}">
                <a16:creationId xmlns:a16="http://schemas.microsoft.com/office/drawing/2014/main" id="{7105A8C4-5A04-B544-A0EF-5B011554FDCF}"/>
              </a:ext>
            </a:extLst>
          </p:cNvPr>
          <p:cNvSpPr>
            <a:spLocks noGrp="1"/>
          </p:cNvSpPr>
          <p:nvPr>
            <p:ph type="body" sz="quarter" idx="21"/>
          </p:nvPr>
        </p:nvSpPr>
        <p:spPr/>
        <p:txBody>
          <a:bodyPr/>
          <a:lstStyle/>
          <a:p>
            <a:r>
              <a:rPr lang="it-IT" dirty="0"/>
              <a:t>Diversi livello di accesso</a:t>
            </a:r>
          </a:p>
        </p:txBody>
      </p:sp>
      <p:pic>
        <p:nvPicPr>
          <p:cNvPr id="6" name="Immagine 5">
            <a:extLst>
              <a:ext uri="{FF2B5EF4-FFF2-40B4-BE49-F238E27FC236}">
                <a16:creationId xmlns:a16="http://schemas.microsoft.com/office/drawing/2014/main" id="{3D81C977-31F0-0C42-A627-1656F8A8AD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311957596"/>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9AE1C07-0624-B840-9C6F-20FF0B5A4F00}"/>
              </a:ext>
            </a:extLst>
          </p:cNvPr>
          <p:cNvSpPr>
            <a:spLocks noGrp="1"/>
          </p:cNvSpPr>
          <p:nvPr>
            <p:ph type="body" sz="quarter" idx="11"/>
          </p:nvPr>
        </p:nvSpPr>
        <p:spPr/>
        <p:txBody>
          <a:bodyPr/>
          <a:lstStyle/>
          <a:p>
            <a:r>
              <a:rPr lang="it-IT" dirty="0"/>
              <a:t>Date accesso ai metadati per rispettare i principi FAIR</a:t>
            </a:r>
          </a:p>
          <a:p>
            <a:r>
              <a:rPr lang="it-IT" dirty="0"/>
              <a:t>Nei metadati è possibile specificare:</a:t>
            </a:r>
          </a:p>
          <a:p>
            <a:pPr lvl="1"/>
            <a:r>
              <a:rPr lang="it-IT" dirty="0"/>
              <a:t>In che modo dati sono accessibili</a:t>
            </a:r>
          </a:p>
          <a:p>
            <a:pPr lvl="1"/>
            <a:r>
              <a:rPr lang="it-IT" dirty="0"/>
              <a:t>Come fare eventualmente per richiedere l’accesso</a:t>
            </a:r>
          </a:p>
          <a:p>
            <a:pPr lvl="1"/>
            <a:r>
              <a:rPr lang="it-IT" dirty="0"/>
              <a:t>Chi contattare per avere informazioni/chiarimenti (l’autore!)</a:t>
            </a:r>
          </a:p>
        </p:txBody>
      </p:sp>
      <p:sp>
        <p:nvSpPr>
          <p:cNvPr id="3" name="Segnaposto testo 2">
            <a:extLst>
              <a:ext uri="{FF2B5EF4-FFF2-40B4-BE49-F238E27FC236}">
                <a16:creationId xmlns:a16="http://schemas.microsoft.com/office/drawing/2014/main" id="{F6D17EBE-F838-B04B-9A6A-B794DE02F041}"/>
              </a:ext>
            </a:extLst>
          </p:cNvPr>
          <p:cNvSpPr>
            <a:spLocks noGrp="1"/>
          </p:cNvSpPr>
          <p:nvPr>
            <p:ph type="body" sz="quarter" idx="21"/>
          </p:nvPr>
        </p:nvSpPr>
        <p:spPr/>
        <p:txBody>
          <a:bodyPr/>
          <a:lstStyle/>
          <a:p>
            <a:r>
              <a:rPr lang="it-IT" dirty="0"/>
              <a:t>Se ci sono restrizioni?</a:t>
            </a:r>
          </a:p>
        </p:txBody>
      </p:sp>
      <p:pic>
        <p:nvPicPr>
          <p:cNvPr id="6" name="Immagine 5">
            <a:extLst>
              <a:ext uri="{FF2B5EF4-FFF2-40B4-BE49-F238E27FC236}">
                <a16:creationId xmlns:a16="http://schemas.microsoft.com/office/drawing/2014/main" id="{C384B284-C9ED-1B4B-9AD8-398D9D8FD5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584942342"/>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A43C3C3C-35EE-324E-8C37-74C272E579FE}"/>
              </a:ext>
            </a:extLst>
          </p:cNvPr>
          <p:cNvSpPr>
            <a:spLocks noGrp="1"/>
          </p:cNvSpPr>
          <p:nvPr>
            <p:ph type="body" sz="quarter" idx="21"/>
          </p:nvPr>
        </p:nvSpPr>
        <p:spPr/>
        <p:txBody>
          <a:bodyPr/>
          <a:lstStyle/>
          <a:p>
            <a:r>
              <a:rPr lang="it-IT" dirty="0"/>
              <a:t>Aprire i dati in pratica</a:t>
            </a:r>
          </a:p>
        </p:txBody>
      </p:sp>
      <p:pic>
        <p:nvPicPr>
          <p:cNvPr id="4" name="Immagine 3">
            <a:extLst>
              <a:ext uri="{FF2B5EF4-FFF2-40B4-BE49-F238E27FC236}">
                <a16:creationId xmlns:a16="http://schemas.microsoft.com/office/drawing/2014/main" id="{1A6AD947-7668-D54F-B8DD-3A34B66C97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195" y="2715998"/>
            <a:ext cx="14952493" cy="4334508"/>
          </a:xfrm>
          <a:prstGeom prst="rect">
            <a:avLst/>
          </a:prstGeom>
          <a:effectLst>
            <a:outerShdw blurRad="50800" dist="38100" dir="2700000" algn="tl" rotWithShape="0">
              <a:prstClr val="black">
                <a:alpha val="40000"/>
              </a:prstClr>
            </a:outerShdw>
          </a:effectLst>
        </p:spPr>
      </p:pic>
      <p:pic>
        <p:nvPicPr>
          <p:cNvPr id="7" name="Immagine 6">
            <a:extLst>
              <a:ext uri="{FF2B5EF4-FFF2-40B4-BE49-F238E27FC236}">
                <a16:creationId xmlns:a16="http://schemas.microsoft.com/office/drawing/2014/main" id="{4403F17A-925E-DB42-8A28-7F463BE85D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571500602"/>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ad9f56bffc_0_1450"/>
          <p:cNvSpPr txBox="1">
            <a:spLocks noGrp="1"/>
          </p:cNvSpPr>
          <p:nvPr>
            <p:ph type="body" idx="1"/>
          </p:nvPr>
        </p:nvSpPr>
        <p:spPr>
          <a:xfrm>
            <a:off x="723899" y="2687781"/>
            <a:ext cx="10345884" cy="4909043"/>
          </a:xfrm>
          <a:prstGeom prst="rect">
            <a:avLst/>
          </a:prstGeom>
          <a:noFill/>
          <a:ln>
            <a:noFill/>
          </a:ln>
        </p:spPr>
        <p:txBody>
          <a:bodyPr spcFirstLastPara="1" wrap="square" lIns="0" tIns="180000" rIns="0" bIns="0" anchor="t" anchorCtr="0">
            <a:noAutofit/>
          </a:bodyPr>
          <a:lstStyle/>
          <a:p>
            <a:pPr marL="0" lvl="0" indent="0" algn="l" rtl="0">
              <a:lnSpc>
                <a:spcPct val="90000"/>
              </a:lnSpc>
              <a:spcBef>
                <a:spcPts val="1200"/>
              </a:spcBef>
              <a:spcAft>
                <a:spcPts val="0"/>
              </a:spcAft>
              <a:buClr>
                <a:srgbClr val="6A6A6A"/>
              </a:buClr>
              <a:buSzPts val="3460"/>
              <a:buNone/>
            </a:pPr>
            <a:r>
              <a:rPr lang="it-IT" sz="3600" b="0" dirty="0"/>
              <a:t>Per interagire, collegatevi al </a:t>
            </a:r>
            <a:r>
              <a:rPr lang="it-IT" sz="3600" b="0" dirty="0" err="1"/>
              <a:t>mentimeter</a:t>
            </a:r>
            <a:r>
              <a:rPr lang="it-IT" sz="3600" b="0" dirty="0"/>
              <a:t> da qualsiasi dispositivo (</a:t>
            </a:r>
            <a:r>
              <a:rPr lang="it-IT" sz="3600" b="0" dirty="0" err="1"/>
              <a:t>smartphine</a:t>
            </a:r>
            <a:r>
              <a:rPr lang="it-IT" sz="3600" b="0" dirty="0"/>
              <a:t>, pc, </a:t>
            </a:r>
            <a:r>
              <a:rPr lang="it-IT" sz="3600" b="0" dirty="0" err="1"/>
              <a:t>tablet</a:t>
            </a:r>
            <a:r>
              <a:rPr lang="it-IT" sz="3600" b="0" dirty="0"/>
              <a:t>…):</a:t>
            </a:r>
            <a:endParaRPr sz="3600" dirty="0"/>
          </a:p>
          <a:p>
            <a:pPr marL="839589" lvl="1" indent="-395100">
              <a:lnSpc>
                <a:spcPct val="90000"/>
              </a:lnSpc>
              <a:buSzPts val="3145"/>
            </a:pPr>
            <a:r>
              <a:rPr lang="it-IT" sz="3200" dirty="0"/>
              <a:t>Collegatevi </a:t>
            </a:r>
            <a:r>
              <a:rPr lang="it-IT" sz="3200" u="sng" dirty="0">
                <a:solidFill>
                  <a:schemeClr val="hlink"/>
                </a:solidFill>
                <a:hlinkClick r:id="rId3"/>
              </a:rPr>
              <a:t>www.menti.com</a:t>
            </a:r>
            <a:r>
              <a:rPr lang="it-IT" sz="3200" dirty="0"/>
              <a:t> e inserite il codice: </a:t>
            </a:r>
            <a:br>
              <a:rPr lang="it-IT" sz="3200" dirty="0"/>
            </a:br>
            <a:r>
              <a:rPr lang="it-IT" sz="3200" b="1" dirty="0"/>
              <a:t>49 17 63 8</a:t>
            </a:r>
          </a:p>
          <a:p>
            <a:pPr marL="839589" lvl="1" indent="-395100">
              <a:lnSpc>
                <a:spcPct val="90000"/>
              </a:lnSpc>
              <a:buSzPts val="3145"/>
            </a:pPr>
            <a:r>
              <a:rPr lang="it-IT" sz="3200" b="0" dirty="0"/>
              <a:t>Cliccate sul link diretto:</a:t>
            </a:r>
            <a:r>
              <a:rPr lang="it-IT" sz="3200" dirty="0"/>
              <a:t> </a:t>
            </a:r>
            <a:r>
              <a:rPr lang="it-IT" sz="3200" dirty="0">
                <a:hlinkClick r:id="rId4"/>
              </a:rPr>
              <a:t>https://www.menti.com/5bb723kw47</a:t>
            </a:r>
            <a:r>
              <a:rPr lang="it-IT" sz="3200" dirty="0"/>
              <a:t> </a:t>
            </a:r>
            <a:endParaRPr sz="3200" b="0" dirty="0"/>
          </a:p>
          <a:p>
            <a:pPr marL="839589" lvl="1" indent="-395100" algn="l" rtl="0">
              <a:lnSpc>
                <a:spcPct val="90000"/>
              </a:lnSpc>
              <a:spcBef>
                <a:spcPts val="1000"/>
              </a:spcBef>
              <a:spcAft>
                <a:spcPts val="0"/>
              </a:spcAft>
              <a:buSzPts val="3145"/>
              <a:buFont typeface="Helvetica Neue"/>
              <a:buChar char="•"/>
            </a:pPr>
            <a:r>
              <a:rPr lang="it-IT" sz="32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Scannerizzate il QR code</a:t>
            </a:r>
            <a:endParaRPr sz="3200" b="0" dirty="0"/>
          </a:p>
        </p:txBody>
      </p:sp>
      <p:sp>
        <p:nvSpPr>
          <p:cNvPr id="638" name="Google Shape;638;gad9f56bffc_0_1450"/>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a:t>Mentimeter</a:t>
            </a:r>
            <a:endParaRPr/>
          </a:p>
        </p:txBody>
      </p:sp>
      <p:pic>
        <p:nvPicPr>
          <p:cNvPr id="3" name="Immagine 2">
            <a:extLst>
              <a:ext uri="{FF2B5EF4-FFF2-40B4-BE49-F238E27FC236}">
                <a16:creationId xmlns:a16="http://schemas.microsoft.com/office/drawing/2014/main" id="{34B13807-8AF5-EB42-87AE-43710FB931FA}"/>
              </a:ext>
            </a:extLst>
          </p:cNvPr>
          <p:cNvPicPr>
            <a:picLocks noChangeAspect="1"/>
          </p:cNvPicPr>
          <p:nvPr/>
        </p:nvPicPr>
        <p:blipFill>
          <a:blip r:embed="rId5"/>
          <a:stretch>
            <a:fillRect/>
          </a:stretch>
        </p:blipFill>
        <p:spPr>
          <a:xfrm>
            <a:off x="11764999" y="2971799"/>
            <a:ext cx="3670825" cy="3670825"/>
          </a:xfrm>
          <a:prstGeom prst="rect">
            <a:avLst/>
          </a:prstGeom>
        </p:spPr>
      </p:pic>
    </p:spTree>
    <p:extLst>
      <p:ext uri="{BB962C8B-B14F-4D97-AF65-F5344CB8AC3E}">
        <p14:creationId xmlns:p14="http://schemas.microsoft.com/office/powerpoint/2010/main" val="422228255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gad9f56bffc_0_0"/>
          <p:cNvSpPr txBox="1">
            <a:spLocks noGrp="1"/>
          </p:cNvSpPr>
          <p:nvPr>
            <p:ph type="body" idx="1"/>
          </p:nvPr>
        </p:nvSpPr>
        <p:spPr>
          <a:xfrm>
            <a:off x="711200" y="1266026"/>
            <a:ext cx="14657700" cy="3987900"/>
          </a:xfrm>
          <a:prstGeom prst="rect">
            <a:avLst/>
          </a:prstGeom>
          <a:noFill/>
          <a:ln>
            <a:noFill/>
          </a:ln>
        </p:spPr>
        <p:txBody>
          <a:bodyPr spcFirstLastPara="1" wrap="square" lIns="0" tIns="0" rIns="0" bIns="72000" anchor="b" anchorCtr="0">
            <a:noAutofit/>
          </a:bodyPr>
          <a:lstStyle/>
          <a:p>
            <a:pPr marL="0" lvl="0" indent="0">
              <a:buClr>
                <a:schemeClr val="dk1"/>
              </a:buClr>
              <a:buSzPts val="1100"/>
            </a:pPr>
            <a:r>
              <a:rPr lang="it-IT" b="0" dirty="0"/>
              <a:t>Data Management Plan</a:t>
            </a:r>
            <a:endParaRPr sz="6600" b="0" dirty="0"/>
          </a:p>
        </p:txBody>
      </p:sp>
      <p:sp>
        <p:nvSpPr>
          <p:cNvPr id="584" name="Google Shape;584;gad9f56bffc_0_0"/>
          <p:cNvSpPr txBox="1"/>
          <p:nvPr/>
        </p:nvSpPr>
        <p:spPr>
          <a:xfrm>
            <a:off x="670441" y="5094901"/>
            <a:ext cx="10608600" cy="2163000"/>
          </a:xfrm>
          <a:prstGeom prst="rect">
            <a:avLst/>
          </a:prstGeom>
          <a:noFill/>
          <a:ln>
            <a:noFill/>
          </a:ln>
        </p:spPr>
        <p:txBody>
          <a:bodyPr spcFirstLastPara="1" wrap="square" lIns="0" tIns="72000" rIns="0" bIns="0" anchor="t" anchorCtr="0">
            <a:noAutofit/>
          </a:bodyPr>
          <a:lstStyle/>
          <a:p>
            <a:pPr marL="0" marR="0" lvl="0" indent="0" algn="l"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Gina Pavone</a:t>
            </a:r>
          </a:p>
          <a:p>
            <a:pPr marL="0" marR="0" lvl="0" indent="0" algn="l" rtl="0">
              <a:lnSpc>
                <a:spcPct val="80000"/>
              </a:lnSpc>
              <a:spcBef>
                <a:spcPts val="300"/>
              </a:spcBef>
              <a:spcAft>
                <a:spcPts val="0"/>
              </a:spcAft>
              <a:buClr>
                <a:schemeClr val="lt1"/>
              </a:buClr>
              <a:buSzPts val="2340"/>
              <a:buFont typeface="Helvetica Neue"/>
              <a:buNone/>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/0000-0003-0087-2151</a:t>
            </a:r>
          </a:p>
          <a:p>
            <a:pPr marL="0" marR="0" lvl="0" indent="0" algn="l" rtl="0">
              <a:lnSpc>
                <a:spcPct val="80000"/>
              </a:lnSpc>
              <a:spcBef>
                <a:spcPts val="300"/>
              </a:spcBef>
              <a:spcAft>
                <a:spcPts val="0"/>
              </a:spcAft>
              <a:buClr>
                <a:schemeClr val="lt1"/>
              </a:buClr>
              <a:buSzPts val="2340"/>
              <a:buFont typeface="Helvetica Neue"/>
              <a:buNone/>
            </a:pPr>
            <a:endParaRPr lang="it-IT" sz="2920" b="0" i="1"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Emma Lazzeri</a:t>
            </a:r>
            <a:r>
              <a:rPr lang="it-IT" sz="1750" b="1" i="0" u="none" strike="noStrike" cap="none" dirty="0">
                <a:solidFill>
                  <a:schemeClr val="lt1"/>
                </a:solidFill>
                <a:latin typeface="Helvetica Neue"/>
                <a:ea typeface="Helvetica Neue"/>
                <a:cs typeface="Helvetica Neue"/>
                <a:sym typeface="Helvetica Neue"/>
              </a:rPr>
              <a:t> </a:t>
            </a:r>
            <a:br>
              <a:rPr lang="it-IT" sz="1950" b="1" i="0" u="none" strike="noStrike" cap="none" dirty="0">
                <a:solidFill>
                  <a:schemeClr val="lt1"/>
                </a:solidFill>
                <a:latin typeface="Helvetica Neue"/>
                <a:ea typeface="Helvetica Neue"/>
                <a:cs typeface="Helvetica Neue"/>
                <a:sym typeface="Helvetica Neue"/>
              </a:rPr>
            </a:br>
            <a:r>
              <a:rPr lang="it-IT" sz="1950" b="0" i="0" u="sng" strike="noStrike" cap="none" dirty="0">
                <a:solidFill>
                  <a:schemeClr val="lt1"/>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https://orcid.org/0000-0003-0506-046X</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Istituto di Scienza e Tecnologie dell’Informazione</a:t>
            </a:r>
            <a:endParaRPr sz="260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Consiglio Nazionale delle Ricerche</a:t>
            </a:r>
            <a:endParaRPr sz="2600" b="0" i="0" u="none" strike="noStrike" cap="none" dirty="0">
              <a:solidFill>
                <a:schemeClr val="lt1"/>
              </a:solidFill>
              <a:latin typeface="Helvetica Neue"/>
              <a:ea typeface="Helvetica Neue"/>
              <a:cs typeface="Helvetica Neue"/>
              <a:sym typeface="Helvetica Neue"/>
            </a:endParaRPr>
          </a:p>
        </p:txBody>
      </p:sp>
      <p:pic>
        <p:nvPicPr>
          <p:cNvPr id="587" name="Google Shape;587;gad9f56bffc_0_0"/>
          <p:cNvPicPr preferRelativeResize="0"/>
          <p:nvPr/>
        </p:nvPicPr>
        <p:blipFill>
          <a:blip r:embed="rId4">
            <a:alphaModFix/>
          </a:blip>
          <a:stretch>
            <a:fillRect/>
          </a:stretch>
        </p:blipFill>
        <p:spPr>
          <a:xfrm>
            <a:off x="0" y="5595451"/>
            <a:ext cx="954851" cy="523800"/>
          </a:xfrm>
          <a:prstGeom prst="rect">
            <a:avLst/>
          </a:prstGeom>
          <a:noFill/>
          <a:ln>
            <a:noFill/>
          </a:ln>
        </p:spPr>
      </p:pic>
      <p:pic>
        <p:nvPicPr>
          <p:cNvPr id="590" name="Google Shape;590;gad9f56bffc_0_0"/>
          <p:cNvPicPr preferRelativeResize="0"/>
          <p:nvPr/>
        </p:nvPicPr>
        <p:blipFill>
          <a:blip r:embed="rId5">
            <a:alphaModFix/>
          </a:blip>
          <a:stretch>
            <a:fillRect/>
          </a:stretch>
        </p:blipFill>
        <p:spPr>
          <a:xfrm>
            <a:off x="1067548" y="8193188"/>
            <a:ext cx="2442800" cy="871957"/>
          </a:xfrm>
          <a:prstGeom prst="rect">
            <a:avLst/>
          </a:prstGeom>
          <a:noFill/>
          <a:ln>
            <a:noFill/>
          </a:ln>
        </p:spPr>
      </p:pic>
      <p:pic>
        <p:nvPicPr>
          <p:cNvPr id="592" name="Google Shape;592;gad9f56bffc_0_0"/>
          <p:cNvPicPr preferRelativeResize="0"/>
          <p:nvPr/>
        </p:nvPicPr>
        <p:blipFill>
          <a:blip r:embed="rId6">
            <a:alphaModFix/>
          </a:blip>
          <a:stretch>
            <a:fillRect/>
          </a:stretch>
        </p:blipFill>
        <p:spPr>
          <a:xfrm>
            <a:off x="3766527" y="8159282"/>
            <a:ext cx="954850" cy="954850"/>
          </a:xfrm>
          <a:prstGeom prst="rect">
            <a:avLst/>
          </a:prstGeom>
          <a:noFill/>
          <a:ln>
            <a:noFill/>
          </a:ln>
        </p:spPr>
      </p:pic>
      <p:pic>
        <p:nvPicPr>
          <p:cNvPr id="12" name="Google Shape;587;gad9f56bffc_0_0">
            <a:extLst>
              <a:ext uri="{FF2B5EF4-FFF2-40B4-BE49-F238E27FC236}">
                <a16:creationId xmlns:a16="http://schemas.microsoft.com/office/drawing/2014/main" id="{1079A633-57AA-A144-B3BA-B4DFC8B75B82}"/>
              </a:ext>
            </a:extLst>
          </p:cNvPr>
          <p:cNvPicPr preferRelativeResize="0"/>
          <p:nvPr/>
        </p:nvPicPr>
        <p:blipFill>
          <a:blip r:embed="rId4">
            <a:alphaModFix/>
          </a:blip>
          <a:stretch>
            <a:fillRect/>
          </a:stretch>
        </p:blipFill>
        <p:spPr>
          <a:xfrm>
            <a:off x="0" y="6623164"/>
            <a:ext cx="954851" cy="523800"/>
          </a:xfrm>
          <a:prstGeom prst="rect">
            <a:avLst/>
          </a:prstGeom>
          <a:noFill/>
          <a:ln>
            <a:noFill/>
          </a:ln>
        </p:spPr>
      </p:pic>
      <p:sp>
        <p:nvSpPr>
          <p:cNvPr id="14" name="Google Shape;584;gad9f56bffc_0_0">
            <a:extLst>
              <a:ext uri="{FF2B5EF4-FFF2-40B4-BE49-F238E27FC236}">
                <a16:creationId xmlns:a16="http://schemas.microsoft.com/office/drawing/2014/main" id="{A3F8D9DE-E3D6-4743-92DA-0FA06091D9AF}"/>
              </a:ext>
            </a:extLst>
          </p:cNvPr>
          <p:cNvSpPr txBox="1"/>
          <p:nvPr/>
        </p:nvSpPr>
        <p:spPr>
          <a:xfrm>
            <a:off x="8652391" y="5015389"/>
            <a:ext cx="7311509" cy="2163000"/>
          </a:xfrm>
          <a:prstGeom prst="rect">
            <a:avLst/>
          </a:prstGeom>
          <a:noFill/>
          <a:ln>
            <a:noFill/>
          </a:ln>
        </p:spPr>
        <p:txBody>
          <a:bodyPr spcFirstLastPara="1" wrap="square" lIns="0" tIns="72000" rIns="0" bIns="0" anchor="t" anchorCtr="0">
            <a:noAutofit/>
          </a:bodyPr>
          <a:lstStyle/>
          <a:p>
            <a:pPr marL="0" marR="0" lvl="0" indent="0" algn="r"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Elena Giglia</a:t>
            </a:r>
          </a:p>
          <a:p>
            <a:pPr lvl="0" algn="r">
              <a:lnSpc>
                <a:spcPct val="80000"/>
              </a:lnSpc>
              <a:spcBef>
                <a:spcPts val="300"/>
              </a:spcBef>
              <a:buClr>
                <a:schemeClr val="lt1"/>
              </a:buClr>
              <a:buSzPts val="2340"/>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/0000-0003-4927-2632</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Università di Torino</a:t>
            </a:r>
            <a:endParaRPr sz="2600" b="0" i="0" u="none" strike="noStrike" cap="none" dirty="0">
              <a:solidFill>
                <a:schemeClr val="lt1"/>
              </a:solidFill>
              <a:latin typeface="Helvetica Neue"/>
              <a:ea typeface="Helvetica Neue"/>
              <a:cs typeface="Helvetica Neue"/>
              <a:sym typeface="Helvetica Neue"/>
            </a:endParaRPr>
          </a:p>
        </p:txBody>
      </p:sp>
      <p:pic>
        <p:nvPicPr>
          <p:cNvPr id="15" name="Google Shape;587;gad9f56bffc_0_0">
            <a:extLst>
              <a:ext uri="{FF2B5EF4-FFF2-40B4-BE49-F238E27FC236}">
                <a16:creationId xmlns:a16="http://schemas.microsoft.com/office/drawing/2014/main" id="{E1567C79-4358-624E-AFCE-95B382C45E50}"/>
              </a:ext>
            </a:extLst>
          </p:cNvPr>
          <p:cNvPicPr preferRelativeResize="0"/>
          <p:nvPr/>
        </p:nvPicPr>
        <p:blipFill>
          <a:blip r:embed="rId4">
            <a:alphaModFix/>
          </a:blip>
          <a:stretch>
            <a:fillRect/>
          </a:stretch>
        </p:blipFill>
        <p:spPr>
          <a:xfrm>
            <a:off x="10876722" y="5476183"/>
            <a:ext cx="954851" cy="523800"/>
          </a:xfrm>
          <a:prstGeom prst="rect">
            <a:avLst/>
          </a:prstGeom>
          <a:noFill/>
          <a:ln>
            <a:noFill/>
          </a:ln>
        </p:spPr>
      </p:pic>
      <p:pic>
        <p:nvPicPr>
          <p:cNvPr id="10" name="Immagine 9">
            <a:extLst>
              <a:ext uri="{FF2B5EF4-FFF2-40B4-BE49-F238E27FC236}">
                <a16:creationId xmlns:a16="http://schemas.microsoft.com/office/drawing/2014/main" id="{3FA33A07-9B47-8C4D-AE9F-B233CD6B7CEE}"/>
              </a:ext>
            </a:extLst>
          </p:cNvPr>
          <p:cNvPicPr>
            <a:picLocks noChangeAspect="1"/>
          </p:cNvPicPr>
          <p:nvPr/>
        </p:nvPicPr>
        <p:blipFill rotWithShape="1">
          <a:blip r:embed="rId7"/>
          <a:srcRect t="32913" r="50430" b="31273"/>
          <a:stretch/>
        </p:blipFill>
        <p:spPr>
          <a:xfrm>
            <a:off x="14553791" y="8413669"/>
            <a:ext cx="1630218" cy="651476"/>
          </a:xfrm>
          <a:prstGeom prst="rect">
            <a:avLst/>
          </a:prstGeom>
        </p:spPr>
      </p:pic>
    </p:spTree>
    <p:extLst>
      <p:ext uri="{BB962C8B-B14F-4D97-AF65-F5344CB8AC3E}">
        <p14:creationId xmlns:p14="http://schemas.microsoft.com/office/powerpoint/2010/main" val="18838740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testo 6">
            <a:extLst>
              <a:ext uri="{FF2B5EF4-FFF2-40B4-BE49-F238E27FC236}">
                <a16:creationId xmlns:a16="http://schemas.microsoft.com/office/drawing/2014/main" id="{E464C8CB-3FD7-5B48-9D48-F190545330D9}"/>
              </a:ext>
            </a:extLst>
          </p:cNvPr>
          <p:cNvSpPr>
            <a:spLocks noGrp="1"/>
          </p:cNvSpPr>
          <p:nvPr>
            <p:ph type="body" sz="quarter" idx="11"/>
          </p:nvPr>
        </p:nvSpPr>
        <p:spPr/>
        <p:txBody>
          <a:bodyPr>
            <a:normAutofit fontScale="92500" lnSpcReduction="20000"/>
          </a:bodyPr>
          <a:lstStyle/>
          <a:p>
            <a:r>
              <a:rPr lang="it-IT" b="0" dirty="0"/>
              <a:t>È un piano per gestire i dati all’interno di un progetto di ricerca (ogni tipo di progetto o attività) </a:t>
            </a:r>
          </a:p>
          <a:p>
            <a:r>
              <a:rPr lang="it-IT" b="0" dirty="0"/>
              <a:t>È un «living </a:t>
            </a:r>
            <a:r>
              <a:rPr lang="it-IT" b="0" dirty="0" err="1"/>
              <a:t>document</a:t>
            </a:r>
            <a:r>
              <a:rPr lang="it-IT" b="0" dirty="0"/>
              <a:t>» (deve essere aggiornato quando necessario)</a:t>
            </a:r>
          </a:p>
          <a:p>
            <a:r>
              <a:rPr lang="it-IT" b="0" dirty="0"/>
              <a:t>È un piano, quindi dovreste pensare al DMP dall’inizio (idealmente il DMP nasce con la proposta di progetto perché ad esempio aiuta a definire i costi della gestione dei dati) regole chiare significano meno errori dall’inizio della vostra attività! </a:t>
            </a:r>
          </a:p>
          <a:p>
            <a:r>
              <a:rPr lang="it-IT" b="0" dirty="0"/>
              <a:t>È un modo strutturato di pensare ai vostri dati</a:t>
            </a:r>
          </a:p>
          <a:p>
            <a:endParaRPr lang="it-IT" b="0" dirty="0"/>
          </a:p>
          <a:p>
            <a:endParaRPr lang="it-IT" dirty="0"/>
          </a:p>
        </p:txBody>
      </p:sp>
      <p:sp>
        <p:nvSpPr>
          <p:cNvPr id="8" name="Segnaposto testo 7">
            <a:extLst>
              <a:ext uri="{FF2B5EF4-FFF2-40B4-BE49-F238E27FC236}">
                <a16:creationId xmlns:a16="http://schemas.microsoft.com/office/drawing/2014/main" id="{178EA462-AFFF-7141-8FEF-8D0CB1CEC0E0}"/>
              </a:ext>
            </a:extLst>
          </p:cNvPr>
          <p:cNvSpPr>
            <a:spLocks noGrp="1"/>
          </p:cNvSpPr>
          <p:nvPr>
            <p:ph type="body" sz="quarter" idx="21"/>
          </p:nvPr>
        </p:nvSpPr>
        <p:spPr/>
        <p:txBody>
          <a:bodyPr/>
          <a:lstStyle/>
          <a:p>
            <a:r>
              <a:rPr lang="it-IT" dirty="0"/>
              <a:t>Data Management Plan</a:t>
            </a:r>
          </a:p>
        </p:txBody>
      </p:sp>
      <p:pic>
        <p:nvPicPr>
          <p:cNvPr id="6" name="Immagine 5">
            <a:extLst>
              <a:ext uri="{FF2B5EF4-FFF2-40B4-BE49-F238E27FC236}">
                <a16:creationId xmlns:a16="http://schemas.microsoft.com/office/drawing/2014/main" id="{5B3725CB-8ED1-A04A-9411-920FAAFBB2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683953176"/>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7266334-DC83-794E-B437-B3F463E827FC}"/>
              </a:ext>
            </a:extLst>
          </p:cNvPr>
          <p:cNvSpPr>
            <a:spLocks noGrp="1"/>
          </p:cNvSpPr>
          <p:nvPr>
            <p:ph type="body" sz="quarter" idx="11"/>
          </p:nvPr>
        </p:nvSpPr>
        <p:spPr/>
        <p:txBody>
          <a:bodyPr>
            <a:normAutofit fontScale="85000" lnSpcReduction="20000"/>
          </a:bodyPr>
          <a:lstStyle/>
          <a:p>
            <a:pPr fontAlgn="base"/>
            <a:r>
              <a:rPr lang="it-IT" dirty="0"/>
              <a:t>Identificare</a:t>
            </a:r>
            <a:r>
              <a:rPr lang="it-IT" b="0" dirty="0"/>
              <a:t> i </a:t>
            </a:r>
            <a:r>
              <a:rPr lang="it-IT" dirty="0"/>
              <a:t>dati</a:t>
            </a:r>
            <a:r>
              <a:rPr lang="it-IT" b="0" dirty="0"/>
              <a:t> che verranno inclusi nelle attività del progetto (quelli prodotti e quelli utilizzati ma provenienti da altre fonti)</a:t>
            </a:r>
          </a:p>
          <a:p>
            <a:pPr fontAlgn="base"/>
            <a:r>
              <a:rPr lang="it-IT" dirty="0"/>
              <a:t>Definire</a:t>
            </a:r>
            <a:r>
              <a:rPr lang="it-IT" b="0" dirty="0"/>
              <a:t> </a:t>
            </a:r>
            <a:r>
              <a:rPr lang="it-IT" dirty="0"/>
              <a:t>la strategia </a:t>
            </a:r>
            <a:r>
              <a:rPr lang="it-IT" b="0" dirty="0"/>
              <a:t>per organizzare i dati e gli standard che verranno utilizzati per raccoglierli e descriverli </a:t>
            </a:r>
          </a:p>
          <a:p>
            <a:pPr fontAlgn="base"/>
            <a:r>
              <a:rPr lang="it-IT" dirty="0"/>
              <a:t>Pianificare</a:t>
            </a:r>
            <a:r>
              <a:rPr lang="it-IT" b="0" dirty="0"/>
              <a:t> </a:t>
            </a:r>
            <a:r>
              <a:rPr lang="it-IT" dirty="0"/>
              <a:t>la gestione giornaliera </a:t>
            </a:r>
            <a:r>
              <a:rPr lang="it-IT" b="0" dirty="0"/>
              <a:t>dei dati (come/chi produce i dati, dove li conserva, …)</a:t>
            </a:r>
          </a:p>
          <a:p>
            <a:pPr lvl="1" fontAlgn="base"/>
            <a:r>
              <a:rPr lang="it-IT" b="0" dirty="0"/>
              <a:t>Come si intende condividere i dati e con chi</a:t>
            </a:r>
          </a:p>
          <a:p>
            <a:pPr lvl="1" fontAlgn="base"/>
            <a:r>
              <a:rPr lang="it-IT" b="0" dirty="0"/>
              <a:t>Quali ostacoli esistono alla apertura dei dati</a:t>
            </a:r>
          </a:p>
          <a:p>
            <a:pPr lvl="1" fontAlgn="base"/>
            <a:r>
              <a:rPr lang="it-IT" b="0" dirty="0"/>
              <a:t>Quali risorse (tempo e denaro) serviranno per la gestione dei dati</a:t>
            </a:r>
            <a:br>
              <a:rPr lang="it-IT" b="0" dirty="0"/>
            </a:br>
            <a:br>
              <a:rPr lang="it-IT" b="0" dirty="0"/>
            </a:br>
            <a:endParaRPr lang="it-IT" dirty="0"/>
          </a:p>
        </p:txBody>
      </p:sp>
      <p:sp>
        <p:nvSpPr>
          <p:cNvPr id="3" name="Segnaposto testo 2">
            <a:extLst>
              <a:ext uri="{FF2B5EF4-FFF2-40B4-BE49-F238E27FC236}">
                <a16:creationId xmlns:a16="http://schemas.microsoft.com/office/drawing/2014/main" id="{5DA918B5-F1EF-B94D-8D87-86E8C20D2692}"/>
              </a:ext>
            </a:extLst>
          </p:cNvPr>
          <p:cNvSpPr>
            <a:spLocks noGrp="1"/>
          </p:cNvSpPr>
          <p:nvPr>
            <p:ph type="body" sz="quarter" idx="21"/>
          </p:nvPr>
        </p:nvSpPr>
        <p:spPr/>
        <p:txBody>
          <a:bodyPr>
            <a:normAutofit fontScale="92500"/>
          </a:bodyPr>
          <a:lstStyle/>
          <a:p>
            <a:r>
              <a:rPr lang="it-IT" dirty="0"/>
              <a:t>A cosa serve il Data Management Plan?</a:t>
            </a:r>
          </a:p>
        </p:txBody>
      </p:sp>
      <p:pic>
        <p:nvPicPr>
          <p:cNvPr id="6" name="Immagine 5">
            <a:extLst>
              <a:ext uri="{FF2B5EF4-FFF2-40B4-BE49-F238E27FC236}">
                <a16:creationId xmlns:a16="http://schemas.microsoft.com/office/drawing/2014/main" id="{06B37E1E-503D-D545-ACA2-4102662BB6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896730742"/>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DA7E629-95F4-A749-AA21-685EC7AD3BEE}"/>
              </a:ext>
            </a:extLst>
          </p:cNvPr>
          <p:cNvSpPr>
            <a:spLocks noGrp="1"/>
          </p:cNvSpPr>
          <p:nvPr>
            <p:ph type="body" sz="quarter" idx="10"/>
          </p:nvPr>
        </p:nvSpPr>
        <p:spPr/>
        <p:txBody>
          <a:bodyPr/>
          <a:lstStyle/>
          <a:p>
            <a:r>
              <a:rPr lang="it-IT" dirty="0"/>
              <a:t>Una </a:t>
            </a:r>
            <a:r>
              <a:rPr lang="it-IT" dirty="0" err="1"/>
              <a:t>Checklist</a:t>
            </a:r>
            <a:r>
              <a:rPr lang="it-IT" dirty="0"/>
              <a:t> </a:t>
            </a:r>
          </a:p>
          <a:p>
            <a:r>
              <a:rPr lang="it-IT" dirty="0"/>
              <a:t>per il DMP</a:t>
            </a:r>
          </a:p>
        </p:txBody>
      </p:sp>
    </p:spTree>
    <p:extLst>
      <p:ext uri="{BB962C8B-B14F-4D97-AF65-F5344CB8AC3E}">
        <p14:creationId xmlns:p14="http://schemas.microsoft.com/office/powerpoint/2010/main" val="1175814199"/>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12EF58E8-1DA1-7B42-AAFF-74AFC76A9E6C}"/>
              </a:ext>
            </a:extLst>
          </p:cNvPr>
          <p:cNvSpPr>
            <a:spLocks noGrp="1"/>
          </p:cNvSpPr>
          <p:nvPr>
            <p:ph type="body" sz="quarter" idx="10"/>
          </p:nvPr>
        </p:nvSpPr>
        <p:spPr/>
        <p:txBody>
          <a:bodyPr/>
          <a:lstStyle/>
          <a:p>
            <a:r>
              <a:rPr lang="it-IT" dirty="0"/>
              <a:t>1. Dati amministrativi</a:t>
            </a:r>
          </a:p>
        </p:txBody>
      </p:sp>
      <p:sp>
        <p:nvSpPr>
          <p:cNvPr id="4" name="Segnaposto testo 3">
            <a:extLst>
              <a:ext uri="{FF2B5EF4-FFF2-40B4-BE49-F238E27FC236}">
                <a16:creationId xmlns:a16="http://schemas.microsoft.com/office/drawing/2014/main" id="{60D89702-69EA-1045-9E11-A5B2485908B0}"/>
              </a:ext>
            </a:extLst>
          </p:cNvPr>
          <p:cNvSpPr>
            <a:spLocks noGrp="1"/>
          </p:cNvSpPr>
          <p:nvPr>
            <p:ph type="body" sz="quarter" idx="25"/>
          </p:nvPr>
        </p:nvSpPr>
        <p:spPr/>
        <p:txBody>
          <a:bodyPr vert="horz" lIns="0" tIns="180000" rIns="0" bIns="180000" numCol="1" spcCol="720000" rtlCol="0" anchor="t" anchorCtr="0">
            <a:normAutofit fontScale="92500" lnSpcReduction="10000"/>
          </a:bodyPr>
          <a:lstStyle/>
          <a:p>
            <a:pPr marL="457200" indent="-457200" fontAlgn="base">
              <a:spcBef>
                <a:spcPts val="300"/>
              </a:spcBef>
              <a:buFont typeface="Arial" panose="020B0604020202020204" pitchFamily="34" charset="0"/>
              <a:buChar char="•"/>
            </a:pPr>
            <a:r>
              <a:rPr lang="it-IT" dirty="0"/>
              <a:t>Informazioni sul progetto: titolo, acronimo, ID, persone e contatti di riferimento</a:t>
            </a:r>
          </a:p>
          <a:p>
            <a:pPr marL="457200" indent="-457200" fontAlgn="base">
              <a:spcBef>
                <a:spcPts val="300"/>
              </a:spcBef>
              <a:buFont typeface="Arial" panose="020B0604020202020204" pitchFamily="34" charset="0"/>
              <a:buChar char="•"/>
            </a:pPr>
            <a:r>
              <a:rPr lang="it-IT" dirty="0"/>
              <a:t>Un breve </a:t>
            </a:r>
            <a:r>
              <a:rPr lang="it-IT" dirty="0" err="1"/>
              <a:t>abstract</a:t>
            </a:r>
            <a:r>
              <a:rPr lang="it-IT" dirty="0"/>
              <a:t> del progetto che sottolinei lo scopo della creazione/collezione dei dati </a:t>
            </a:r>
          </a:p>
          <a:p>
            <a:pPr marL="457200" indent="-457200" fontAlgn="base">
              <a:spcBef>
                <a:spcPts val="300"/>
              </a:spcBef>
              <a:buFont typeface="Arial" panose="020B0604020202020204" pitchFamily="34" charset="0"/>
              <a:buChar char="•"/>
            </a:pPr>
            <a:r>
              <a:rPr lang="it-IT" dirty="0"/>
              <a:t>Dettagli relativi alle procedure e ai regolamenti di riferimento</a:t>
            </a:r>
          </a:p>
        </p:txBody>
      </p:sp>
      <p:pic>
        <p:nvPicPr>
          <p:cNvPr id="1026" name="Picture 2">
            <a:extLst>
              <a:ext uri="{FF2B5EF4-FFF2-40B4-BE49-F238E27FC236}">
                <a16:creationId xmlns:a16="http://schemas.microsoft.com/office/drawing/2014/main" id="{A7EEDB69-C661-B743-A82F-551EB47477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9085" y="1836442"/>
            <a:ext cx="6159479" cy="6159479"/>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B7446EE5-2D2E-4A45-B6AC-430DF57153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426785032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B975F7FF-626A-0D45-B4D1-7414295597C1}"/>
              </a:ext>
            </a:extLst>
          </p:cNvPr>
          <p:cNvSpPr>
            <a:spLocks noGrp="1"/>
          </p:cNvSpPr>
          <p:nvPr>
            <p:ph type="body" sz="quarter" idx="11"/>
          </p:nvPr>
        </p:nvSpPr>
        <p:spPr/>
        <p:txBody>
          <a:bodyPr>
            <a:normAutofit fontScale="62500" lnSpcReduction="20000"/>
          </a:bodyPr>
          <a:lstStyle/>
          <a:p>
            <a:r>
              <a:rPr lang="it-IT" b="0" dirty="0"/>
              <a:t>Per il corso è stata predisposta una VRE, un ambiente per lo scambio di materiali e il contatto tra partecipanti e docenti. </a:t>
            </a:r>
          </a:p>
          <a:p>
            <a:r>
              <a:rPr lang="it-IT" b="0" dirty="0"/>
              <a:t>Si può accedere alla VRE attraverso la propria email istituzionale, l’account di Google o di </a:t>
            </a:r>
            <a:r>
              <a:rPr lang="it-IT" b="0" dirty="0" err="1"/>
              <a:t>LinkedIn</a:t>
            </a:r>
            <a:r>
              <a:rPr lang="it-IT" b="0" dirty="0"/>
              <a:t>, cliccando di seguito: </a:t>
            </a:r>
            <a:r>
              <a:rPr lang="it-IT" b="0" dirty="0">
                <a:hlinkClick r:id="rId2"/>
              </a:rPr>
              <a:t>https://services.d4science.org/web/openscienceeumandate</a:t>
            </a:r>
            <a:r>
              <a:rPr lang="it-IT" b="0" dirty="0"/>
              <a:t> oppure scansionando il QR code in allegato. </a:t>
            </a:r>
          </a:p>
          <a:p>
            <a:r>
              <a:rPr lang="it-IT" b="0" dirty="0"/>
              <a:t>All’interno della VRE trovate: </a:t>
            </a:r>
          </a:p>
          <a:p>
            <a:pPr lvl="1"/>
            <a:r>
              <a:rPr lang="it-IT" b="0" dirty="0"/>
              <a:t>Un forum di discussione (alla sezione “social networking”) in cui porre domande, </a:t>
            </a:r>
            <a:br>
              <a:rPr lang="it-IT" b="0" dirty="0"/>
            </a:br>
            <a:r>
              <a:rPr lang="it-IT" b="0" dirty="0"/>
              <a:t>discutere e condividere riflessioni o esperienze. </a:t>
            </a:r>
          </a:p>
          <a:p>
            <a:pPr lvl="1"/>
            <a:r>
              <a:rPr lang="it-IT" b="0" dirty="0"/>
              <a:t>Un’area di lavoro (“</a:t>
            </a:r>
            <a:r>
              <a:rPr lang="it-IT" b="0" dirty="0" err="1"/>
              <a:t>Workspace</a:t>
            </a:r>
            <a:r>
              <a:rPr lang="it-IT" b="0" dirty="0"/>
              <a:t>") in cui verranno condivisi i materiali del corso o altra </a:t>
            </a:r>
            <a:br>
              <a:rPr lang="it-IT" b="0" dirty="0"/>
            </a:br>
            <a:r>
              <a:rPr lang="it-IT" b="0" dirty="0"/>
              <a:t>documentazione.</a:t>
            </a:r>
          </a:p>
          <a:p>
            <a:pPr lvl="1"/>
            <a:r>
              <a:rPr lang="it-IT" b="0" dirty="0"/>
              <a:t>Una sezione “Tools” con i link alle risorse utili.</a:t>
            </a:r>
          </a:p>
          <a:p>
            <a:r>
              <a:rPr lang="it-IT" b="0" dirty="0"/>
              <a:t>Le registrazioni e le slide dei vari </a:t>
            </a:r>
            <a:r>
              <a:rPr lang="it-IT" b="0" dirty="0" err="1"/>
              <a:t>webinar</a:t>
            </a:r>
            <a:r>
              <a:rPr lang="it-IT" b="0" dirty="0"/>
              <a:t> saranno condivise nella cartella </a:t>
            </a:r>
            <a:br>
              <a:rPr lang="it-IT" b="0" dirty="0"/>
            </a:br>
            <a:r>
              <a:rPr lang="it-IT" b="0" dirty="0"/>
              <a:t>VRE folders &gt; </a:t>
            </a:r>
            <a:r>
              <a:rPr lang="it-IT" b="0" dirty="0" err="1"/>
              <a:t>OpenScienceEUMandate</a:t>
            </a:r>
            <a:endParaRPr lang="it-IT" b="0" dirty="0"/>
          </a:p>
          <a:p>
            <a:pPr marL="444489" lvl="1" indent="0">
              <a:buNone/>
            </a:pPr>
            <a:endParaRPr lang="it-IT" dirty="0"/>
          </a:p>
        </p:txBody>
      </p:sp>
      <p:sp>
        <p:nvSpPr>
          <p:cNvPr id="3" name="Segnaposto testo 2">
            <a:extLst>
              <a:ext uri="{FF2B5EF4-FFF2-40B4-BE49-F238E27FC236}">
                <a16:creationId xmlns:a16="http://schemas.microsoft.com/office/drawing/2014/main" id="{303ABD9C-6BF1-3F4D-ADC5-596D2DBA4861}"/>
              </a:ext>
            </a:extLst>
          </p:cNvPr>
          <p:cNvSpPr>
            <a:spLocks noGrp="1"/>
          </p:cNvSpPr>
          <p:nvPr>
            <p:ph type="body" sz="quarter" idx="21"/>
          </p:nvPr>
        </p:nvSpPr>
        <p:spPr/>
        <p:txBody>
          <a:bodyPr>
            <a:normAutofit/>
          </a:bodyPr>
          <a:lstStyle/>
          <a:p>
            <a:r>
              <a:rPr lang="it-IT" dirty="0"/>
              <a:t>Virtual </a:t>
            </a:r>
            <a:r>
              <a:rPr lang="it-IT" dirty="0" err="1"/>
              <a:t>Research</a:t>
            </a:r>
            <a:r>
              <a:rPr lang="it-IT" dirty="0"/>
              <a:t> Environment</a:t>
            </a:r>
          </a:p>
        </p:txBody>
      </p:sp>
      <p:pic>
        <p:nvPicPr>
          <p:cNvPr id="7" name="Immagine 6">
            <a:extLst>
              <a:ext uri="{FF2B5EF4-FFF2-40B4-BE49-F238E27FC236}">
                <a16:creationId xmlns:a16="http://schemas.microsoft.com/office/drawing/2014/main" id="{DBDDC0D9-FC0D-414E-AC7E-988504B172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6365" y="8181005"/>
            <a:ext cx="814059" cy="814059"/>
          </a:xfrm>
          <a:prstGeom prst="rect">
            <a:avLst/>
          </a:prstGeom>
        </p:spPr>
      </p:pic>
      <p:pic>
        <p:nvPicPr>
          <p:cNvPr id="8" name="Immagine 7">
            <a:extLst>
              <a:ext uri="{FF2B5EF4-FFF2-40B4-BE49-F238E27FC236}">
                <a16:creationId xmlns:a16="http://schemas.microsoft.com/office/drawing/2014/main" id="{309E6E10-9933-9247-8A28-B555F7DB8487}"/>
              </a:ext>
            </a:extLst>
          </p:cNvPr>
          <p:cNvPicPr>
            <a:picLocks noChangeAspect="1"/>
          </p:cNvPicPr>
          <p:nvPr/>
        </p:nvPicPr>
        <p:blipFill>
          <a:blip r:embed="rId4"/>
          <a:stretch>
            <a:fillRect/>
          </a:stretch>
        </p:blipFill>
        <p:spPr>
          <a:xfrm>
            <a:off x="12014200" y="4068232"/>
            <a:ext cx="3810000" cy="4737100"/>
          </a:xfrm>
          <a:prstGeom prst="rect">
            <a:avLst/>
          </a:prstGeom>
        </p:spPr>
      </p:pic>
    </p:spTree>
    <p:extLst>
      <p:ext uri="{BB962C8B-B14F-4D97-AF65-F5344CB8AC3E}">
        <p14:creationId xmlns:p14="http://schemas.microsoft.com/office/powerpoint/2010/main" val="64383765"/>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12EF58E8-1DA1-7B42-AAFF-74AFC76A9E6C}"/>
              </a:ext>
            </a:extLst>
          </p:cNvPr>
          <p:cNvSpPr>
            <a:spLocks noGrp="1"/>
          </p:cNvSpPr>
          <p:nvPr>
            <p:ph type="body" sz="quarter" idx="10"/>
          </p:nvPr>
        </p:nvSpPr>
        <p:spPr/>
        <p:txBody>
          <a:bodyPr/>
          <a:lstStyle/>
          <a:p>
            <a:r>
              <a:rPr lang="it-IT" dirty="0"/>
              <a:t>2. Tipi di dati e organizzazione</a:t>
            </a:r>
          </a:p>
        </p:txBody>
      </p:sp>
      <p:sp>
        <p:nvSpPr>
          <p:cNvPr id="4" name="Segnaposto testo 3">
            <a:extLst>
              <a:ext uri="{FF2B5EF4-FFF2-40B4-BE49-F238E27FC236}">
                <a16:creationId xmlns:a16="http://schemas.microsoft.com/office/drawing/2014/main" id="{60D89702-69EA-1045-9E11-A5B2485908B0}"/>
              </a:ext>
            </a:extLst>
          </p:cNvPr>
          <p:cNvSpPr>
            <a:spLocks noGrp="1"/>
          </p:cNvSpPr>
          <p:nvPr>
            <p:ph type="body" sz="quarter" idx="25"/>
          </p:nvPr>
        </p:nvSpPr>
        <p:spPr/>
        <p:txBody>
          <a:bodyPr vert="horz" lIns="0" tIns="180000" rIns="0" bIns="180000" numCol="1" spcCol="720000" rtlCol="0" anchor="t" anchorCtr="0">
            <a:normAutofit fontScale="92500" lnSpcReduction="10000"/>
          </a:bodyPr>
          <a:lstStyle/>
          <a:p>
            <a:pPr marL="457200" indent="-457200" fontAlgn="base">
              <a:spcBef>
                <a:spcPts val="300"/>
              </a:spcBef>
              <a:buFont typeface="Arial" panose="020B0604020202020204" pitchFamily="34" charset="0"/>
              <a:buChar char="•"/>
            </a:pPr>
            <a:r>
              <a:rPr lang="it-IT" dirty="0"/>
              <a:t>Utilizzate dati già esistenti o ne creerete di nuovi?</a:t>
            </a:r>
          </a:p>
          <a:p>
            <a:pPr marL="457200" indent="-457200" fontAlgn="base">
              <a:spcBef>
                <a:spcPts val="300"/>
              </a:spcBef>
              <a:buFont typeface="Arial" panose="020B0604020202020204" pitchFamily="34" charset="0"/>
              <a:buChar char="•"/>
            </a:pPr>
            <a:r>
              <a:rPr lang="it-IT" dirty="0"/>
              <a:t>Quali sono le standard e le metodologie utilizzate per collezionare i dati? </a:t>
            </a:r>
          </a:p>
          <a:p>
            <a:pPr marL="457200" indent="-457200" fontAlgn="base">
              <a:spcBef>
                <a:spcPts val="300"/>
              </a:spcBef>
              <a:buFont typeface="Arial" panose="020B0604020202020204" pitchFamily="34" charset="0"/>
              <a:buChar char="•"/>
            </a:pPr>
            <a:r>
              <a:rPr lang="it-IT" dirty="0"/>
              <a:t>Quali formati e software o altri strumenti verranno utilizzati? </a:t>
            </a:r>
          </a:p>
          <a:p>
            <a:pPr marL="457200" indent="-457200" fontAlgn="base">
              <a:spcBef>
                <a:spcPts val="300"/>
              </a:spcBef>
              <a:buFont typeface="Arial" panose="020B0604020202020204" pitchFamily="34" charset="0"/>
              <a:buChar char="•"/>
            </a:pPr>
            <a:r>
              <a:rPr lang="it-IT" dirty="0"/>
              <a:t>Come strutturerete le cartelle e come nominerete i file? </a:t>
            </a:r>
          </a:p>
        </p:txBody>
      </p:sp>
      <p:pic>
        <p:nvPicPr>
          <p:cNvPr id="1026" name="Picture 2">
            <a:extLst>
              <a:ext uri="{FF2B5EF4-FFF2-40B4-BE49-F238E27FC236}">
                <a16:creationId xmlns:a16="http://schemas.microsoft.com/office/drawing/2014/main" id="{A7EEDB69-C661-B743-A82F-551EB47477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9085" y="1836442"/>
            <a:ext cx="6159479" cy="6159479"/>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CC238FEC-7C28-A149-BE13-C6E2F63396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628737266"/>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80F47EE0-B8CE-D142-835A-66FC1CCA4770}"/>
              </a:ext>
            </a:extLst>
          </p:cNvPr>
          <p:cNvSpPr>
            <a:spLocks noGrp="1"/>
          </p:cNvSpPr>
          <p:nvPr>
            <p:ph type="body" sz="quarter" idx="21"/>
          </p:nvPr>
        </p:nvSpPr>
        <p:spPr>
          <a:xfrm>
            <a:off x="711200" y="614008"/>
            <a:ext cx="10834467" cy="870018"/>
          </a:xfrm>
        </p:spPr>
        <p:txBody>
          <a:bodyPr>
            <a:normAutofit fontScale="77500" lnSpcReduction="20000"/>
          </a:bodyPr>
          <a:lstStyle/>
          <a:p>
            <a:r>
              <a:rPr lang="it-IT" dirty="0"/>
              <a:t>Cartelle e file. Qual è la vostra strategia?</a:t>
            </a:r>
          </a:p>
        </p:txBody>
      </p:sp>
      <p:pic>
        <p:nvPicPr>
          <p:cNvPr id="3074" name="Picture 2">
            <a:extLst>
              <a:ext uri="{FF2B5EF4-FFF2-40B4-BE49-F238E27FC236}">
                <a16:creationId xmlns:a16="http://schemas.microsoft.com/office/drawing/2014/main" id="{2E488FC8-686B-2644-8D66-1054D02943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5536" y="1484024"/>
            <a:ext cx="10724928" cy="6710361"/>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7">
            <a:extLst>
              <a:ext uri="{FF2B5EF4-FFF2-40B4-BE49-F238E27FC236}">
                <a16:creationId xmlns:a16="http://schemas.microsoft.com/office/drawing/2014/main" id="{92E43AD8-E8AE-F346-8679-148198134C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710271985"/>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F12050A-3327-B544-BC7B-8D91BD9A3AB1}"/>
              </a:ext>
            </a:extLst>
          </p:cNvPr>
          <p:cNvSpPr>
            <a:spLocks noGrp="1"/>
          </p:cNvSpPr>
          <p:nvPr>
            <p:ph type="body" sz="quarter" idx="10"/>
          </p:nvPr>
        </p:nvSpPr>
        <p:spPr>
          <a:xfrm>
            <a:off x="711201" y="792164"/>
            <a:ext cx="6535716" cy="933033"/>
          </a:xfrm>
        </p:spPr>
        <p:txBody>
          <a:bodyPr/>
          <a:lstStyle/>
          <a:p>
            <a:r>
              <a:rPr lang="it-IT" dirty="0"/>
              <a:t>Un buon esempio</a:t>
            </a:r>
          </a:p>
        </p:txBody>
      </p:sp>
      <p:pic>
        <p:nvPicPr>
          <p:cNvPr id="4098" name="Picture 2">
            <a:extLst>
              <a:ext uri="{FF2B5EF4-FFF2-40B4-BE49-F238E27FC236}">
                <a16:creationId xmlns:a16="http://schemas.microsoft.com/office/drawing/2014/main" id="{FD09A285-0AAC-ED42-A4A7-5A547DFD84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201" y="1725197"/>
            <a:ext cx="10058400" cy="6388100"/>
          </a:xfrm>
          <a:prstGeom prst="rect">
            <a:avLst/>
          </a:prstGeom>
          <a:noFill/>
          <a:extLst>
            <a:ext uri="{909E8E84-426E-40DD-AFC4-6F175D3DCCD1}">
              <a14:hiddenFill xmlns:a14="http://schemas.microsoft.com/office/drawing/2010/main">
                <a:solidFill>
                  <a:srgbClr val="FFFFFF"/>
                </a:solidFill>
              </a14:hiddenFill>
            </a:ext>
          </a:extLst>
        </p:spPr>
      </p:pic>
      <p:sp>
        <p:nvSpPr>
          <p:cNvPr id="6" name="Rettangolo 5">
            <a:extLst>
              <a:ext uri="{FF2B5EF4-FFF2-40B4-BE49-F238E27FC236}">
                <a16:creationId xmlns:a16="http://schemas.microsoft.com/office/drawing/2014/main" id="{5DAE0E87-6309-1144-9D5B-4586E2D9D58C}"/>
              </a:ext>
            </a:extLst>
          </p:cNvPr>
          <p:cNvSpPr/>
          <p:nvPr/>
        </p:nvSpPr>
        <p:spPr>
          <a:xfrm>
            <a:off x="6255162" y="8351836"/>
            <a:ext cx="8128000"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r>
              <a:rPr lang="it-IT" sz="2800" dirty="0">
                <a:latin typeface="Arial" panose="020B0604020202020204" pitchFamily="34" charset="0"/>
              </a:rPr>
              <a:t> http://</a:t>
            </a:r>
            <a:r>
              <a:rPr lang="it-IT" sz="2800" dirty="0" err="1">
                <a:latin typeface="Arial" panose="020B0604020202020204" pitchFamily="34" charset="0"/>
              </a:rPr>
              <a:t>nikola.me</a:t>
            </a:r>
            <a:r>
              <a:rPr lang="it-IT" sz="2800" dirty="0">
                <a:latin typeface="Arial" panose="020B0604020202020204" pitchFamily="34" charset="0"/>
              </a:rPr>
              <a:t>/</a:t>
            </a:r>
            <a:r>
              <a:rPr lang="it-IT" sz="2800" dirty="0" err="1">
                <a:latin typeface="Arial" panose="020B0604020202020204" pitchFamily="34" charset="0"/>
              </a:rPr>
              <a:t>folder_structure.html</a:t>
            </a:r>
            <a:r>
              <a:rPr lang="it-IT" sz="2800" dirty="0">
                <a:latin typeface="Arial" panose="020B0604020202020204" pitchFamily="34" charset="0"/>
              </a:rPr>
              <a:t>  </a:t>
            </a:r>
            <a:endParaRPr lang="it-IT" sz="2800" dirty="0"/>
          </a:p>
        </p:txBody>
      </p:sp>
      <p:sp>
        <p:nvSpPr>
          <p:cNvPr id="7" name="CasellaDiTesto 6">
            <a:extLst>
              <a:ext uri="{FF2B5EF4-FFF2-40B4-BE49-F238E27FC236}">
                <a16:creationId xmlns:a16="http://schemas.microsoft.com/office/drawing/2014/main" id="{B397562F-EBB6-D24F-B63C-FEC74826775D}"/>
              </a:ext>
            </a:extLst>
          </p:cNvPr>
          <p:cNvSpPr txBox="1"/>
          <p:nvPr/>
        </p:nvSpPr>
        <p:spPr>
          <a:xfrm>
            <a:off x="11974286" y="3292803"/>
            <a:ext cx="3570513" cy="255839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0000"/>
                </a:solidFill>
                <a:effectLst/>
                <a:uFillTx/>
                <a:latin typeface="+mn-lt"/>
                <a:ea typeface="+mn-ea"/>
                <a:cs typeface="+mn-cs"/>
                <a:sym typeface="Helvetica Light"/>
              </a:rPr>
              <a:t>Qui trovate un ottimo esempio e strumenti per organizzare le vostre cartelle</a:t>
            </a:r>
          </a:p>
        </p:txBody>
      </p:sp>
      <p:pic>
        <p:nvPicPr>
          <p:cNvPr id="8" name="Immagine 7">
            <a:extLst>
              <a:ext uri="{FF2B5EF4-FFF2-40B4-BE49-F238E27FC236}">
                <a16:creationId xmlns:a16="http://schemas.microsoft.com/office/drawing/2014/main" id="{145D6B9E-EF99-CE42-9002-28D74AF232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425274309"/>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9BFF511-5ECE-A240-A5A5-FA871CE2E760}"/>
              </a:ext>
            </a:extLst>
          </p:cNvPr>
          <p:cNvSpPr>
            <a:spLocks noGrp="1"/>
          </p:cNvSpPr>
          <p:nvPr>
            <p:ph type="body" sz="quarter" idx="10"/>
          </p:nvPr>
        </p:nvSpPr>
        <p:spPr/>
        <p:txBody>
          <a:bodyPr/>
          <a:lstStyle/>
          <a:p>
            <a:r>
              <a:rPr lang="it-IT" dirty="0"/>
              <a:t>Nominare i File</a:t>
            </a:r>
          </a:p>
        </p:txBody>
      </p:sp>
      <p:pic>
        <p:nvPicPr>
          <p:cNvPr id="5122" name="Picture 2">
            <a:extLst>
              <a:ext uri="{FF2B5EF4-FFF2-40B4-BE49-F238E27FC236}">
                <a16:creationId xmlns:a16="http://schemas.microsoft.com/office/drawing/2014/main" id="{7C1F9E50-6770-9D45-9EC8-EBA0F281E5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1758" y="2117339"/>
            <a:ext cx="7337715" cy="5299461"/>
          </a:xfrm>
          <a:prstGeom prst="rect">
            <a:avLst/>
          </a:prstGeom>
          <a:noFill/>
          <a:extLst>
            <a:ext uri="{909E8E84-426E-40DD-AFC4-6F175D3DCCD1}">
              <a14:hiddenFill xmlns:a14="http://schemas.microsoft.com/office/drawing/2010/main">
                <a:solidFill>
                  <a:srgbClr val="FFFFFF"/>
                </a:solidFill>
              </a14:hiddenFill>
            </a:ext>
          </a:extLst>
        </p:spPr>
      </p:pic>
      <p:pic>
        <p:nvPicPr>
          <p:cNvPr id="6" name="Immagine 5">
            <a:extLst>
              <a:ext uri="{FF2B5EF4-FFF2-40B4-BE49-F238E27FC236}">
                <a16:creationId xmlns:a16="http://schemas.microsoft.com/office/drawing/2014/main" id="{C75B8B97-6B04-7F46-949A-9388948314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57722510"/>
      </p:ext>
    </p:ext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F12050A-3327-B544-BC7B-8D91BD9A3AB1}"/>
              </a:ext>
            </a:extLst>
          </p:cNvPr>
          <p:cNvSpPr>
            <a:spLocks noGrp="1"/>
          </p:cNvSpPr>
          <p:nvPr>
            <p:ph type="body" sz="quarter" idx="21"/>
          </p:nvPr>
        </p:nvSpPr>
        <p:spPr>
          <a:xfrm>
            <a:off x="308941" y="338668"/>
            <a:ext cx="14584267" cy="1145358"/>
          </a:xfrm>
        </p:spPr>
        <p:txBody>
          <a:bodyPr>
            <a:normAutofit fontScale="85000" lnSpcReduction="10000"/>
          </a:bodyPr>
          <a:lstStyle/>
          <a:p>
            <a:r>
              <a:rPr lang="it-IT" dirty="0"/>
              <a:t>Un buon esempio: TILS </a:t>
            </a:r>
            <a:r>
              <a:rPr lang="it-IT" dirty="0" err="1"/>
              <a:t>document</a:t>
            </a:r>
            <a:r>
              <a:rPr lang="it-IT" dirty="0"/>
              <a:t> </a:t>
            </a:r>
            <a:r>
              <a:rPr lang="it-IT" dirty="0" err="1"/>
              <a:t>naming</a:t>
            </a:r>
            <a:r>
              <a:rPr lang="it-IT" dirty="0"/>
              <a:t> convention</a:t>
            </a:r>
          </a:p>
        </p:txBody>
      </p:sp>
      <p:sp>
        <p:nvSpPr>
          <p:cNvPr id="6" name="Rettangolo 5">
            <a:extLst>
              <a:ext uri="{FF2B5EF4-FFF2-40B4-BE49-F238E27FC236}">
                <a16:creationId xmlns:a16="http://schemas.microsoft.com/office/drawing/2014/main" id="{5DAE0E87-6309-1144-9D5B-4586E2D9D58C}"/>
              </a:ext>
            </a:extLst>
          </p:cNvPr>
          <p:cNvSpPr/>
          <p:nvPr/>
        </p:nvSpPr>
        <p:spPr>
          <a:xfrm>
            <a:off x="0" y="2291472"/>
            <a:ext cx="7233479" cy="338554"/>
          </a:xfrm>
          <a:prstGeom prst="rect">
            <a:avLst/>
          </a:prstGeom>
        </p:spPr>
        <p:txBody>
          <a:bodyPr wrap="square">
            <a:spAutoFit/>
          </a:bodyPr>
          <a:lstStyle/>
          <a:p>
            <a:r>
              <a:rPr lang="it-IT" sz="1600" dirty="0">
                <a:latin typeface="Arial" panose="020B0604020202020204" pitchFamily="34" charset="0"/>
                <a:hlinkClick r:id="rId2"/>
              </a:rPr>
              <a:t>http://www.data.cam.ac.uk/files/gdl_tilsdocnaming_v1_20090612.pdf</a:t>
            </a:r>
            <a:r>
              <a:rPr lang="it-IT" sz="1600" dirty="0">
                <a:latin typeface="Arial" panose="020B0604020202020204" pitchFamily="34" charset="0"/>
              </a:rPr>
              <a:t>  </a:t>
            </a:r>
          </a:p>
        </p:txBody>
      </p:sp>
      <p:pic>
        <p:nvPicPr>
          <p:cNvPr id="6146" name="Picture 2">
            <a:extLst>
              <a:ext uri="{FF2B5EF4-FFF2-40B4-BE49-F238E27FC236}">
                <a16:creationId xmlns:a16="http://schemas.microsoft.com/office/drawing/2014/main" id="{DE32957F-22C5-4745-8272-9D93C39AF65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9621"/>
          <a:stretch/>
        </p:blipFill>
        <p:spPr bwMode="auto">
          <a:xfrm>
            <a:off x="2555647" y="3247275"/>
            <a:ext cx="13433287" cy="3616416"/>
          </a:xfrm>
          <a:prstGeom prst="rect">
            <a:avLst/>
          </a:prstGeom>
          <a:noFill/>
          <a:extLst>
            <a:ext uri="{909E8E84-426E-40DD-AFC4-6F175D3DCCD1}">
              <a14:hiddenFill xmlns:a14="http://schemas.microsoft.com/office/drawing/2010/main">
                <a:solidFill>
                  <a:srgbClr val="FFFFFF"/>
                </a:solidFill>
              </a14:hiddenFill>
            </a:ext>
          </a:extLst>
        </p:spPr>
      </p:pic>
      <p:pic>
        <p:nvPicPr>
          <p:cNvPr id="4" name="Immagine 3">
            <a:extLst>
              <a:ext uri="{FF2B5EF4-FFF2-40B4-BE49-F238E27FC236}">
                <a16:creationId xmlns:a16="http://schemas.microsoft.com/office/drawing/2014/main" id="{8FC89525-9842-C543-91F5-332F10DF61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941" y="4572000"/>
            <a:ext cx="2324100" cy="3136900"/>
          </a:xfrm>
          <a:prstGeom prst="rect">
            <a:avLst/>
          </a:prstGeom>
        </p:spPr>
      </p:pic>
      <p:pic>
        <p:nvPicPr>
          <p:cNvPr id="9" name="Immagine 8">
            <a:extLst>
              <a:ext uri="{FF2B5EF4-FFF2-40B4-BE49-F238E27FC236}">
                <a16:creationId xmlns:a16="http://schemas.microsoft.com/office/drawing/2014/main" id="{04C7618E-0A59-F245-832C-2D14CD3B17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94275" y="6863691"/>
            <a:ext cx="7054142" cy="2243519"/>
          </a:xfrm>
          <a:prstGeom prst="rect">
            <a:avLst/>
          </a:prstGeom>
        </p:spPr>
      </p:pic>
      <p:pic>
        <p:nvPicPr>
          <p:cNvPr id="11" name="Immagine 10">
            <a:extLst>
              <a:ext uri="{FF2B5EF4-FFF2-40B4-BE49-F238E27FC236}">
                <a16:creationId xmlns:a16="http://schemas.microsoft.com/office/drawing/2014/main" id="{24A40AAC-0497-2A4B-BBE6-56B8953E813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64747" y="1256694"/>
            <a:ext cx="7782312" cy="2265439"/>
          </a:xfrm>
          <a:prstGeom prst="rect">
            <a:avLst/>
          </a:prstGeom>
        </p:spPr>
      </p:pic>
    </p:spTree>
    <p:extLst>
      <p:ext uri="{BB962C8B-B14F-4D97-AF65-F5344CB8AC3E}">
        <p14:creationId xmlns:p14="http://schemas.microsoft.com/office/powerpoint/2010/main" val="1829147844"/>
      </p:ext>
    </p:extLst>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12EF58E8-1DA1-7B42-AAFF-74AFC76A9E6C}"/>
              </a:ext>
            </a:extLst>
          </p:cNvPr>
          <p:cNvSpPr>
            <a:spLocks noGrp="1"/>
          </p:cNvSpPr>
          <p:nvPr>
            <p:ph type="body" sz="quarter" idx="10"/>
          </p:nvPr>
        </p:nvSpPr>
        <p:spPr/>
        <p:txBody>
          <a:bodyPr>
            <a:normAutofit lnSpcReduction="10000"/>
          </a:bodyPr>
          <a:lstStyle/>
          <a:p>
            <a:r>
              <a:rPr lang="it-IT" dirty="0"/>
              <a:t>3. Metadati e Documentazione di Supporto</a:t>
            </a:r>
          </a:p>
        </p:txBody>
      </p:sp>
      <p:sp>
        <p:nvSpPr>
          <p:cNvPr id="4" name="Segnaposto testo 3">
            <a:extLst>
              <a:ext uri="{FF2B5EF4-FFF2-40B4-BE49-F238E27FC236}">
                <a16:creationId xmlns:a16="http://schemas.microsoft.com/office/drawing/2014/main" id="{60D89702-69EA-1045-9E11-A5B2485908B0}"/>
              </a:ext>
            </a:extLst>
          </p:cNvPr>
          <p:cNvSpPr>
            <a:spLocks noGrp="1"/>
          </p:cNvSpPr>
          <p:nvPr>
            <p:ph type="body" sz="quarter" idx="25"/>
          </p:nvPr>
        </p:nvSpPr>
        <p:spPr/>
        <p:txBody>
          <a:bodyPr vert="horz" lIns="0" tIns="180000" rIns="0" bIns="180000" numCol="1" spcCol="720000" rtlCol="0" anchor="t" anchorCtr="0">
            <a:normAutofit/>
          </a:bodyPr>
          <a:lstStyle/>
          <a:p>
            <a:pPr marL="457200" indent="-457200" fontAlgn="base">
              <a:spcBef>
                <a:spcPts val="300"/>
              </a:spcBef>
              <a:buFont typeface="Arial" panose="020B0604020202020204" pitchFamily="34" charset="0"/>
              <a:buChar char="•"/>
            </a:pPr>
            <a:r>
              <a:rPr lang="it-IT" dirty="0"/>
              <a:t>Quali metadati e quale documentazione di supporto descriveranno i vostri dati? </a:t>
            </a:r>
          </a:p>
          <a:p>
            <a:pPr marL="457200" indent="-457200" fontAlgn="base">
              <a:spcBef>
                <a:spcPts val="300"/>
              </a:spcBef>
              <a:buFont typeface="Arial" panose="020B0604020202020204" pitchFamily="34" charset="0"/>
              <a:buChar char="•"/>
            </a:pPr>
            <a:r>
              <a:rPr lang="it-IT" dirty="0"/>
              <a:t>Come creerete la documentazione e i metadati?   </a:t>
            </a:r>
          </a:p>
          <a:p>
            <a:pPr marL="457200" indent="-457200" fontAlgn="base">
              <a:spcBef>
                <a:spcPts val="300"/>
              </a:spcBef>
              <a:buFont typeface="Arial" panose="020B0604020202020204" pitchFamily="34" charset="0"/>
              <a:buChar char="•"/>
            </a:pPr>
            <a:r>
              <a:rPr lang="it-IT" dirty="0"/>
              <a:t>Quali standard utilizzerete per i metadati? </a:t>
            </a:r>
          </a:p>
        </p:txBody>
      </p:sp>
      <p:pic>
        <p:nvPicPr>
          <p:cNvPr id="1026" name="Picture 2">
            <a:extLst>
              <a:ext uri="{FF2B5EF4-FFF2-40B4-BE49-F238E27FC236}">
                <a16:creationId xmlns:a16="http://schemas.microsoft.com/office/drawing/2014/main" id="{A7EEDB69-C661-B743-A82F-551EB47477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9085" y="1836442"/>
            <a:ext cx="6159479" cy="6159479"/>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495DF3D2-68E4-D249-B199-F15B857FE9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4199299004"/>
      </p:ext>
    </p:extLst>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90E30480-2354-0E46-AA0F-48FB2962F6A2}"/>
              </a:ext>
            </a:extLst>
          </p:cNvPr>
          <p:cNvSpPr>
            <a:spLocks noGrp="1"/>
          </p:cNvSpPr>
          <p:nvPr>
            <p:ph type="body" sz="quarter" idx="21"/>
          </p:nvPr>
        </p:nvSpPr>
        <p:spPr/>
        <p:txBody>
          <a:bodyPr/>
          <a:lstStyle/>
          <a:p>
            <a:r>
              <a:rPr lang="it-IT" dirty="0"/>
              <a:t>Standard specifici per le varie discipline</a:t>
            </a:r>
          </a:p>
        </p:txBody>
      </p:sp>
      <p:pic>
        <p:nvPicPr>
          <p:cNvPr id="10242" name="Picture 2">
            <a:extLst>
              <a:ext uri="{FF2B5EF4-FFF2-40B4-BE49-F238E27FC236}">
                <a16:creationId xmlns:a16="http://schemas.microsoft.com/office/drawing/2014/main" id="{777E23B0-FC26-2940-B54A-9E83FED4F0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966" y="1924050"/>
            <a:ext cx="7955164" cy="4646083"/>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4">
            <a:extLst>
              <a:ext uri="{FF2B5EF4-FFF2-40B4-BE49-F238E27FC236}">
                <a16:creationId xmlns:a16="http://schemas.microsoft.com/office/drawing/2014/main" id="{A9310756-395E-F040-8B1E-C3D235E86F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3107" y="1924050"/>
            <a:ext cx="6759601" cy="5831417"/>
          </a:xfrm>
          <a:prstGeom prst="rect">
            <a:avLst/>
          </a:prstGeom>
        </p:spPr>
      </p:pic>
      <p:sp>
        <p:nvSpPr>
          <p:cNvPr id="6" name="Rettangolo 5">
            <a:extLst>
              <a:ext uri="{FF2B5EF4-FFF2-40B4-BE49-F238E27FC236}">
                <a16:creationId xmlns:a16="http://schemas.microsoft.com/office/drawing/2014/main" id="{27F246E5-4243-704A-A929-B8D326807508}"/>
              </a:ext>
            </a:extLst>
          </p:cNvPr>
          <p:cNvSpPr/>
          <p:nvPr/>
        </p:nvSpPr>
        <p:spPr>
          <a:xfrm>
            <a:off x="8326627" y="8195491"/>
            <a:ext cx="8128000" cy="400110"/>
          </a:xfrm>
          <a:prstGeom prst="rect">
            <a:avLst/>
          </a:prstGeom>
        </p:spPr>
        <p:txBody>
          <a:bodyPr>
            <a:spAutoFit/>
          </a:bodyPr>
          <a:lstStyle/>
          <a:p>
            <a:r>
              <a:rPr lang="it-IT" sz="2000" dirty="0">
                <a:hlinkClick r:id="rId4"/>
              </a:rPr>
              <a:t>http://rd-alliance.github.io/metadata-directory/</a:t>
            </a:r>
            <a:endParaRPr lang="it-IT" sz="2000" dirty="0"/>
          </a:p>
        </p:txBody>
      </p:sp>
      <p:pic>
        <p:nvPicPr>
          <p:cNvPr id="7" name="Immagine 6">
            <a:extLst>
              <a:ext uri="{FF2B5EF4-FFF2-40B4-BE49-F238E27FC236}">
                <a16:creationId xmlns:a16="http://schemas.microsoft.com/office/drawing/2014/main" id="{BD64DC9F-7C07-7841-838A-A37FCC83F0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381151224"/>
      </p:ext>
    </p:extLst>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A2960362-927D-084C-9097-B7DDF012C6D8}"/>
              </a:ext>
            </a:extLst>
          </p:cNvPr>
          <p:cNvSpPr>
            <a:spLocks noGrp="1"/>
          </p:cNvSpPr>
          <p:nvPr>
            <p:ph type="body" sz="quarter" idx="21"/>
          </p:nvPr>
        </p:nvSpPr>
        <p:spPr/>
        <p:txBody>
          <a:bodyPr/>
          <a:lstStyle/>
          <a:p>
            <a:r>
              <a:rPr lang="it-IT" dirty="0"/>
              <a:t>Ci sono molti modi per descrivere i dati…</a:t>
            </a:r>
          </a:p>
        </p:txBody>
      </p:sp>
      <p:sp>
        <p:nvSpPr>
          <p:cNvPr id="4" name="Rectangle 1">
            <a:extLst>
              <a:ext uri="{FF2B5EF4-FFF2-40B4-BE49-F238E27FC236}">
                <a16:creationId xmlns:a16="http://schemas.microsoft.com/office/drawing/2014/main" id="{6B6D9583-6D28-1543-9D5C-CBFD65218528}"/>
              </a:ext>
            </a:extLst>
          </p:cNvPr>
          <p:cNvSpPr>
            <a:spLocks noChangeArrowheads="1"/>
          </p:cNvSpPr>
          <p:nvPr/>
        </p:nvSpPr>
        <p:spPr bwMode="auto">
          <a:xfrm>
            <a:off x="1235792" y="1749456"/>
            <a:ext cx="11533927" cy="8879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latin typeface="Arial" panose="020B0604020202020204" pitchFamily="34" charset="0"/>
              </a:rPr>
              <a:t>Come creare dei file README </a:t>
            </a:r>
            <a:r>
              <a:rPr kumimoji="0" lang="it-IT" altLang="it-IT" sz="1800" b="1" i="0" u="none" strike="noStrike" cap="none" normalizeH="0" baseline="0" dirty="0">
                <a:ln>
                  <a:noFill/>
                </a:ln>
                <a:solidFill>
                  <a:schemeClr val="tx1"/>
                </a:solidFill>
                <a:effectLst/>
                <a:latin typeface="Arial" panose="020B0604020202020204" pitchFamily="34" charset="0"/>
              </a:rPr>
              <a:t>utili</a:t>
            </a:r>
            <a:r>
              <a:rPr kumimoji="0" lang="it-IT" altLang="it-IT" sz="1800" b="0" i="0" u="none" strike="noStrike" cap="none" normalizeH="0" baseline="0" dirty="0">
                <a:ln>
                  <a:noFill/>
                </a:ln>
                <a:solidFill>
                  <a:schemeClr val="tx1"/>
                </a:solidFill>
                <a:effectLst/>
                <a:latin typeface="Arial" panose="020B0604020202020204" pitchFamily="34" charset="0"/>
              </a:rPr>
              <a:t>: </a:t>
            </a:r>
            <a:r>
              <a:rPr kumimoji="0" lang="it-IT" altLang="it-IT" sz="1800" b="0" i="0" u="none" strike="noStrike" cap="none" normalizeH="0" baseline="0" dirty="0">
                <a:ln>
                  <a:noFill/>
                </a:ln>
                <a:solidFill>
                  <a:schemeClr val="tx1"/>
                </a:solidFill>
                <a:effectLst/>
                <a:latin typeface="Arial" panose="020B0604020202020204" pitchFamily="34" charset="0"/>
                <a:hlinkClick r:id="rId2"/>
              </a:rPr>
              <a:t>https://data.research.cornell.edu/content/readme</a:t>
            </a:r>
            <a:r>
              <a:rPr kumimoji="0" lang="it-IT" altLang="it-IT" sz="1800" b="0" i="0" u="none" strike="noStrike" cap="none" normalizeH="0" baseline="0" dirty="0">
                <a:ln>
                  <a:noFill/>
                </a:ln>
                <a:solidFill>
                  <a:schemeClr val="tx1"/>
                </a:solidFill>
                <a:effectLst/>
                <a:latin typeface="Arial" panose="020B0604020202020204" pitchFamily="34" charset="0"/>
              </a:rPr>
              <a:t> </a:t>
            </a:r>
            <a:endParaRPr kumimoji="0" lang="it-IT" altLang="it-IT"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it-IT" altLang="it-IT" sz="1800" b="0" i="0" u="none" strike="noStrike" cap="none" normalizeH="0" baseline="0" dirty="0">
                <a:ln>
                  <a:noFill/>
                </a:ln>
                <a:solidFill>
                  <a:schemeClr val="tx1"/>
                </a:solidFill>
                <a:effectLst/>
                <a:latin typeface="Arial" panose="020B0604020202020204" pitchFamily="34" charset="0"/>
              </a:rPr>
            </a:br>
            <a:br>
              <a:rPr kumimoji="0" lang="it-IT" altLang="it-IT" sz="1800" b="0" i="0" u="none" strike="noStrike" cap="none" normalizeH="0" baseline="0" dirty="0">
                <a:ln>
                  <a:noFill/>
                </a:ln>
                <a:solidFill>
                  <a:schemeClr val="tx1"/>
                </a:solidFill>
                <a:effectLst/>
                <a:latin typeface="Arial" panose="020B0604020202020204" pitchFamily="34" charset="0"/>
              </a:rPr>
            </a:br>
            <a:r>
              <a:rPr kumimoji="0" lang="it-IT" altLang="it-IT" sz="1800" b="0" i="0" u="none" strike="noStrike" cap="none" normalizeH="0" baseline="0" dirty="0">
                <a:ln>
                  <a:noFill/>
                </a:ln>
                <a:solidFill>
                  <a:schemeClr val="tx1"/>
                </a:solidFill>
                <a:effectLst/>
                <a:latin typeface="Arial" panose="020B0604020202020204" pitchFamily="34" charset="0"/>
              </a:rPr>
              <a:t>  </a:t>
            </a:r>
            <a:r>
              <a:rPr kumimoji="0" lang="it-IT" altLang="it-IT" sz="45000" b="0" i="0" u="none" strike="noStrike" cap="none" normalizeH="0" baseline="0" dirty="0">
                <a:ln>
                  <a:noFill/>
                </a:ln>
                <a:solidFill>
                  <a:schemeClr val="tx1"/>
                </a:solidFill>
                <a:effectLst/>
                <a:latin typeface="Arial" panose="020B0604020202020204" pitchFamily="34" charset="0"/>
              </a:rPr>
              <a:t>       </a:t>
            </a:r>
            <a:br>
              <a:rPr kumimoji="0" lang="it-IT" altLang="it-IT" sz="1800" b="0" i="0" u="none" strike="noStrike" cap="none" normalizeH="0" baseline="0" dirty="0">
                <a:ln>
                  <a:noFill/>
                </a:ln>
                <a:solidFill>
                  <a:schemeClr val="tx1"/>
                </a:solidFill>
                <a:effectLst/>
                <a:latin typeface="Arial" panose="020B0604020202020204" pitchFamily="34" charset="0"/>
              </a:rPr>
            </a:br>
            <a:endParaRPr kumimoji="0" lang="it-IT" altLang="it-IT"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it-IT" altLang="it-IT" sz="1800" b="0" i="0" u="none" strike="noStrike" cap="none" normalizeH="0" baseline="0" dirty="0">
                <a:ln>
                  <a:noFill/>
                </a:ln>
                <a:solidFill>
                  <a:schemeClr val="tx1"/>
                </a:solidFill>
                <a:effectLst/>
                <a:latin typeface="Arial" panose="020B0604020202020204" pitchFamily="34" charset="0"/>
              </a:rPr>
            </a:b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pic>
        <p:nvPicPr>
          <p:cNvPr id="8194" name="Picture 2">
            <a:extLst>
              <a:ext uri="{FF2B5EF4-FFF2-40B4-BE49-F238E27FC236}">
                <a16:creationId xmlns:a16="http://schemas.microsoft.com/office/drawing/2014/main" id="{3E56D2D4-99D4-184C-8C4C-B673E6277D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2792" y="2433108"/>
            <a:ext cx="8058122" cy="5356225"/>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a:extLst>
              <a:ext uri="{FF2B5EF4-FFF2-40B4-BE49-F238E27FC236}">
                <a16:creationId xmlns:a16="http://schemas.microsoft.com/office/drawing/2014/main" id="{B0E75031-7FBA-024B-AD5C-4EC70CCD6179}"/>
              </a:ext>
            </a:extLst>
          </p:cNvPr>
          <p:cNvSpPr/>
          <p:nvPr/>
        </p:nvSpPr>
        <p:spPr>
          <a:xfrm>
            <a:off x="9547914" y="3656995"/>
            <a:ext cx="12666133" cy="646331"/>
          </a:xfrm>
          <a:prstGeom prst="rect">
            <a:avLst/>
          </a:prstGeom>
        </p:spPr>
        <p:txBody>
          <a:bodyPr wrap="square">
            <a:spAutoFit/>
          </a:bodyPr>
          <a:lstStyle/>
          <a:p>
            <a:pPr lvl="0" algn="l" defTabSz="914400" eaLnBrk="0" fontAlgn="base">
              <a:spcBef>
                <a:spcPct val="0"/>
              </a:spcBef>
              <a:spcAft>
                <a:spcPct val="0"/>
              </a:spcAft>
            </a:pPr>
            <a:r>
              <a:rPr lang="it-IT" altLang="it-IT" sz="1800" dirty="0">
                <a:latin typeface="Arial" panose="020B0604020202020204" pitchFamily="34" charset="0"/>
                <a:cs typeface="Arial" panose="020B0604020202020204" pitchFamily="34" charset="0"/>
              </a:rPr>
              <a:t>README </a:t>
            </a:r>
            <a:r>
              <a:rPr lang="it-IT" altLang="it-IT" sz="1800" dirty="0" err="1">
                <a:latin typeface="Arial" panose="020B0604020202020204" pitchFamily="34" charset="0"/>
                <a:cs typeface="Arial" panose="020B0604020202020204" pitchFamily="34" charset="0"/>
              </a:rPr>
              <a:t>files</a:t>
            </a:r>
            <a:r>
              <a:rPr lang="it-IT" altLang="it-IT" sz="1800" dirty="0">
                <a:latin typeface="Arial" panose="020B0604020202020204" pitchFamily="34" charset="0"/>
                <a:cs typeface="Arial" panose="020B0604020202020204" pitchFamily="34" charset="0"/>
              </a:rPr>
              <a:t> </a:t>
            </a:r>
            <a:r>
              <a:rPr lang="it-IT" altLang="it-IT" sz="1800" dirty="0" err="1">
                <a:latin typeface="Arial" panose="020B0604020202020204" pitchFamily="34" charset="0"/>
                <a:cs typeface="Arial" panose="020B0604020202020204" pitchFamily="34" charset="0"/>
              </a:rPr>
              <a:t>template</a:t>
            </a:r>
            <a:r>
              <a:rPr lang="it-IT" altLang="it-IT" sz="1800" dirty="0">
                <a:latin typeface="Arial" panose="020B0604020202020204" pitchFamily="34" charset="0"/>
                <a:cs typeface="Arial" panose="020B0604020202020204" pitchFamily="34" charset="0"/>
              </a:rPr>
              <a:t>: </a:t>
            </a:r>
          </a:p>
          <a:p>
            <a:pPr lvl="0" algn="l" defTabSz="914400" eaLnBrk="0" fontAlgn="base">
              <a:spcBef>
                <a:spcPct val="0"/>
              </a:spcBef>
              <a:spcAft>
                <a:spcPct val="0"/>
              </a:spcAft>
            </a:pPr>
            <a:r>
              <a:rPr lang="it-IT" altLang="it-IT" sz="1800" dirty="0">
                <a:latin typeface="Arial" panose="020B0604020202020204" pitchFamily="34" charset="0"/>
                <a:cs typeface="Arial" panose="020B0604020202020204" pitchFamily="34" charset="0"/>
                <a:hlinkClick r:id="rId4"/>
              </a:rPr>
              <a:t>https://cornell.app.box.com/v/ReadmeTemplate</a:t>
            </a:r>
            <a:r>
              <a:rPr lang="it-IT" altLang="it-IT" sz="1800" dirty="0">
                <a:latin typeface="Arial" panose="020B0604020202020204" pitchFamily="34" charset="0"/>
                <a:cs typeface="Arial" panose="020B0604020202020204" pitchFamily="34" charset="0"/>
              </a:rPr>
              <a:t>  </a:t>
            </a:r>
            <a:endParaRPr lang="it-IT" altLang="it-IT" sz="1800" dirty="0">
              <a:solidFill>
                <a:schemeClr val="tx1"/>
              </a:solidFill>
            </a:endParaRPr>
          </a:p>
        </p:txBody>
      </p:sp>
      <p:sp>
        <p:nvSpPr>
          <p:cNvPr id="8" name="Rettangolo con angoli arrotondati 7">
            <a:extLst>
              <a:ext uri="{FF2B5EF4-FFF2-40B4-BE49-F238E27FC236}">
                <a16:creationId xmlns:a16="http://schemas.microsoft.com/office/drawing/2014/main" id="{70BD4D78-B289-6E4C-B261-FBEC634A61B4}"/>
              </a:ext>
            </a:extLst>
          </p:cNvPr>
          <p:cNvSpPr/>
          <p:nvPr/>
        </p:nvSpPr>
        <p:spPr>
          <a:xfrm>
            <a:off x="9606491" y="4786638"/>
            <a:ext cx="7373493" cy="1347066"/>
          </a:xfrm>
          <a:prstGeom prst="roundRect">
            <a:avLst>
              <a:gd name="adj" fmla="val 50000"/>
            </a:avLst>
          </a:prstGeom>
          <a:solidFill>
            <a:schemeClr val="accent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24000" tIns="47625" rIns="47625" bIns="47625" numCol="1" spcCol="38100" rtlCol="0" anchor="ctr">
            <a:spAutoFit/>
          </a:bodyPr>
          <a:lstStyle/>
          <a:p>
            <a:pPr marL="0" marR="0" indent="0" algn="l" defTabSz="547687" rtl="0" fontAlgn="auto" latinLnBrk="0" hangingPunct="0">
              <a:lnSpc>
                <a:spcPct val="100000"/>
              </a:lnSpc>
              <a:spcBef>
                <a:spcPts val="0"/>
              </a:spcBef>
              <a:spcAft>
                <a:spcPts val="0"/>
              </a:spcAft>
              <a:buClrTx/>
              <a:buSzTx/>
              <a:buFontTx/>
              <a:buNone/>
              <a:tabLst/>
            </a:pPr>
            <a:r>
              <a:rPr kumimoji="0" lang="it-IT" sz="2800" b="0" i="0" u="none" strike="noStrike" cap="none" spc="0" normalizeH="0" baseline="0" dirty="0">
                <a:ln>
                  <a:noFill/>
                </a:ln>
                <a:solidFill>
                  <a:srgbClr val="FFFFFF"/>
                </a:solidFill>
                <a:effectLst/>
                <a:uFillTx/>
                <a:latin typeface="+mn-lt"/>
                <a:ea typeface="+mn-ea"/>
                <a:cs typeface="+mn-cs"/>
                <a:sym typeface="Helvetica Light"/>
              </a:rPr>
              <a:t>Un </a:t>
            </a:r>
            <a:r>
              <a:rPr kumimoji="0" lang="it-IT" sz="2800" b="0" i="0" u="none" strike="noStrike" cap="none" spc="0" normalizeH="0" baseline="0" dirty="0" err="1">
                <a:ln>
                  <a:noFill/>
                </a:ln>
                <a:solidFill>
                  <a:srgbClr val="FFFFFF"/>
                </a:solidFill>
                <a:effectLst/>
                <a:uFillTx/>
                <a:latin typeface="+mn-lt"/>
                <a:ea typeface="+mn-ea"/>
                <a:cs typeface="+mn-cs"/>
                <a:sym typeface="Helvetica Light"/>
              </a:rPr>
              <a:t>readme</a:t>
            </a:r>
            <a:r>
              <a:rPr kumimoji="0" lang="it-IT" sz="2800" b="0" i="0" u="none" strike="noStrike" cap="none" spc="0" normalizeH="0" baseline="0" dirty="0">
                <a:ln>
                  <a:noFill/>
                </a:ln>
                <a:solidFill>
                  <a:srgbClr val="FFFFFF"/>
                </a:solidFill>
                <a:effectLst/>
                <a:uFillTx/>
                <a:latin typeface="+mn-lt"/>
                <a:ea typeface="+mn-ea"/>
                <a:cs typeface="+mn-cs"/>
                <a:sym typeface="Helvetica Light"/>
              </a:rPr>
              <a:t> file </a:t>
            </a:r>
            <a:r>
              <a:rPr lang="it-IT" sz="2800" dirty="0">
                <a:solidFill>
                  <a:srgbClr val="FFFFFF"/>
                </a:solidFill>
              </a:rPr>
              <a:t>serve a descrivere i</a:t>
            </a:r>
            <a:br>
              <a:rPr lang="it-IT" sz="2800" dirty="0">
                <a:solidFill>
                  <a:srgbClr val="FFFFFF"/>
                </a:solidFill>
              </a:rPr>
            </a:br>
            <a:r>
              <a:rPr lang="it-IT" sz="2800" dirty="0">
                <a:solidFill>
                  <a:srgbClr val="FFFFFF"/>
                </a:solidFill>
              </a:rPr>
              <a:t>vostri dati</a:t>
            </a:r>
            <a:endParaRPr kumimoji="0" lang="it-IT" sz="28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9" name="Rettangolo con angoli arrotondati 8">
            <a:extLst>
              <a:ext uri="{FF2B5EF4-FFF2-40B4-BE49-F238E27FC236}">
                <a16:creationId xmlns:a16="http://schemas.microsoft.com/office/drawing/2014/main" id="{FC1395D1-46B5-CF45-B9FC-EB64A29EC73B}"/>
              </a:ext>
            </a:extLst>
          </p:cNvPr>
          <p:cNvSpPr/>
          <p:nvPr/>
        </p:nvSpPr>
        <p:spPr>
          <a:xfrm>
            <a:off x="8182327" y="6308539"/>
            <a:ext cx="9675261" cy="1347066"/>
          </a:xfrm>
          <a:prstGeom prst="roundRect">
            <a:avLst>
              <a:gd name="adj" fmla="val 50000"/>
            </a:avLst>
          </a:prstGeom>
          <a:solidFill>
            <a:schemeClr val="accent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24000" tIns="47625" rIns="47625" bIns="47625" numCol="1" spcCol="38100" rtlCol="0" anchor="ctr">
            <a:spAutoFit/>
          </a:bodyPr>
          <a:lstStyle/>
          <a:p>
            <a:pPr marL="0" marR="0" indent="0" algn="l" defTabSz="547687" rtl="0" fontAlgn="auto" latinLnBrk="0" hangingPunct="0">
              <a:lnSpc>
                <a:spcPct val="100000"/>
              </a:lnSpc>
              <a:spcBef>
                <a:spcPts val="0"/>
              </a:spcBef>
              <a:spcAft>
                <a:spcPts val="0"/>
              </a:spcAft>
              <a:buClrTx/>
              <a:buSzTx/>
              <a:buFontTx/>
              <a:buNone/>
              <a:tabLst/>
            </a:pPr>
            <a:r>
              <a:rPr kumimoji="0" lang="it-IT" sz="2800" b="0" i="0" u="none" strike="noStrike" cap="none" spc="0" normalizeH="0" baseline="0" dirty="0">
                <a:ln>
                  <a:noFill/>
                </a:ln>
                <a:solidFill>
                  <a:srgbClr val="FFFFFF"/>
                </a:solidFill>
                <a:effectLst/>
                <a:uFillTx/>
                <a:latin typeface="+mn-lt"/>
                <a:ea typeface="+mn-ea"/>
                <a:cs typeface="+mn-cs"/>
                <a:sym typeface="Helvetica Light"/>
              </a:rPr>
              <a:t>Usate un </a:t>
            </a:r>
            <a:r>
              <a:rPr kumimoji="0" lang="it-IT" sz="2800" b="0" i="0" u="none" strike="noStrike" cap="none" spc="0" normalizeH="0" baseline="0" dirty="0" err="1">
                <a:ln>
                  <a:noFill/>
                </a:ln>
                <a:solidFill>
                  <a:srgbClr val="FFFFFF"/>
                </a:solidFill>
                <a:effectLst/>
                <a:uFillTx/>
                <a:latin typeface="+mn-lt"/>
                <a:ea typeface="+mn-ea"/>
                <a:cs typeface="+mn-cs"/>
                <a:sym typeface="Helvetica Light"/>
              </a:rPr>
              <a:t>readme</a:t>
            </a:r>
            <a:r>
              <a:rPr kumimoji="0" lang="it-IT" sz="2800" b="0" i="0" u="none" strike="noStrike" cap="none" spc="0" normalizeH="0" baseline="0" dirty="0">
                <a:ln>
                  <a:noFill/>
                </a:ln>
                <a:solidFill>
                  <a:srgbClr val="FFFFFF"/>
                </a:solidFill>
                <a:effectLst/>
                <a:uFillTx/>
                <a:latin typeface="+mn-lt"/>
                <a:ea typeface="+mn-ea"/>
                <a:cs typeface="+mn-cs"/>
                <a:sym typeface="Helvetica Light"/>
              </a:rPr>
              <a:t> file per quei dati che non </a:t>
            </a:r>
            <a:br>
              <a:rPr kumimoji="0" lang="it-IT" sz="2800" b="0" i="0" u="none" strike="noStrike" cap="none" spc="0" normalizeH="0" baseline="0" dirty="0">
                <a:ln>
                  <a:noFill/>
                </a:ln>
                <a:solidFill>
                  <a:srgbClr val="FFFFFF"/>
                </a:solidFill>
                <a:effectLst/>
                <a:uFillTx/>
                <a:latin typeface="+mn-lt"/>
                <a:ea typeface="+mn-ea"/>
                <a:cs typeface="+mn-cs"/>
                <a:sym typeface="Helvetica Light"/>
              </a:rPr>
            </a:br>
            <a:r>
              <a:rPr kumimoji="0" lang="it-IT" sz="2800" b="0" i="0" u="none" strike="noStrike" cap="none" spc="0" normalizeH="0" baseline="0" dirty="0">
                <a:ln>
                  <a:noFill/>
                </a:ln>
                <a:solidFill>
                  <a:srgbClr val="FFFFFF"/>
                </a:solidFill>
                <a:effectLst/>
                <a:uFillTx/>
                <a:latin typeface="+mn-lt"/>
                <a:ea typeface="+mn-ea"/>
                <a:cs typeface="+mn-cs"/>
                <a:sym typeface="Helvetica Light"/>
              </a:rPr>
              <a:t>hanno uno standard di metadati di riferimento</a:t>
            </a:r>
          </a:p>
        </p:txBody>
      </p:sp>
      <p:pic>
        <p:nvPicPr>
          <p:cNvPr id="10" name="Immagine 9">
            <a:extLst>
              <a:ext uri="{FF2B5EF4-FFF2-40B4-BE49-F238E27FC236}">
                <a16:creationId xmlns:a16="http://schemas.microsoft.com/office/drawing/2014/main" id="{704C0046-9E3E-7F4E-B801-D91841B937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773048026"/>
      </p:ext>
    </p:extLst>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12EF58E8-1DA1-7B42-AAFF-74AFC76A9E6C}"/>
              </a:ext>
            </a:extLst>
          </p:cNvPr>
          <p:cNvSpPr>
            <a:spLocks noGrp="1"/>
          </p:cNvSpPr>
          <p:nvPr>
            <p:ph type="body" sz="quarter" idx="10"/>
          </p:nvPr>
        </p:nvSpPr>
        <p:spPr/>
        <p:txBody>
          <a:bodyPr/>
          <a:lstStyle/>
          <a:p>
            <a:r>
              <a:rPr lang="it-IT" dirty="0"/>
              <a:t>4. Aspetti etici e legali</a:t>
            </a:r>
          </a:p>
        </p:txBody>
      </p:sp>
      <p:sp>
        <p:nvSpPr>
          <p:cNvPr id="4" name="Segnaposto testo 3">
            <a:extLst>
              <a:ext uri="{FF2B5EF4-FFF2-40B4-BE49-F238E27FC236}">
                <a16:creationId xmlns:a16="http://schemas.microsoft.com/office/drawing/2014/main" id="{60D89702-69EA-1045-9E11-A5B2485908B0}"/>
              </a:ext>
            </a:extLst>
          </p:cNvPr>
          <p:cNvSpPr>
            <a:spLocks noGrp="1"/>
          </p:cNvSpPr>
          <p:nvPr>
            <p:ph type="body" sz="quarter" idx="25"/>
          </p:nvPr>
        </p:nvSpPr>
        <p:spPr/>
        <p:txBody>
          <a:bodyPr vert="horz" lIns="0" tIns="180000" rIns="0" bIns="180000" numCol="1" spcCol="720000" rtlCol="0" anchor="t" anchorCtr="0">
            <a:normAutofit/>
          </a:bodyPr>
          <a:lstStyle/>
          <a:p>
            <a:pPr marL="457200" indent="-457200" fontAlgn="base">
              <a:spcBef>
                <a:spcPts val="300"/>
              </a:spcBef>
              <a:buFont typeface="Arial" panose="020B0604020202020204" pitchFamily="34" charset="0"/>
              <a:buChar char="•"/>
            </a:pPr>
            <a:r>
              <a:rPr lang="it-IT" dirty="0"/>
              <a:t>Dovrete distribuire un consenso informato per condividere e conservare i dati? </a:t>
            </a:r>
          </a:p>
          <a:p>
            <a:pPr marL="457200" indent="-457200" fontAlgn="base">
              <a:spcBef>
                <a:spcPts val="300"/>
              </a:spcBef>
              <a:buFont typeface="Arial" panose="020B0604020202020204" pitchFamily="34" charset="0"/>
              <a:buChar char="•"/>
            </a:pPr>
            <a:r>
              <a:rPr lang="it-IT" dirty="0"/>
              <a:t>Come proteggerete i dati personali? </a:t>
            </a:r>
          </a:p>
          <a:p>
            <a:pPr marL="457200" indent="-457200" fontAlgn="base">
              <a:spcBef>
                <a:spcPts val="300"/>
              </a:spcBef>
              <a:buFont typeface="Arial" panose="020B0604020202020204" pitchFamily="34" charset="0"/>
              <a:buChar char="•"/>
            </a:pPr>
            <a:r>
              <a:rPr lang="it-IT" dirty="0"/>
              <a:t>Quali licenze d’uso utilizzerete?</a:t>
            </a:r>
          </a:p>
        </p:txBody>
      </p:sp>
      <p:pic>
        <p:nvPicPr>
          <p:cNvPr id="1026" name="Picture 2">
            <a:extLst>
              <a:ext uri="{FF2B5EF4-FFF2-40B4-BE49-F238E27FC236}">
                <a16:creationId xmlns:a16="http://schemas.microsoft.com/office/drawing/2014/main" id="{A7EEDB69-C661-B743-A82F-551EB47477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9085" y="1836442"/>
            <a:ext cx="6159479" cy="6159479"/>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FC56C7AB-748A-5745-9730-86D3D59F36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823834377"/>
      </p:ext>
    </p:extLst>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3DDF212-4249-D743-8897-B6D5249B334A}"/>
              </a:ext>
            </a:extLst>
          </p:cNvPr>
          <p:cNvSpPr>
            <a:spLocks noGrp="1"/>
          </p:cNvSpPr>
          <p:nvPr>
            <p:ph type="body" sz="quarter" idx="10"/>
          </p:nvPr>
        </p:nvSpPr>
        <p:spPr/>
        <p:txBody>
          <a:bodyPr/>
          <a:lstStyle/>
          <a:p>
            <a:r>
              <a:rPr lang="it-IT" dirty="0"/>
              <a:t>5. Conservazione dei dati e backup</a:t>
            </a:r>
          </a:p>
        </p:txBody>
      </p:sp>
      <p:sp>
        <p:nvSpPr>
          <p:cNvPr id="3" name="Segnaposto testo 2">
            <a:extLst>
              <a:ext uri="{FF2B5EF4-FFF2-40B4-BE49-F238E27FC236}">
                <a16:creationId xmlns:a16="http://schemas.microsoft.com/office/drawing/2014/main" id="{08172D59-DF18-9649-AD88-6E691DA0B575}"/>
              </a:ext>
            </a:extLst>
          </p:cNvPr>
          <p:cNvSpPr>
            <a:spLocks noGrp="1"/>
          </p:cNvSpPr>
          <p:nvPr>
            <p:ph type="body" sz="quarter" idx="25"/>
          </p:nvPr>
        </p:nvSpPr>
        <p:spPr/>
        <p:txBody>
          <a:bodyPr vert="horz" lIns="0" tIns="180000" rIns="0" bIns="180000" numCol="1" spcCol="720000" rtlCol="0" anchor="t" anchorCtr="0">
            <a:normAutofit fontScale="85000" lnSpcReduction="10000"/>
          </a:bodyPr>
          <a:lstStyle/>
          <a:p>
            <a:pPr marL="457200" indent="-457200" fontAlgn="base">
              <a:spcBef>
                <a:spcPts val="300"/>
              </a:spcBef>
              <a:buFont typeface="Arial" panose="020B0604020202020204" pitchFamily="34" charset="0"/>
              <a:buChar char="•"/>
            </a:pPr>
            <a:r>
              <a:rPr lang="it-IT" dirty="0"/>
              <a:t>Avete abbastanza spazio per conservare i dati localmente o farete uso servizi di </a:t>
            </a:r>
            <a:r>
              <a:rPr lang="it-IT" dirty="0" err="1"/>
              <a:t>cloud</a:t>
            </a:r>
            <a:r>
              <a:rPr lang="it-IT" dirty="0"/>
              <a:t>? Utilizzerete servizi di terze parti? Sono affidabili?</a:t>
            </a:r>
          </a:p>
          <a:p>
            <a:pPr marL="457200" indent="-457200" fontAlgn="base">
              <a:spcBef>
                <a:spcPts val="300"/>
              </a:spcBef>
              <a:buFont typeface="Arial" panose="020B0604020202020204" pitchFamily="34" charset="0"/>
              <a:buChar char="•"/>
            </a:pPr>
            <a:r>
              <a:rPr lang="it-IT" dirty="0"/>
              <a:t>Come condividerete i dati con i vostri collaboratori?</a:t>
            </a:r>
          </a:p>
          <a:p>
            <a:pPr marL="457200" indent="-457200" fontAlgn="base">
              <a:spcBef>
                <a:spcPts val="300"/>
              </a:spcBef>
              <a:buFont typeface="Arial" panose="020B0604020202020204" pitchFamily="34" charset="0"/>
              <a:buChar char="•"/>
            </a:pPr>
            <a:r>
              <a:rPr lang="it-IT" dirty="0"/>
              <a:t>Come pianificherete il backup dei dati? Con quale frequenza? Utilizzerete strumenti  condivisi fra vari partner del progetto?</a:t>
            </a:r>
          </a:p>
        </p:txBody>
      </p:sp>
      <p:pic>
        <p:nvPicPr>
          <p:cNvPr id="11266" name="Picture 2">
            <a:extLst>
              <a:ext uri="{FF2B5EF4-FFF2-40B4-BE49-F238E27FC236}">
                <a16:creationId xmlns:a16="http://schemas.microsoft.com/office/drawing/2014/main" id="{D3B1DEF2-C903-1046-A04B-4DCAA71941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81161" y="2220846"/>
            <a:ext cx="6821678" cy="4547785"/>
          </a:xfrm>
          <a:prstGeom prst="rect">
            <a:avLst/>
          </a:prstGeom>
          <a:noFill/>
          <a:extLst>
            <a:ext uri="{909E8E84-426E-40DD-AFC4-6F175D3DCCD1}">
              <a14:hiddenFill xmlns:a14="http://schemas.microsoft.com/office/drawing/2010/main">
                <a:solidFill>
                  <a:srgbClr val="FFFFFF"/>
                </a:solidFill>
              </a14:hiddenFill>
            </a:ext>
          </a:extLst>
        </p:spPr>
      </p:pic>
      <p:pic>
        <p:nvPicPr>
          <p:cNvPr id="9" name="Immagine 8">
            <a:extLst>
              <a:ext uri="{FF2B5EF4-FFF2-40B4-BE49-F238E27FC236}">
                <a16:creationId xmlns:a16="http://schemas.microsoft.com/office/drawing/2014/main" id="{26062B61-576E-1D46-9E18-253B25BBE0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36528679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ad9f56bffc_0_1450"/>
          <p:cNvSpPr txBox="1">
            <a:spLocks noGrp="1"/>
          </p:cNvSpPr>
          <p:nvPr>
            <p:ph type="body" idx="1"/>
          </p:nvPr>
        </p:nvSpPr>
        <p:spPr>
          <a:xfrm>
            <a:off x="723898" y="1484025"/>
            <a:ext cx="11068051" cy="6112800"/>
          </a:xfrm>
          <a:prstGeom prst="rect">
            <a:avLst/>
          </a:prstGeom>
          <a:noFill/>
          <a:ln>
            <a:noFill/>
          </a:ln>
        </p:spPr>
        <p:txBody>
          <a:bodyPr spcFirstLastPara="1" wrap="square" lIns="0" tIns="180000" rIns="0" bIns="0" anchor="t" anchorCtr="0">
            <a:noAutofit/>
          </a:bodyPr>
          <a:lstStyle/>
          <a:p>
            <a:pPr marL="395100" lvl="0" indent="-395100" algn="l" rtl="0">
              <a:lnSpc>
                <a:spcPct val="90000"/>
              </a:lnSpc>
              <a:spcBef>
                <a:spcPts val="0"/>
              </a:spcBef>
              <a:spcAft>
                <a:spcPts val="0"/>
              </a:spcAft>
              <a:buClr>
                <a:srgbClr val="6A6A6A"/>
              </a:buClr>
              <a:buSzPts val="3460"/>
              <a:buFont typeface="Arial"/>
              <a:buChar char="•"/>
            </a:pPr>
            <a:r>
              <a:rPr lang="it-IT" sz="3600" b="0" dirty="0" err="1"/>
              <a:t>Mentimeter</a:t>
            </a:r>
            <a:r>
              <a:rPr lang="it-IT" sz="3600" b="0" dirty="0"/>
              <a:t> è uno strumento che permette una rapida </a:t>
            </a:r>
            <a:r>
              <a:rPr lang="it-IT" sz="3600" dirty="0"/>
              <a:t>interazione</a:t>
            </a:r>
            <a:r>
              <a:rPr lang="it-IT" sz="3600" b="0" dirty="0"/>
              <a:t> con i partecipanti.</a:t>
            </a:r>
            <a:endParaRPr sz="3600" dirty="0"/>
          </a:p>
          <a:p>
            <a:pPr marL="395100" lvl="0" indent="-395100" algn="l" rtl="0">
              <a:lnSpc>
                <a:spcPct val="90000"/>
              </a:lnSpc>
              <a:spcBef>
                <a:spcPts val="1200"/>
              </a:spcBef>
              <a:spcAft>
                <a:spcPts val="0"/>
              </a:spcAft>
              <a:buClr>
                <a:srgbClr val="6A6A6A"/>
              </a:buClr>
              <a:buSzPts val="3460"/>
              <a:buFont typeface="Arial"/>
              <a:buChar char="•"/>
            </a:pPr>
            <a:r>
              <a:rPr lang="it-IT" sz="3600" b="0" dirty="0"/>
              <a:t>Lo strumento consente un’interazione </a:t>
            </a:r>
            <a:r>
              <a:rPr lang="it-IT" sz="3600" dirty="0"/>
              <a:t>anonima</a:t>
            </a:r>
            <a:endParaRPr sz="3600" dirty="0"/>
          </a:p>
          <a:p>
            <a:pPr marL="395100" lvl="0" indent="-395100" algn="l" rtl="0">
              <a:lnSpc>
                <a:spcPct val="90000"/>
              </a:lnSpc>
              <a:spcBef>
                <a:spcPts val="1200"/>
              </a:spcBef>
              <a:spcAft>
                <a:spcPts val="0"/>
              </a:spcAft>
              <a:buClr>
                <a:srgbClr val="6A6A6A"/>
              </a:buClr>
              <a:buSzPts val="3460"/>
              <a:buFont typeface="Arial"/>
              <a:buChar char="•"/>
            </a:pPr>
            <a:r>
              <a:rPr lang="it-IT" sz="3600" b="0" dirty="0"/>
              <a:t>Potrete </a:t>
            </a:r>
            <a:r>
              <a:rPr lang="it-IT" sz="3600" dirty="0"/>
              <a:t>rispondere a domande o inviare commenti</a:t>
            </a:r>
            <a:endParaRPr sz="3600" dirty="0"/>
          </a:p>
          <a:p>
            <a:pPr marL="395100" lvl="0" indent="-395100" algn="l" rtl="0">
              <a:lnSpc>
                <a:spcPct val="90000"/>
              </a:lnSpc>
              <a:spcBef>
                <a:spcPts val="1200"/>
              </a:spcBef>
              <a:spcAft>
                <a:spcPts val="0"/>
              </a:spcAft>
              <a:buClr>
                <a:srgbClr val="6A6A6A"/>
              </a:buClr>
              <a:buSzPts val="3460"/>
              <a:buFont typeface="Arial"/>
              <a:buChar char="•"/>
            </a:pPr>
            <a:r>
              <a:rPr lang="it-IT" sz="3600" b="0" dirty="0"/>
              <a:t>I risultati e i commenti saranno visualizzati in diretta</a:t>
            </a:r>
            <a:endParaRPr sz="3600" dirty="0"/>
          </a:p>
          <a:p>
            <a:pPr marL="395100" lvl="0" indent="-395100" algn="l" rtl="0">
              <a:lnSpc>
                <a:spcPct val="90000"/>
              </a:lnSpc>
              <a:spcBef>
                <a:spcPts val="1200"/>
              </a:spcBef>
              <a:spcAft>
                <a:spcPts val="0"/>
              </a:spcAft>
              <a:buClr>
                <a:srgbClr val="6A6A6A"/>
              </a:buClr>
              <a:buSzPts val="3460"/>
              <a:buFont typeface="Arial"/>
              <a:buChar char="•"/>
            </a:pPr>
            <a:r>
              <a:rPr lang="it-IT" sz="3600" b="0" dirty="0"/>
              <a:t>Potrete </a:t>
            </a:r>
            <a:r>
              <a:rPr lang="it-IT" sz="3600" dirty="0"/>
              <a:t>accedere</a:t>
            </a:r>
            <a:r>
              <a:rPr lang="it-IT" sz="3600" b="0" dirty="0"/>
              <a:t> a </a:t>
            </a:r>
            <a:r>
              <a:rPr lang="it-IT" sz="3600" b="0" dirty="0" err="1"/>
              <a:t>mentimeter</a:t>
            </a:r>
            <a:r>
              <a:rPr lang="it-IT" sz="3600" b="0" dirty="0"/>
              <a:t> da qualsiasi dispositivo (</a:t>
            </a:r>
            <a:r>
              <a:rPr lang="it-IT" sz="3600" b="0" dirty="0" err="1"/>
              <a:t>smartphine</a:t>
            </a:r>
            <a:r>
              <a:rPr lang="it-IT" sz="3600" b="0" dirty="0"/>
              <a:t>, pc, </a:t>
            </a:r>
            <a:r>
              <a:rPr lang="it-IT" sz="3600" b="0" dirty="0" err="1"/>
              <a:t>tablet</a:t>
            </a:r>
            <a:r>
              <a:rPr lang="it-IT" sz="3600" b="0" dirty="0"/>
              <a:t>…):</a:t>
            </a:r>
            <a:endParaRPr sz="3600" dirty="0"/>
          </a:p>
          <a:p>
            <a:pPr marL="839589" lvl="1" indent="-395100">
              <a:lnSpc>
                <a:spcPct val="90000"/>
              </a:lnSpc>
              <a:buSzPts val="3145"/>
            </a:pPr>
            <a:r>
              <a:rPr lang="it-IT" sz="3200" dirty="0"/>
              <a:t>Collegatevi </a:t>
            </a:r>
            <a:r>
              <a:rPr lang="it-IT" sz="3200" u="sng" dirty="0">
                <a:solidFill>
                  <a:schemeClr val="hlink"/>
                </a:solidFill>
                <a:hlinkClick r:id="rId3"/>
              </a:rPr>
              <a:t>www.menti.com</a:t>
            </a:r>
            <a:r>
              <a:rPr lang="it-IT" sz="3200" dirty="0"/>
              <a:t> e inserite il codice: </a:t>
            </a:r>
            <a:br>
              <a:rPr lang="it-IT" sz="3200" dirty="0"/>
            </a:br>
            <a:r>
              <a:rPr lang="it-IT" sz="3200" b="1" dirty="0"/>
              <a:t>49 17 63 8</a:t>
            </a:r>
          </a:p>
          <a:p>
            <a:pPr marL="839589" lvl="1" indent="-395100">
              <a:lnSpc>
                <a:spcPct val="90000"/>
              </a:lnSpc>
              <a:buSzPts val="3145"/>
            </a:pPr>
            <a:r>
              <a:rPr lang="it-IT" sz="3200" b="0" dirty="0"/>
              <a:t>Cliccate sul link diretto:</a:t>
            </a:r>
            <a:r>
              <a:rPr lang="it-IT" sz="3200" dirty="0"/>
              <a:t> </a:t>
            </a:r>
            <a:r>
              <a:rPr lang="it-IT" sz="3200" dirty="0">
                <a:hlinkClick r:id="rId4"/>
              </a:rPr>
              <a:t>https://www.menti.com/5bb723kw47</a:t>
            </a:r>
            <a:r>
              <a:rPr lang="it-IT" sz="3200" dirty="0"/>
              <a:t> </a:t>
            </a:r>
            <a:endParaRPr sz="3200" b="0" dirty="0"/>
          </a:p>
          <a:p>
            <a:pPr marL="839589" lvl="1" indent="-395100" algn="l" rtl="0">
              <a:lnSpc>
                <a:spcPct val="90000"/>
              </a:lnSpc>
              <a:spcBef>
                <a:spcPts val="1000"/>
              </a:spcBef>
              <a:spcAft>
                <a:spcPts val="0"/>
              </a:spcAft>
              <a:buSzPts val="3145"/>
              <a:buFont typeface="Helvetica Neue"/>
              <a:buChar char="•"/>
            </a:pPr>
            <a:r>
              <a:rPr lang="it-IT" sz="32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Scannerizzate il QR code</a:t>
            </a:r>
            <a:endParaRPr sz="3200" b="0" dirty="0"/>
          </a:p>
        </p:txBody>
      </p:sp>
      <p:sp>
        <p:nvSpPr>
          <p:cNvPr id="638" name="Google Shape;638;gad9f56bffc_0_1450"/>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a:t>Mentimeter</a:t>
            </a:r>
            <a:endParaRPr/>
          </a:p>
        </p:txBody>
      </p:sp>
      <p:pic>
        <p:nvPicPr>
          <p:cNvPr id="3" name="Immagine 2">
            <a:extLst>
              <a:ext uri="{FF2B5EF4-FFF2-40B4-BE49-F238E27FC236}">
                <a16:creationId xmlns:a16="http://schemas.microsoft.com/office/drawing/2014/main" id="{34B13807-8AF5-EB42-87AE-43710FB931FA}"/>
              </a:ext>
            </a:extLst>
          </p:cNvPr>
          <p:cNvPicPr>
            <a:picLocks noChangeAspect="1"/>
          </p:cNvPicPr>
          <p:nvPr/>
        </p:nvPicPr>
        <p:blipFill>
          <a:blip r:embed="rId5"/>
          <a:stretch>
            <a:fillRect/>
          </a:stretch>
        </p:blipFill>
        <p:spPr>
          <a:xfrm>
            <a:off x="11764999" y="2971799"/>
            <a:ext cx="3670825" cy="3670825"/>
          </a:xfrm>
          <a:prstGeom prst="rect">
            <a:avLst/>
          </a:prstGeom>
        </p:spPr>
      </p:pic>
    </p:spTree>
    <p:extLst>
      <p:ext uri="{BB962C8B-B14F-4D97-AF65-F5344CB8AC3E}">
        <p14:creationId xmlns:p14="http://schemas.microsoft.com/office/powerpoint/2010/main" val="35118806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09A0C89B-553F-9446-8C97-D519DB588803}"/>
              </a:ext>
            </a:extLst>
          </p:cNvPr>
          <p:cNvSpPr>
            <a:spLocks noGrp="1"/>
          </p:cNvSpPr>
          <p:nvPr>
            <p:ph type="body" sz="quarter" idx="21"/>
          </p:nvPr>
        </p:nvSpPr>
        <p:spPr/>
        <p:txBody>
          <a:bodyPr/>
          <a:lstStyle/>
          <a:p>
            <a:r>
              <a:rPr lang="it-IT" dirty="0"/>
              <a:t>Non lasciate tutto a Google</a:t>
            </a:r>
          </a:p>
        </p:txBody>
      </p:sp>
      <p:pic>
        <p:nvPicPr>
          <p:cNvPr id="12290" name="Picture 2">
            <a:extLst>
              <a:ext uri="{FF2B5EF4-FFF2-40B4-BE49-F238E27FC236}">
                <a16:creationId xmlns:a16="http://schemas.microsoft.com/office/drawing/2014/main" id="{75D78364-DF1E-8B42-B727-574BF21215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0432" y="2439981"/>
            <a:ext cx="13115136" cy="3774017"/>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a:extLst>
              <a:ext uri="{FF2B5EF4-FFF2-40B4-BE49-F238E27FC236}">
                <a16:creationId xmlns:a16="http://schemas.microsoft.com/office/drawing/2014/main" id="{177333B9-30FA-954D-BCEE-CE6A172BB62A}"/>
              </a:ext>
            </a:extLst>
          </p:cNvPr>
          <p:cNvSpPr/>
          <p:nvPr/>
        </p:nvSpPr>
        <p:spPr>
          <a:xfrm>
            <a:off x="3725333" y="7169953"/>
            <a:ext cx="8128000" cy="738664"/>
          </a:xfrm>
          <a:prstGeom prst="rect">
            <a:avLst/>
          </a:prstGeom>
        </p:spPr>
        <p:txBody>
          <a:bodyPr>
            <a:spAutoFit/>
          </a:bodyPr>
          <a:lstStyle/>
          <a:p>
            <a:r>
              <a:rPr lang="it-IT" sz="1400" dirty="0" err="1">
                <a:latin typeface="Arial" panose="020B0604020202020204" pitchFamily="34" charset="0"/>
              </a:rPr>
              <a:t>https</a:t>
            </a:r>
            <a:r>
              <a:rPr lang="it-IT" sz="1400" dirty="0">
                <a:latin typeface="Arial" panose="020B0604020202020204" pitchFamily="34" charset="0"/>
              </a:rPr>
              <a:t>://</a:t>
            </a:r>
            <a:r>
              <a:rPr lang="it-IT" sz="1400" dirty="0" err="1">
                <a:latin typeface="Arial" panose="020B0604020202020204" pitchFamily="34" charset="0"/>
              </a:rPr>
              <a:t>policies.google.com</a:t>
            </a:r>
            <a:r>
              <a:rPr lang="it-IT" sz="1400" dirty="0">
                <a:latin typeface="Arial" panose="020B0604020202020204" pitchFamily="34" charset="0"/>
              </a:rPr>
              <a:t>/</a:t>
            </a:r>
            <a:r>
              <a:rPr lang="it-IT" sz="1400" dirty="0" err="1">
                <a:latin typeface="Arial" panose="020B0604020202020204" pitchFamily="34" charset="0"/>
              </a:rPr>
              <a:t>terms?hl</a:t>
            </a:r>
            <a:r>
              <a:rPr lang="it-IT" sz="1400" dirty="0">
                <a:latin typeface="Arial" panose="020B0604020202020204" pitchFamily="34" charset="0"/>
              </a:rPr>
              <a:t>=en</a:t>
            </a:r>
            <a:endParaRPr lang="it-IT" sz="1400" dirty="0"/>
          </a:p>
          <a:p>
            <a:br>
              <a:rPr lang="it-IT" sz="1400" dirty="0"/>
            </a:br>
            <a:endParaRPr lang="it-IT" sz="1400" dirty="0"/>
          </a:p>
        </p:txBody>
      </p:sp>
      <mc:AlternateContent xmlns:mc="http://schemas.openxmlformats.org/markup-compatibility/2006" xmlns:p14="http://schemas.microsoft.com/office/powerpoint/2010/main">
        <mc:Choice Requires="p14">
          <p:contentPart p14:bwMode="auto" r:id="rId3">
            <p14:nvContentPartPr>
              <p14:cNvPr id="2" name="Input penna 1">
                <a:extLst>
                  <a:ext uri="{FF2B5EF4-FFF2-40B4-BE49-F238E27FC236}">
                    <a16:creationId xmlns:a16="http://schemas.microsoft.com/office/drawing/2014/main" id="{25885F05-6EBF-FB47-A7A9-62A69ADA45CE}"/>
                  </a:ext>
                </a:extLst>
              </p14:cNvPr>
              <p14:cNvContentPartPr/>
              <p14:nvPr/>
            </p14:nvContentPartPr>
            <p14:xfrm>
              <a:off x="10815600" y="4125520"/>
              <a:ext cx="3394800" cy="72360"/>
            </p14:xfrm>
          </p:contentPart>
        </mc:Choice>
        <mc:Fallback xmlns="">
          <p:pic>
            <p:nvPicPr>
              <p:cNvPr id="2" name="Input penna 1">
                <a:extLst>
                  <a:ext uri="{FF2B5EF4-FFF2-40B4-BE49-F238E27FC236}">
                    <a16:creationId xmlns:a16="http://schemas.microsoft.com/office/drawing/2014/main" id="{25885F05-6EBF-FB47-A7A9-62A69ADA45CE}"/>
                  </a:ext>
                </a:extLst>
              </p:cNvPr>
              <p:cNvPicPr/>
              <p:nvPr/>
            </p:nvPicPr>
            <p:blipFill>
              <a:blip r:embed="rId4"/>
              <a:stretch>
                <a:fillRect/>
              </a:stretch>
            </p:blipFill>
            <p:spPr>
              <a:xfrm>
                <a:off x="10725600" y="3945880"/>
                <a:ext cx="3574440" cy="432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4" name="Input penna 3">
                <a:extLst>
                  <a:ext uri="{FF2B5EF4-FFF2-40B4-BE49-F238E27FC236}">
                    <a16:creationId xmlns:a16="http://schemas.microsoft.com/office/drawing/2014/main" id="{B53AA357-FF5F-7C48-BEC3-D0B03D716C54}"/>
                  </a:ext>
                </a:extLst>
              </p14:cNvPr>
              <p14:cNvContentPartPr/>
              <p14:nvPr/>
            </p14:nvContentPartPr>
            <p14:xfrm>
              <a:off x="1823160" y="4418200"/>
              <a:ext cx="10232640" cy="203400"/>
            </p14:xfrm>
          </p:contentPart>
        </mc:Choice>
        <mc:Fallback xmlns="">
          <p:pic>
            <p:nvPicPr>
              <p:cNvPr id="4" name="Input penna 3">
                <a:extLst>
                  <a:ext uri="{FF2B5EF4-FFF2-40B4-BE49-F238E27FC236}">
                    <a16:creationId xmlns:a16="http://schemas.microsoft.com/office/drawing/2014/main" id="{B53AA357-FF5F-7C48-BEC3-D0B03D716C54}"/>
                  </a:ext>
                </a:extLst>
              </p:cNvPr>
              <p:cNvPicPr/>
              <p:nvPr/>
            </p:nvPicPr>
            <p:blipFill>
              <a:blip r:embed="rId6"/>
              <a:stretch>
                <a:fillRect/>
              </a:stretch>
            </p:blipFill>
            <p:spPr>
              <a:xfrm>
                <a:off x="1733520" y="4238200"/>
                <a:ext cx="10412280" cy="5630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6" name="Input penna 5">
                <a:extLst>
                  <a:ext uri="{FF2B5EF4-FFF2-40B4-BE49-F238E27FC236}">
                    <a16:creationId xmlns:a16="http://schemas.microsoft.com/office/drawing/2014/main" id="{27B74075-C580-8A43-8870-654802E2862C}"/>
                  </a:ext>
                </a:extLst>
              </p14:cNvPr>
              <p14:cNvContentPartPr/>
              <p14:nvPr/>
            </p14:nvContentPartPr>
            <p14:xfrm>
              <a:off x="1844760" y="5160160"/>
              <a:ext cx="9182880" cy="185400"/>
            </p14:xfrm>
          </p:contentPart>
        </mc:Choice>
        <mc:Fallback xmlns="">
          <p:pic>
            <p:nvPicPr>
              <p:cNvPr id="6" name="Input penna 5">
                <a:extLst>
                  <a:ext uri="{FF2B5EF4-FFF2-40B4-BE49-F238E27FC236}">
                    <a16:creationId xmlns:a16="http://schemas.microsoft.com/office/drawing/2014/main" id="{27B74075-C580-8A43-8870-654802E2862C}"/>
                  </a:ext>
                </a:extLst>
              </p:cNvPr>
              <p:cNvPicPr/>
              <p:nvPr/>
            </p:nvPicPr>
            <p:blipFill>
              <a:blip r:embed="rId8"/>
              <a:stretch>
                <a:fillRect/>
              </a:stretch>
            </p:blipFill>
            <p:spPr>
              <a:xfrm>
                <a:off x="1754760" y="4980160"/>
                <a:ext cx="9362520" cy="5450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put penna 8">
                <a:extLst>
                  <a:ext uri="{FF2B5EF4-FFF2-40B4-BE49-F238E27FC236}">
                    <a16:creationId xmlns:a16="http://schemas.microsoft.com/office/drawing/2014/main" id="{1BFB6C52-BC89-0C45-A3D4-5E1592FBEBE0}"/>
                  </a:ext>
                </a:extLst>
              </p14:cNvPr>
              <p14:cNvContentPartPr/>
              <p14:nvPr/>
            </p14:nvContentPartPr>
            <p14:xfrm>
              <a:off x="1793280" y="5962240"/>
              <a:ext cx="6259320" cy="94680"/>
            </p14:xfrm>
          </p:contentPart>
        </mc:Choice>
        <mc:Fallback xmlns="">
          <p:pic>
            <p:nvPicPr>
              <p:cNvPr id="9" name="Input penna 8">
                <a:extLst>
                  <a:ext uri="{FF2B5EF4-FFF2-40B4-BE49-F238E27FC236}">
                    <a16:creationId xmlns:a16="http://schemas.microsoft.com/office/drawing/2014/main" id="{1BFB6C52-BC89-0C45-A3D4-5E1592FBEBE0}"/>
                  </a:ext>
                </a:extLst>
              </p:cNvPr>
              <p:cNvPicPr/>
              <p:nvPr/>
            </p:nvPicPr>
            <p:blipFill>
              <a:blip r:embed="rId10"/>
              <a:stretch>
                <a:fillRect/>
              </a:stretch>
            </p:blipFill>
            <p:spPr>
              <a:xfrm>
                <a:off x="1703640" y="5782600"/>
                <a:ext cx="6438960" cy="454320"/>
              </a:xfrm>
              <a:prstGeom prst="rect">
                <a:avLst/>
              </a:prstGeom>
            </p:spPr>
          </p:pic>
        </mc:Fallback>
      </mc:AlternateContent>
      <p:pic>
        <p:nvPicPr>
          <p:cNvPr id="13" name="Immagine 12">
            <a:extLst>
              <a:ext uri="{FF2B5EF4-FFF2-40B4-BE49-F238E27FC236}">
                <a16:creationId xmlns:a16="http://schemas.microsoft.com/office/drawing/2014/main" id="{BED29CA1-84EA-C14A-84CA-30A560F889C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390238782"/>
      </p:ext>
    </p:extLst>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90710479-C5CB-F042-94E1-0C1A20B515A2}"/>
              </a:ext>
            </a:extLst>
          </p:cNvPr>
          <p:cNvSpPr>
            <a:spLocks noGrp="1"/>
          </p:cNvSpPr>
          <p:nvPr>
            <p:ph type="body" sz="quarter" idx="21"/>
          </p:nvPr>
        </p:nvSpPr>
        <p:spPr/>
        <p:txBody>
          <a:bodyPr/>
          <a:lstStyle/>
          <a:p>
            <a:r>
              <a:rPr lang="it-IT" dirty="0"/>
              <a:t>Esistono alternative migliori</a:t>
            </a:r>
          </a:p>
        </p:txBody>
      </p:sp>
      <p:sp>
        <p:nvSpPr>
          <p:cNvPr id="4" name="Segnaposto piè di pagina 3">
            <a:extLst>
              <a:ext uri="{FF2B5EF4-FFF2-40B4-BE49-F238E27FC236}">
                <a16:creationId xmlns:a16="http://schemas.microsoft.com/office/drawing/2014/main" id="{1B496FE1-890E-E047-B61A-B8C00D1FC33E}"/>
              </a:ext>
            </a:extLst>
          </p:cNvPr>
          <p:cNvSpPr>
            <a:spLocks noGrp="1"/>
          </p:cNvSpPr>
          <p:nvPr>
            <p:ph type="ftr" sz="quarter" idx="18"/>
          </p:nvPr>
        </p:nvSpPr>
        <p:spPr>
          <a:xfrm>
            <a:off x="-195308" y="7306221"/>
            <a:ext cx="8290521" cy="376237"/>
          </a:xfrm>
        </p:spPr>
        <p:txBody>
          <a:bodyPr>
            <a:noAutofit/>
          </a:bodyPr>
          <a:lstStyle/>
          <a:p>
            <a:r>
              <a:rPr lang="it-IT" sz="1600" dirty="0">
                <a:hlinkClick r:id="rId2"/>
              </a:rPr>
              <a:t>https://www.garr.it/it/infrastrutture/infrastruttura-cloud/infrastruttura-cloud</a:t>
            </a:r>
            <a:r>
              <a:rPr lang="it-IT" sz="1600" dirty="0"/>
              <a:t> </a:t>
            </a:r>
          </a:p>
        </p:txBody>
      </p:sp>
      <p:pic>
        <p:nvPicPr>
          <p:cNvPr id="13316" name="Picture 4">
            <a:extLst>
              <a:ext uri="{FF2B5EF4-FFF2-40B4-BE49-F238E27FC236}">
                <a16:creationId xmlns:a16="http://schemas.microsoft.com/office/drawing/2014/main" id="{2BAE6FE6-7F3F-A94F-BB70-1019A6D088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8000" y="2928172"/>
            <a:ext cx="7123039" cy="4033028"/>
          </a:xfrm>
          <a:prstGeom prst="rect">
            <a:avLst/>
          </a:prstGeom>
          <a:noFill/>
          <a:extLst>
            <a:ext uri="{909E8E84-426E-40DD-AFC4-6F175D3DCCD1}">
              <a14:hiddenFill xmlns:a14="http://schemas.microsoft.com/office/drawing/2010/main">
                <a:solidFill>
                  <a:srgbClr val="FFFFFF"/>
                </a:solidFill>
              </a14:hiddenFill>
            </a:ext>
          </a:extLst>
        </p:spPr>
      </p:pic>
      <p:sp>
        <p:nvSpPr>
          <p:cNvPr id="7" name="Segnaposto piè di pagina 3">
            <a:extLst>
              <a:ext uri="{FF2B5EF4-FFF2-40B4-BE49-F238E27FC236}">
                <a16:creationId xmlns:a16="http://schemas.microsoft.com/office/drawing/2014/main" id="{AA1A6929-BA26-6944-BE25-3A59A7977D28}"/>
              </a:ext>
            </a:extLst>
          </p:cNvPr>
          <p:cNvSpPr txBox="1">
            <a:spLocks/>
          </p:cNvSpPr>
          <p:nvPr/>
        </p:nvSpPr>
        <p:spPr>
          <a:xfrm>
            <a:off x="7544258" y="7265706"/>
            <a:ext cx="8290521" cy="376237"/>
          </a:xfrm>
          <a:prstGeom prst="rect">
            <a:avLst/>
          </a:prstGeom>
        </p:spPr>
        <p:txBody>
          <a:bodyPr vert="horz" lIns="0" tIns="0" rIns="0" bIns="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eaLnBrk="1">
              <a:defRPr sz="1600" spc="-80">
                <a:latin typeface="Helvetica" charset="0"/>
                <a:ea typeface="Open Sans Light" charset="0"/>
                <a:cs typeface="Open Sans Light" charset="0"/>
              </a:defRPr>
            </a:lvl1pPr>
            <a:lvl2pPr marL="0" marR="0" indent="228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9pPr>
          </a:lstStyle>
          <a:p>
            <a:r>
              <a:rPr lang="it-IT" dirty="0" err="1"/>
              <a:t>https</a:t>
            </a:r>
            <a:r>
              <a:rPr lang="it-IT" dirty="0"/>
              <a:t>://</a:t>
            </a:r>
            <a:r>
              <a:rPr lang="it-IT" dirty="0" err="1"/>
              <a:t>www.surf.nl</a:t>
            </a:r>
            <a:r>
              <a:rPr lang="it-IT" dirty="0"/>
              <a:t>/en</a:t>
            </a:r>
          </a:p>
          <a:p>
            <a:br>
              <a:rPr lang="it-IT"/>
            </a:br>
            <a:endParaRPr lang="en-US" dirty="0"/>
          </a:p>
        </p:txBody>
      </p:sp>
      <p:sp>
        <p:nvSpPr>
          <p:cNvPr id="2" name="Rettangolo con angoli arrotondati 1">
            <a:extLst>
              <a:ext uri="{FF2B5EF4-FFF2-40B4-BE49-F238E27FC236}">
                <a16:creationId xmlns:a16="http://schemas.microsoft.com/office/drawing/2014/main" id="{D38453BA-474B-3344-9757-74B524F7F1FD}"/>
              </a:ext>
            </a:extLst>
          </p:cNvPr>
          <p:cNvSpPr/>
          <p:nvPr/>
        </p:nvSpPr>
        <p:spPr>
          <a:xfrm>
            <a:off x="9239656" y="1807259"/>
            <a:ext cx="7957854" cy="1347066"/>
          </a:xfrm>
          <a:prstGeom prst="roundRect">
            <a:avLst>
              <a:gd name="adj" fmla="val 50000"/>
            </a:avLst>
          </a:prstGeom>
          <a:solidFill>
            <a:schemeClr val="accent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88000" tIns="47625" rIns="47625" bIns="47625" numCol="1" spcCol="38100" rtlCol="0" anchor="ctr">
            <a:spAutoFit/>
          </a:bodyPr>
          <a:lstStyle/>
          <a:p>
            <a:pPr marL="0" marR="0" indent="0" algn="l" defTabSz="547687" rtl="0" fontAlgn="auto" latinLnBrk="0" hangingPunct="0">
              <a:lnSpc>
                <a:spcPct val="100000"/>
              </a:lnSpc>
              <a:spcBef>
                <a:spcPts val="0"/>
              </a:spcBef>
              <a:spcAft>
                <a:spcPts val="0"/>
              </a:spcAft>
              <a:buClrTx/>
              <a:buSzTx/>
              <a:buFontTx/>
              <a:buNone/>
              <a:tabLst/>
            </a:pPr>
            <a:r>
              <a:rPr kumimoji="0" lang="it-IT" sz="2800" b="1" i="0" u="none" strike="noStrike" cap="none" spc="0" normalizeH="0" baseline="0" dirty="0">
                <a:ln>
                  <a:noFill/>
                </a:ln>
                <a:solidFill>
                  <a:srgbClr val="FFFFFF"/>
                </a:solidFill>
                <a:effectLst/>
                <a:uFillTx/>
                <a:latin typeface="+mn-lt"/>
                <a:ea typeface="+mn-ea"/>
                <a:cs typeface="+mn-cs"/>
                <a:sym typeface="Helvetica Light"/>
              </a:rPr>
              <a:t>Istituzionali: </a:t>
            </a:r>
          </a:p>
          <a:p>
            <a:pPr marL="0" marR="0" indent="0" algn="l" defTabSz="547687" rtl="0" fontAlgn="auto" latinLnBrk="0" hangingPunct="0">
              <a:lnSpc>
                <a:spcPct val="100000"/>
              </a:lnSpc>
              <a:spcBef>
                <a:spcPts val="0"/>
              </a:spcBef>
              <a:spcAft>
                <a:spcPts val="0"/>
              </a:spcAft>
              <a:buClrTx/>
              <a:buSzTx/>
              <a:buFontTx/>
              <a:buNone/>
              <a:tabLst/>
            </a:pPr>
            <a:r>
              <a:rPr kumimoji="0" lang="it-IT" sz="2800" b="1" i="0" u="none" strike="noStrike" cap="none" spc="0" normalizeH="0" baseline="0" dirty="0">
                <a:ln>
                  <a:noFill/>
                </a:ln>
                <a:solidFill>
                  <a:srgbClr val="FFFFFF"/>
                </a:solidFill>
                <a:effectLst/>
                <a:uFillTx/>
                <a:latin typeface="+mn-lt"/>
                <a:ea typeface="+mn-ea"/>
                <a:cs typeface="+mn-cs"/>
                <a:sym typeface="Helvetica Light"/>
              </a:rPr>
              <a:t>forse la vostra istituzione ne ha già uno?</a:t>
            </a:r>
          </a:p>
        </p:txBody>
      </p:sp>
      <p:pic>
        <p:nvPicPr>
          <p:cNvPr id="13" name="Immagine 12">
            <a:extLst>
              <a:ext uri="{FF2B5EF4-FFF2-40B4-BE49-F238E27FC236}">
                <a16:creationId xmlns:a16="http://schemas.microsoft.com/office/drawing/2014/main" id="{847B1295-224A-A247-8672-09BEC39889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885" y="1837779"/>
            <a:ext cx="6940136" cy="5156200"/>
          </a:xfrm>
          <a:prstGeom prst="rect">
            <a:avLst/>
          </a:prstGeom>
        </p:spPr>
      </p:pic>
      <p:pic>
        <p:nvPicPr>
          <p:cNvPr id="14" name="Immagine 13">
            <a:extLst>
              <a:ext uri="{FF2B5EF4-FFF2-40B4-BE49-F238E27FC236}">
                <a16:creationId xmlns:a16="http://schemas.microsoft.com/office/drawing/2014/main" id="{31B645E4-1AC9-8D40-AAD1-BD80AEA142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257465020"/>
      </p:ext>
    </p:extLst>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3DDF212-4249-D743-8897-B6D5249B334A}"/>
              </a:ext>
            </a:extLst>
          </p:cNvPr>
          <p:cNvSpPr>
            <a:spLocks noGrp="1"/>
          </p:cNvSpPr>
          <p:nvPr>
            <p:ph type="body" sz="quarter" idx="10"/>
          </p:nvPr>
        </p:nvSpPr>
        <p:spPr/>
        <p:txBody>
          <a:bodyPr>
            <a:normAutofit/>
          </a:bodyPr>
          <a:lstStyle/>
          <a:p>
            <a:r>
              <a:rPr lang="it-IT" dirty="0"/>
              <a:t>6. Selezione e conservazione</a:t>
            </a:r>
          </a:p>
        </p:txBody>
      </p:sp>
      <p:sp>
        <p:nvSpPr>
          <p:cNvPr id="3" name="Segnaposto testo 2">
            <a:extLst>
              <a:ext uri="{FF2B5EF4-FFF2-40B4-BE49-F238E27FC236}">
                <a16:creationId xmlns:a16="http://schemas.microsoft.com/office/drawing/2014/main" id="{08172D59-DF18-9649-AD88-6E691DA0B575}"/>
              </a:ext>
            </a:extLst>
          </p:cNvPr>
          <p:cNvSpPr>
            <a:spLocks noGrp="1"/>
          </p:cNvSpPr>
          <p:nvPr>
            <p:ph type="body" sz="quarter" idx="25"/>
          </p:nvPr>
        </p:nvSpPr>
        <p:spPr>
          <a:xfrm>
            <a:off x="723899" y="3357798"/>
            <a:ext cx="6126605" cy="4668602"/>
          </a:xfrm>
        </p:spPr>
        <p:txBody>
          <a:bodyPr vert="horz" lIns="0" tIns="180000" rIns="0" bIns="180000" numCol="1" spcCol="720000" rtlCol="0" anchor="t" anchorCtr="0">
            <a:normAutofit fontScale="85000" lnSpcReduction="10000"/>
          </a:bodyPr>
          <a:lstStyle/>
          <a:p>
            <a:pPr marL="457200" indent="-457200" fontAlgn="base">
              <a:spcBef>
                <a:spcPts val="300"/>
              </a:spcBef>
              <a:buFont typeface="Arial" panose="020B0604020202020204" pitchFamily="34" charset="0"/>
              <a:buChar char="•"/>
            </a:pPr>
            <a:r>
              <a:rPr lang="it-IT" dirty="0"/>
              <a:t>Quali dati devono essere conservati e quali, invece, devono essere distrutti per motivi contrattuali, legali o amministrativi? </a:t>
            </a:r>
          </a:p>
          <a:p>
            <a:pPr marL="457200" indent="-457200" fontAlgn="base">
              <a:spcBef>
                <a:spcPts val="300"/>
              </a:spcBef>
              <a:buFont typeface="Arial" panose="020B0604020202020204" pitchFamily="34" charset="0"/>
              <a:buChar char="•"/>
            </a:pPr>
            <a:r>
              <a:rPr lang="it-IT" dirty="0"/>
              <a:t>Quali usi prevedete per motivi di ricerca? </a:t>
            </a:r>
          </a:p>
          <a:p>
            <a:pPr marL="457200" indent="-457200" fontAlgn="base">
              <a:spcBef>
                <a:spcPts val="300"/>
              </a:spcBef>
              <a:buFont typeface="Arial" panose="020B0604020202020204" pitchFamily="34" charset="0"/>
              <a:buChar char="•"/>
            </a:pPr>
            <a:r>
              <a:rPr lang="it-IT" dirty="0"/>
              <a:t>Quali dati devono essere conservati e possibilmente (o potenzialmente) condivisi? </a:t>
            </a:r>
          </a:p>
          <a:p>
            <a:pPr marL="457200" indent="-457200" fontAlgn="base">
              <a:spcBef>
                <a:spcPts val="300"/>
              </a:spcBef>
              <a:buFont typeface="Arial" panose="020B0604020202020204" pitchFamily="34" charset="0"/>
              <a:buChar char="•"/>
            </a:pPr>
            <a:r>
              <a:rPr lang="it-IT" dirty="0"/>
              <a:t>Qual è la strategia di conservazione a lungo termine? </a:t>
            </a:r>
          </a:p>
          <a:p>
            <a:pPr marL="457200" indent="-457200" fontAlgn="base">
              <a:spcBef>
                <a:spcPts val="300"/>
              </a:spcBef>
              <a:buFont typeface="Arial" panose="020B0604020202020204" pitchFamily="34" charset="0"/>
              <a:buChar char="•"/>
            </a:pPr>
            <a:r>
              <a:rPr lang="it-IT" dirty="0"/>
              <a:t>Avete considerato nel budget del progetto il tempo e  i costi necessari a preparare i dati a scopo di conservazione e condivisione?</a:t>
            </a:r>
          </a:p>
        </p:txBody>
      </p:sp>
      <p:pic>
        <p:nvPicPr>
          <p:cNvPr id="7" name="Elemento grafico 6" descr="Sicurezza">
            <a:extLst>
              <a:ext uri="{FF2B5EF4-FFF2-40B4-BE49-F238E27FC236}">
                <a16:creationId xmlns:a16="http://schemas.microsoft.com/office/drawing/2014/main" id="{84DD4F57-868C-9E4D-92B9-AE98A1AEA9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10556" y="3357798"/>
            <a:ext cx="2427357" cy="2427357"/>
          </a:xfrm>
          <a:prstGeom prst="rect">
            <a:avLst/>
          </a:prstGeom>
        </p:spPr>
      </p:pic>
      <p:pic>
        <p:nvPicPr>
          <p:cNvPr id="11" name="Elemento grafico 10" descr="Database">
            <a:extLst>
              <a:ext uri="{FF2B5EF4-FFF2-40B4-BE49-F238E27FC236}">
                <a16:creationId xmlns:a16="http://schemas.microsoft.com/office/drawing/2014/main" id="{E7399FB4-1466-F649-A85B-B9371260E38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39355" y="4989443"/>
            <a:ext cx="2427357" cy="2427357"/>
          </a:xfrm>
          <a:prstGeom prst="rect">
            <a:avLst/>
          </a:prstGeom>
        </p:spPr>
      </p:pic>
      <p:pic>
        <p:nvPicPr>
          <p:cNvPr id="10" name="Immagine 9">
            <a:extLst>
              <a:ext uri="{FF2B5EF4-FFF2-40B4-BE49-F238E27FC236}">
                <a16:creationId xmlns:a16="http://schemas.microsoft.com/office/drawing/2014/main" id="{08263AC8-28DA-2341-810D-9C3857F4A9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240888818"/>
      </p:ext>
    </p:extLst>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82F2E61-6FF4-544A-B15C-1E711F5B908D}"/>
              </a:ext>
            </a:extLst>
          </p:cNvPr>
          <p:cNvSpPr>
            <a:spLocks noGrp="1"/>
          </p:cNvSpPr>
          <p:nvPr>
            <p:ph type="body" sz="quarter" idx="10"/>
          </p:nvPr>
        </p:nvSpPr>
        <p:spPr/>
        <p:txBody>
          <a:bodyPr/>
          <a:lstStyle/>
          <a:p>
            <a:r>
              <a:rPr lang="it-IT" dirty="0"/>
              <a:t>7. Condivisione dei dati</a:t>
            </a:r>
          </a:p>
        </p:txBody>
      </p:sp>
      <p:sp>
        <p:nvSpPr>
          <p:cNvPr id="3" name="Segnaposto testo 2">
            <a:extLst>
              <a:ext uri="{FF2B5EF4-FFF2-40B4-BE49-F238E27FC236}">
                <a16:creationId xmlns:a16="http://schemas.microsoft.com/office/drawing/2014/main" id="{9989E3FA-E167-8C43-9EE5-4A528E215C0C}"/>
              </a:ext>
            </a:extLst>
          </p:cNvPr>
          <p:cNvSpPr>
            <a:spLocks noGrp="1"/>
          </p:cNvSpPr>
          <p:nvPr>
            <p:ph type="body" sz="quarter" idx="25"/>
          </p:nvPr>
        </p:nvSpPr>
        <p:spPr>
          <a:xfrm>
            <a:off x="723899" y="3357797"/>
            <a:ext cx="6126605" cy="4571999"/>
          </a:xfrm>
        </p:spPr>
        <p:txBody>
          <a:bodyPr>
            <a:normAutofit fontScale="92500" lnSpcReduction="20000"/>
          </a:bodyPr>
          <a:lstStyle/>
          <a:p>
            <a:pPr marL="457200" indent="-457200" fontAlgn="base">
              <a:spcBef>
                <a:spcPts val="300"/>
              </a:spcBef>
              <a:buFont typeface="Arial" panose="020B0604020202020204" pitchFamily="34" charset="0"/>
              <a:buChar char="•"/>
            </a:pPr>
            <a:r>
              <a:rPr lang="it-IT" dirty="0"/>
              <a:t>Con chi condividerete i dati? Sotto quali condizioni?</a:t>
            </a:r>
          </a:p>
          <a:p>
            <a:pPr marL="457200" indent="-457200" fontAlgn="base">
              <a:spcBef>
                <a:spcPts val="300"/>
              </a:spcBef>
              <a:buFont typeface="Arial" panose="020B0604020202020204" pitchFamily="34" charset="0"/>
              <a:buChar char="•"/>
            </a:pPr>
            <a:r>
              <a:rPr lang="it-IT" dirty="0"/>
              <a:t>Quando renderete accessibili i dati (eventuale embargo)?</a:t>
            </a:r>
          </a:p>
          <a:p>
            <a:pPr marL="457200" indent="-457200" fontAlgn="base">
              <a:spcBef>
                <a:spcPts val="300"/>
              </a:spcBef>
              <a:buFont typeface="Arial" panose="020B0604020202020204" pitchFamily="34" charset="0"/>
              <a:buChar char="•"/>
            </a:pPr>
            <a:r>
              <a:rPr lang="it-IT" dirty="0"/>
              <a:t>Ci saranno restrizioni per l’accesso?  </a:t>
            </a:r>
          </a:p>
          <a:p>
            <a:pPr marL="457200" indent="-457200" fontAlgn="base">
              <a:spcBef>
                <a:spcPts val="300"/>
              </a:spcBef>
              <a:buFont typeface="Arial" panose="020B0604020202020204" pitchFamily="34" charset="0"/>
              <a:buChar char="•"/>
            </a:pPr>
            <a:r>
              <a:rPr lang="it-IT" dirty="0"/>
              <a:t>Quali azioni possono ridurre o evitare la restrizione all’accesso? (ad esempio </a:t>
            </a:r>
            <a:r>
              <a:rPr lang="it-IT" dirty="0" err="1"/>
              <a:t>anonimizzazione</a:t>
            </a:r>
            <a:r>
              <a:rPr lang="it-IT" dirty="0"/>
              <a:t> dei dati personali)</a:t>
            </a:r>
          </a:p>
          <a:p>
            <a:pPr marL="457200" indent="-457200" fontAlgn="base">
              <a:spcBef>
                <a:spcPts val="300"/>
              </a:spcBef>
              <a:buFont typeface="Arial" panose="020B0604020202020204" pitchFamily="34" charset="0"/>
              <a:buChar char="•"/>
            </a:pPr>
            <a:r>
              <a:rPr lang="it-IT" dirty="0"/>
              <a:t>Come faranno altri ricercatori/utenti a trovare i dati?</a:t>
            </a:r>
          </a:p>
        </p:txBody>
      </p:sp>
      <p:pic>
        <p:nvPicPr>
          <p:cNvPr id="15362" name="Picture 2">
            <a:extLst>
              <a:ext uri="{FF2B5EF4-FFF2-40B4-BE49-F238E27FC236}">
                <a16:creationId xmlns:a16="http://schemas.microsoft.com/office/drawing/2014/main" id="{437504FA-C874-E641-BD10-91FA319EE4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13975" y="2844800"/>
            <a:ext cx="395605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7">
            <a:extLst>
              <a:ext uri="{FF2B5EF4-FFF2-40B4-BE49-F238E27FC236}">
                <a16:creationId xmlns:a16="http://schemas.microsoft.com/office/drawing/2014/main" id="{063A887B-1155-1A42-923E-98A66D57A8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2289679856"/>
      </p:ext>
    </p:extLst>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00535C8B-5713-E449-91C2-CE148C86CA4D}"/>
              </a:ext>
            </a:extLst>
          </p:cNvPr>
          <p:cNvSpPr>
            <a:spLocks noGrp="1"/>
          </p:cNvSpPr>
          <p:nvPr>
            <p:ph type="body" sz="quarter" idx="21"/>
          </p:nvPr>
        </p:nvSpPr>
        <p:spPr/>
        <p:txBody>
          <a:bodyPr>
            <a:normAutofit fontScale="92500"/>
          </a:bodyPr>
          <a:lstStyle/>
          <a:p>
            <a:r>
              <a:rPr lang="it-IT" dirty="0"/>
              <a:t>Obblighi degli enti finanziatori su Open Access</a:t>
            </a:r>
          </a:p>
        </p:txBody>
      </p:sp>
      <p:pic>
        <p:nvPicPr>
          <p:cNvPr id="17410" name="Picture 2">
            <a:extLst>
              <a:ext uri="{FF2B5EF4-FFF2-40B4-BE49-F238E27FC236}">
                <a16:creationId xmlns:a16="http://schemas.microsoft.com/office/drawing/2014/main" id="{BD5FDC41-0EA9-FF43-B503-53ED4B038C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100" y="1484026"/>
            <a:ext cx="151638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7411" name="Picture 3">
            <a:extLst>
              <a:ext uri="{FF2B5EF4-FFF2-40B4-BE49-F238E27FC236}">
                <a16:creationId xmlns:a16="http://schemas.microsoft.com/office/drawing/2014/main" id="{02CC01EE-0664-A34D-B7BF-F80C3020BB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0694" y="7443077"/>
            <a:ext cx="8305800" cy="59690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FA676D98-EAE2-5943-A961-371455059B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3370766761"/>
      </p:ext>
    </p:extLst>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B433104-DEFA-D549-ABC8-6D479545396A}"/>
              </a:ext>
            </a:extLst>
          </p:cNvPr>
          <p:cNvSpPr>
            <a:spLocks noGrp="1"/>
          </p:cNvSpPr>
          <p:nvPr>
            <p:ph type="body" sz="quarter" idx="21"/>
          </p:nvPr>
        </p:nvSpPr>
        <p:spPr/>
        <p:txBody>
          <a:bodyPr/>
          <a:lstStyle/>
          <a:p>
            <a:r>
              <a:rPr lang="it-IT" dirty="0"/>
              <a:t>Software: renderlo citabile</a:t>
            </a:r>
          </a:p>
        </p:txBody>
      </p:sp>
      <p:pic>
        <p:nvPicPr>
          <p:cNvPr id="18434" name="Picture 2">
            <a:extLst>
              <a:ext uri="{FF2B5EF4-FFF2-40B4-BE49-F238E27FC236}">
                <a16:creationId xmlns:a16="http://schemas.microsoft.com/office/drawing/2014/main" id="{1A265E45-DE4A-314E-BF0A-240F4DE8AB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8050" y="3314700"/>
            <a:ext cx="9359900" cy="2514600"/>
          </a:xfrm>
          <a:prstGeom prst="rect">
            <a:avLst/>
          </a:prstGeom>
          <a:noFill/>
          <a:extLst>
            <a:ext uri="{909E8E84-426E-40DD-AFC4-6F175D3DCCD1}">
              <a14:hiddenFill xmlns:a14="http://schemas.microsoft.com/office/drawing/2010/main">
                <a:solidFill>
                  <a:srgbClr val="FFFFFF"/>
                </a:solidFill>
              </a14:hiddenFill>
            </a:ext>
          </a:extLst>
        </p:spPr>
      </p:pic>
      <p:sp>
        <p:nvSpPr>
          <p:cNvPr id="3" name="Rettangolo 2">
            <a:extLst>
              <a:ext uri="{FF2B5EF4-FFF2-40B4-BE49-F238E27FC236}">
                <a16:creationId xmlns:a16="http://schemas.microsoft.com/office/drawing/2014/main" id="{364FE0E8-07B3-914B-A6A4-313136D8BC5B}"/>
              </a:ext>
            </a:extLst>
          </p:cNvPr>
          <p:cNvSpPr/>
          <p:nvPr/>
        </p:nvSpPr>
        <p:spPr>
          <a:xfrm>
            <a:off x="3885581" y="6815107"/>
            <a:ext cx="9384615" cy="400110"/>
          </a:xfrm>
          <a:prstGeom prst="rect">
            <a:avLst/>
          </a:prstGeom>
        </p:spPr>
        <p:txBody>
          <a:bodyPr wrap="square">
            <a:spAutoFit/>
          </a:bodyPr>
          <a:lstStyle/>
          <a:p>
            <a:r>
              <a:rPr lang="it-IT" sz="2000" dirty="0">
                <a:hlinkClick r:id="rId3"/>
              </a:rPr>
              <a:t>https://guides.github.com/activities/citable-code/</a:t>
            </a:r>
            <a:endParaRPr lang="it-IT" sz="2000" dirty="0"/>
          </a:p>
        </p:txBody>
      </p:sp>
      <p:pic>
        <p:nvPicPr>
          <p:cNvPr id="7" name="Immagine 6">
            <a:extLst>
              <a:ext uri="{FF2B5EF4-FFF2-40B4-BE49-F238E27FC236}">
                <a16:creationId xmlns:a16="http://schemas.microsoft.com/office/drawing/2014/main" id="{B537E167-6C9F-8549-B742-DA78B51F6E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
        <p:nvSpPr>
          <p:cNvPr id="6" name="Rettangolo con angoli arrotondati 5">
            <a:extLst>
              <a:ext uri="{FF2B5EF4-FFF2-40B4-BE49-F238E27FC236}">
                <a16:creationId xmlns:a16="http://schemas.microsoft.com/office/drawing/2014/main" id="{722329BF-BBB6-1547-B06F-05ED8ADB0244}"/>
              </a:ext>
            </a:extLst>
          </p:cNvPr>
          <p:cNvSpPr/>
          <p:nvPr/>
        </p:nvSpPr>
        <p:spPr>
          <a:xfrm>
            <a:off x="9167529" y="2042056"/>
            <a:ext cx="2699221" cy="855553"/>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r>
              <a:rPr lang="it-IT" sz="2200" dirty="0">
                <a:solidFill>
                  <a:srgbClr val="FFFFFF"/>
                </a:solidFill>
              </a:rPr>
              <a:t>Pubblicazione e </a:t>
            </a:r>
            <a:r>
              <a:rPr lang="it-IT" sz="2200" dirty="0" err="1">
                <a:solidFill>
                  <a:srgbClr val="FFFFFF"/>
                </a:solidFill>
              </a:rPr>
              <a:t>condivizione</a:t>
            </a:r>
            <a:endParaRPr kumimoji="0" lang="it-IT" sz="22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8" name="Rettangolo con angoli arrotondati 7">
            <a:extLst>
              <a:ext uri="{FF2B5EF4-FFF2-40B4-BE49-F238E27FC236}">
                <a16:creationId xmlns:a16="http://schemas.microsoft.com/office/drawing/2014/main" id="{6E226FA3-7D63-AA46-A589-5CD0D132E264}"/>
              </a:ext>
            </a:extLst>
          </p:cNvPr>
          <p:cNvSpPr/>
          <p:nvPr/>
        </p:nvSpPr>
        <p:spPr>
          <a:xfrm>
            <a:off x="3885581" y="2042056"/>
            <a:ext cx="2699221" cy="855553"/>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sz="2200" dirty="0">
                <a:solidFill>
                  <a:srgbClr val="FFFFFF"/>
                </a:solidFill>
              </a:rPr>
              <a:t>Sviluppo collaborativo</a:t>
            </a:r>
            <a:endParaRPr kumimoji="0" lang="it-IT" sz="2200" b="0" i="0" u="none" strike="noStrike" cap="none" spc="0" normalizeH="0" baseline="0" dirty="0">
              <a:ln>
                <a:noFill/>
              </a:ln>
              <a:solidFill>
                <a:srgbClr val="FFFFFF"/>
              </a:solidFill>
              <a:effectLst/>
              <a:uFillTx/>
              <a:latin typeface="+mn-lt"/>
              <a:ea typeface="+mn-ea"/>
              <a:cs typeface="+mn-cs"/>
              <a:sym typeface="Helvetica Light"/>
            </a:endParaRPr>
          </a:p>
        </p:txBody>
      </p:sp>
    </p:spTree>
    <p:extLst>
      <p:ext uri="{BB962C8B-B14F-4D97-AF65-F5344CB8AC3E}">
        <p14:creationId xmlns:p14="http://schemas.microsoft.com/office/powerpoint/2010/main" val="4136903692"/>
      </p:ext>
    </p:extLst>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82F2E61-6FF4-544A-B15C-1E711F5B908D}"/>
              </a:ext>
            </a:extLst>
          </p:cNvPr>
          <p:cNvSpPr>
            <a:spLocks noGrp="1"/>
          </p:cNvSpPr>
          <p:nvPr>
            <p:ph type="body" sz="quarter" idx="10"/>
          </p:nvPr>
        </p:nvSpPr>
        <p:spPr/>
        <p:txBody>
          <a:bodyPr/>
          <a:lstStyle/>
          <a:p>
            <a:r>
              <a:rPr lang="it-IT" dirty="0"/>
              <a:t>8. Responsabilità e risorse</a:t>
            </a:r>
          </a:p>
        </p:txBody>
      </p:sp>
      <p:sp>
        <p:nvSpPr>
          <p:cNvPr id="3" name="Segnaposto testo 2">
            <a:extLst>
              <a:ext uri="{FF2B5EF4-FFF2-40B4-BE49-F238E27FC236}">
                <a16:creationId xmlns:a16="http://schemas.microsoft.com/office/drawing/2014/main" id="{9989E3FA-E167-8C43-9EE5-4A528E215C0C}"/>
              </a:ext>
            </a:extLst>
          </p:cNvPr>
          <p:cNvSpPr>
            <a:spLocks noGrp="1"/>
          </p:cNvSpPr>
          <p:nvPr>
            <p:ph type="body" sz="quarter" idx="25"/>
          </p:nvPr>
        </p:nvSpPr>
        <p:spPr/>
        <p:txBody>
          <a:bodyPr>
            <a:normAutofit fontScale="92500" lnSpcReduction="20000"/>
          </a:bodyPr>
          <a:lstStyle/>
          <a:p>
            <a:pPr marL="457200" indent="-457200" fontAlgn="base">
              <a:spcBef>
                <a:spcPts val="300"/>
              </a:spcBef>
              <a:buFont typeface="Arial" panose="020B0604020202020204" pitchFamily="34" charset="0"/>
              <a:buChar char="•"/>
            </a:pPr>
            <a:r>
              <a:rPr lang="it-IT" dirty="0"/>
              <a:t>Chi sarà responsabile per implementazione, monitoraggio e revisione del DMP? </a:t>
            </a:r>
          </a:p>
          <a:p>
            <a:pPr marL="457200" indent="-457200" fontAlgn="base">
              <a:spcBef>
                <a:spcPts val="300"/>
              </a:spcBef>
              <a:buFont typeface="Arial" panose="020B0604020202020204" pitchFamily="34" charset="0"/>
              <a:buChar char="•"/>
            </a:pPr>
            <a:r>
              <a:rPr lang="it-IT" dirty="0"/>
              <a:t>Queste responsabilità verranno condivise tra i partner di un progetto collaborativo?</a:t>
            </a:r>
          </a:p>
          <a:p>
            <a:pPr marL="457200" indent="-457200" fontAlgn="base">
              <a:spcBef>
                <a:spcPts val="300"/>
              </a:spcBef>
              <a:buFont typeface="Arial" panose="020B0604020202020204" pitchFamily="34" charset="0"/>
              <a:buChar char="•"/>
            </a:pPr>
            <a:r>
              <a:rPr lang="it-IT" dirty="0"/>
              <a:t>Di quali risorse avrete bisogno per implementare il tuo DMP? </a:t>
            </a:r>
          </a:p>
          <a:p>
            <a:pPr marL="457200" indent="-457200" fontAlgn="base">
              <a:spcBef>
                <a:spcPts val="300"/>
              </a:spcBef>
              <a:buFont typeface="Arial" panose="020B0604020202020204" pitchFamily="34" charset="0"/>
              <a:buChar char="•"/>
            </a:pPr>
            <a:r>
              <a:rPr lang="it-IT" dirty="0"/>
              <a:t>Serviranno competenze o strumenti specifici forniti da terzi? </a:t>
            </a:r>
          </a:p>
        </p:txBody>
      </p:sp>
      <p:pic>
        <p:nvPicPr>
          <p:cNvPr id="19458" name="Picture 2">
            <a:extLst>
              <a:ext uri="{FF2B5EF4-FFF2-40B4-BE49-F238E27FC236}">
                <a16:creationId xmlns:a16="http://schemas.microsoft.com/office/drawing/2014/main" id="{7649F0A5-CAE4-9542-A288-112719BECF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2880" y="3152822"/>
            <a:ext cx="5699587" cy="4066893"/>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3D7BDB76-F070-D94B-903D-7BABB2CAAB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934067251"/>
      </p:ext>
    </p:extLst>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3C207B1-F15F-D244-B78D-FFBA79A6F028}"/>
              </a:ext>
            </a:extLst>
          </p:cNvPr>
          <p:cNvSpPr>
            <a:spLocks noGrp="1"/>
          </p:cNvSpPr>
          <p:nvPr>
            <p:ph type="body" sz="quarter" idx="11"/>
          </p:nvPr>
        </p:nvSpPr>
        <p:spPr/>
        <p:txBody>
          <a:bodyPr>
            <a:normAutofit fontScale="77500" lnSpcReduction="20000"/>
          </a:bodyPr>
          <a:lstStyle/>
          <a:p>
            <a:pPr marL="0" indent="0">
              <a:buNone/>
            </a:pPr>
            <a:r>
              <a:rPr lang="it-IT" b="0" dirty="0"/>
              <a:t>Un DMP descrive il ciclo di vita della gestione dei dati che devono essere raccolti, elaborati e/o generati da un progetto </a:t>
            </a:r>
            <a:r>
              <a:rPr lang="it-IT" b="0" dirty="0" err="1"/>
              <a:t>Horizon</a:t>
            </a:r>
            <a:r>
              <a:rPr lang="it-IT" b="0" dirty="0"/>
              <a:t> 2020. Per rendere i dati di ricerca reperibili, accessibili, interoperabili e riutilizzabili (FAIR), un DMP dovrebbe includere informazioni su:</a:t>
            </a:r>
          </a:p>
          <a:p>
            <a:r>
              <a:rPr lang="it-IT" b="0" dirty="0"/>
              <a:t>la gestione dei dati di ricerca durante e dopo la fine del progetto</a:t>
            </a:r>
          </a:p>
          <a:p>
            <a:r>
              <a:rPr lang="it-IT" b="0" dirty="0"/>
              <a:t>quali dati saranno raccolti, elaborati e/o generati</a:t>
            </a:r>
          </a:p>
          <a:p>
            <a:r>
              <a:rPr lang="it-IT" b="0" dirty="0"/>
              <a:t>quali metodologie e standard saranno applicati</a:t>
            </a:r>
          </a:p>
          <a:p>
            <a:r>
              <a:rPr lang="it-IT" b="0" dirty="0"/>
              <a:t>la condivisione dei dati e il loro accesso</a:t>
            </a:r>
          </a:p>
          <a:p>
            <a:r>
              <a:rPr lang="it-IT" b="0" dirty="0"/>
              <a:t>come i dati saranno curati e conservati (anche dopo la fine del progetto).</a:t>
            </a:r>
          </a:p>
          <a:p>
            <a:pPr marL="0" indent="0">
              <a:buNone/>
            </a:pPr>
            <a:r>
              <a:rPr lang="it-IT" b="0" dirty="0"/>
              <a:t>È richiesto un DMP per tutti i progetti che partecipano all’Open </a:t>
            </a:r>
            <a:r>
              <a:rPr lang="it-IT" b="0" dirty="0" err="1"/>
              <a:t>Research</a:t>
            </a:r>
            <a:r>
              <a:rPr lang="it-IT" b="0" dirty="0"/>
              <a:t> Data </a:t>
            </a:r>
            <a:r>
              <a:rPr lang="it-IT" b="0" dirty="0" err="1"/>
              <a:t>Pilot</a:t>
            </a:r>
            <a:r>
              <a:rPr lang="it-IT" b="0" dirty="0"/>
              <a:t> (ORDP), a meno che non si ottenga l’</a:t>
            </a:r>
            <a:r>
              <a:rPr lang="it-IT" b="0" dirty="0" err="1"/>
              <a:t>Opt</a:t>
            </a:r>
            <a:r>
              <a:rPr lang="it-IT" b="0" dirty="0"/>
              <a:t> Out. Tuttavia, i progetti che rinunciano sono incoraggiati a presentare un DMP su base volontaria.</a:t>
            </a:r>
            <a:endParaRPr lang="it-IT" dirty="0"/>
          </a:p>
        </p:txBody>
      </p:sp>
      <p:sp>
        <p:nvSpPr>
          <p:cNvPr id="3" name="Segnaposto testo 2">
            <a:extLst>
              <a:ext uri="{FF2B5EF4-FFF2-40B4-BE49-F238E27FC236}">
                <a16:creationId xmlns:a16="http://schemas.microsoft.com/office/drawing/2014/main" id="{B78BB297-0B65-8542-9672-3C9372F19B4B}"/>
              </a:ext>
            </a:extLst>
          </p:cNvPr>
          <p:cNvSpPr>
            <a:spLocks noGrp="1"/>
          </p:cNvSpPr>
          <p:nvPr>
            <p:ph type="body" sz="quarter" idx="21"/>
          </p:nvPr>
        </p:nvSpPr>
        <p:spPr/>
        <p:txBody>
          <a:bodyPr/>
          <a:lstStyle/>
          <a:p>
            <a:r>
              <a:rPr lang="it-IT" dirty="0"/>
              <a:t>Commissione Europea e DMP in H2020</a:t>
            </a:r>
          </a:p>
        </p:txBody>
      </p:sp>
      <p:pic>
        <p:nvPicPr>
          <p:cNvPr id="6" name="Immagine 5">
            <a:extLst>
              <a:ext uri="{FF2B5EF4-FFF2-40B4-BE49-F238E27FC236}">
                <a16:creationId xmlns:a16="http://schemas.microsoft.com/office/drawing/2014/main" id="{389E4AC5-6BB1-844A-83BE-E6F4DC0AA1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485188300"/>
      </p:ext>
    </p:extLst>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487AAE-D47B-0E4E-A497-0D5E4DE297F2}"/>
              </a:ext>
            </a:extLst>
          </p:cNvPr>
          <p:cNvSpPr>
            <a:spLocks noGrp="1"/>
          </p:cNvSpPr>
          <p:nvPr>
            <p:ph type="body" sz="quarter" idx="11"/>
          </p:nvPr>
        </p:nvSpPr>
        <p:spPr>
          <a:xfrm>
            <a:off x="723899" y="1484025"/>
            <a:ext cx="6480465" cy="6112925"/>
          </a:xfrm>
        </p:spPr>
        <p:txBody>
          <a:bodyPr/>
          <a:lstStyle/>
          <a:p>
            <a:r>
              <a:rPr lang="it-IT" b="0" dirty="0"/>
              <a:t>Il DMP sarà obbligatorio</a:t>
            </a:r>
          </a:p>
          <a:p>
            <a:r>
              <a:rPr lang="it-IT" b="0" dirty="0"/>
              <a:t>Non si potrà più fare </a:t>
            </a:r>
            <a:r>
              <a:rPr lang="it-IT" b="0" dirty="0" err="1"/>
              <a:t>opt</a:t>
            </a:r>
            <a:r>
              <a:rPr lang="it-IT" b="0" dirty="0"/>
              <a:t> out per l’intero progetto</a:t>
            </a:r>
          </a:p>
          <a:p>
            <a:r>
              <a:rPr lang="it-IT" b="0" dirty="0"/>
              <a:t>La strategia di gestione dei dati verrà valutata a livello di proposta di progetto</a:t>
            </a:r>
          </a:p>
        </p:txBody>
      </p:sp>
      <p:sp>
        <p:nvSpPr>
          <p:cNvPr id="3" name="Segnaposto testo 2">
            <a:extLst>
              <a:ext uri="{FF2B5EF4-FFF2-40B4-BE49-F238E27FC236}">
                <a16:creationId xmlns:a16="http://schemas.microsoft.com/office/drawing/2014/main" id="{30D1A96D-43C1-EE4C-ABD5-205FDB61B227}"/>
              </a:ext>
            </a:extLst>
          </p:cNvPr>
          <p:cNvSpPr>
            <a:spLocks noGrp="1"/>
          </p:cNvSpPr>
          <p:nvPr>
            <p:ph type="body" sz="quarter" idx="21"/>
          </p:nvPr>
        </p:nvSpPr>
        <p:spPr/>
        <p:txBody>
          <a:bodyPr/>
          <a:lstStyle/>
          <a:p>
            <a:r>
              <a:rPr lang="it-IT" dirty="0"/>
              <a:t>In </a:t>
            </a:r>
            <a:r>
              <a:rPr lang="it-IT" dirty="0" err="1"/>
              <a:t>Horizon</a:t>
            </a:r>
            <a:r>
              <a:rPr lang="it-IT" dirty="0"/>
              <a:t> Europe</a:t>
            </a:r>
          </a:p>
        </p:txBody>
      </p:sp>
      <p:pic>
        <p:nvPicPr>
          <p:cNvPr id="5" name="Google Shape;3052;gaf2bec709c_0_413">
            <a:extLst>
              <a:ext uri="{FF2B5EF4-FFF2-40B4-BE49-F238E27FC236}">
                <a16:creationId xmlns:a16="http://schemas.microsoft.com/office/drawing/2014/main" id="{32639E5F-FED2-ED40-9D19-EF50371100CE}"/>
              </a:ext>
            </a:extLst>
          </p:cNvPr>
          <p:cNvPicPr preferRelativeResize="0"/>
          <p:nvPr/>
        </p:nvPicPr>
        <p:blipFill>
          <a:blip r:embed="rId2">
            <a:alphaModFix/>
          </a:blip>
          <a:stretch>
            <a:fillRect/>
          </a:stretch>
        </p:blipFill>
        <p:spPr>
          <a:xfrm>
            <a:off x="7622104" y="228601"/>
            <a:ext cx="8150800" cy="8915399"/>
          </a:xfrm>
          <a:prstGeom prst="rect">
            <a:avLst/>
          </a:prstGeom>
          <a:noFill/>
          <a:ln>
            <a:noFill/>
          </a:ln>
        </p:spPr>
      </p:pic>
      <p:sp>
        <p:nvSpPr>
          <p:cNvPr id="6" name="Rettangolo 5">
            <a:extLst>
              <a:ext uri="{FF2B5EF4-FFF2-40B4-BE49-F238E27FC236}">
                <a16:creationId xmlns:a16="http://schemas.microsoft.com/office/drawing/2014/main" id="{E043558B-1C7D-8447-B3DB-DCCE7DACF7B9}"/>
              </a:ext>
            </a:extLst>
          </p:cNvPr>
          <p:cNvSpPr/>
          <p:nvPr/>
        </p:nvSpPr>
        <p:spPr>
          <a:xfrm>
            <a:off x="7859078" y="2990851"/>
            <a:ext cx="3752850" cy="876300"/>
          </a:xfrm>
          <a:prstGeom prst="rect">
            <a:avLst/>
          </a:prstGeom>
          <a:noFill/>
          <a:ln w="38100" cap="flat">
            <a:solidFill>
              <a:schemeClr val="accent6"/>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7" name="Rettangolo 6">
            <a:extLst>
              <a:ext uri="{FF2B5EF4-FFF2-40B4-BE49-F238E27FC236}">
                <a16:creationId xmlns:a16="http://schemas.microsoft.com/office/drawing/2014/main" id="{2EE48D76-72A7-FA41-9ABD-A341E0A7F75A}"/>
              </a:ext>
            </a:extLst>
          </p:cNvPr>
          <p:cNvSpPr/>
          <p:nvPr/>
        </p:nvSpPr>
        <p:spPr>
          <a:xfrm>
            <a:off x="7859078" y="3874843"/>
            <a:ext cx="3752850" cy="678108"/>
          </a:xfrm>
          <a:prstGeom prst="rect">
            <a:avLst/>
          </a:prstGeom>
          <a:noFill/>
          <a:ln w="38100" cap="flat">
            <a:solidFill>
              <a:schemeClr val="accent6"/>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8" name="Rettangolo 7">
            <a:extLst>
              <a:ext uri="{FF2B5EF4-FFF2-40B4-BE49-F238E27FC236}">
                <a16:creationId xmlns:a16="http://schemas.microsoft.com/office/drawing/2014/main" id="{256A25AB-35D5-6548-BA52-5606D11F4161}"/>
              </a:ext>
            </a:extLst>
          </p:cNvPr>
          <p:cNvSpPr/>
          <p:nvPr/>
        </p:nvSpPr>
        <p:spPr>
          <a:xfrm>
            <a:off x="7859078" y="4560643"/>
            <a:ext cx="3752850" cy="1783008"/>
          </a:xfrm>
          <a:prstGeom prst="rect">
            <a:avLst/>
          </a:prstGeom>
          <a:noFill/>
          <a:ln w="38100" cap="flat">
            <a:solidFill>
              <a:schemeClr val="accent6"/>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9" name="Rettangolo 8">
            <a:extLst>
              <a:ext uri="{FF2B5EF4-FFF2-40B4-BE49-F238E27FC236}">
                <a16:creationId xmlns:a16="http://schemas.microsoft.com/office/drawing/2014/main" id="{AFAA5453-BC59-A648-B688-112CC795B08B}"/>
              </a:ext>
            </a:extLst>
          </p:cNvPr>
          <p:cNvSpPr/>
          <p:nvPr/>
        </p:nvSpPr>
        <p:spPr>
          <a:xfrm>
            <a:off x="7859078" y="6343651"/>
            <a:ext cx="3752850" cy="1104900"/>
          </a:xfrm>
          <a:prstGeom prst="rect">
            <a:avLst/>
          </a:prstGeom>
          <a:noFill/>
          <a:ln w="38100" cap="flat">
            <a:solidFill>
              <a:schemeClr val="accent6"/>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1" name="Immagine 10">
            <a:extLst>
              <a:ext uri="{FF2B5EF4-FFF2-40B4-BE49-F238E27FC236}">
                <a16:creationId xmlns:a16="http://schemas.microsoft.com/office/drawing/2014/main" id="{94FCD659-1E0E-3546-870D-D12E2EF2A4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4150" y="8204339"/>
            <a:ext cx="814059" cy="814059"/>
          </a:xfrm>
          <a:prstGeom prst="rect">
            <a:avLst/>
          </a:prstGeom>
        </p:spPr>
      </p:pic>
    </p:spTree>
    <p:extLst>
      <p:ext uri="{BB962C8B-B14F-4D97-AF65-F5344CB8AC3E}">
        <p14:creationId xmlns:p14="http://schemas.microsoft.com/office/powerpoint/2010/main" val="172200601"/>
      </p:ext>
    </p:extLst>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ED18A0E0-AB96-9547-8D4F-5C952799DD0E}"/>
              </a:ext>
            </a:extLst>
          </p:cNvPr>
          <p:cNvSpPr>
            <a:spLocks noGrp="1"/>
          </p:cNvSpPr>
          <p:nvPr>
            <p:ph type="body" sz="quarter" idx="10"/>
          </p:nvPr>
        </p:nvSpPr>
        <p:spPr/>
        <p:txBody>
          <a:bodyPr>
            <a:normAutofit fontScale="85000" lnSpcReduction="10000"/>
          </a:bodyPr>
          <a:lstStyle/>
          <a:p>
            <a:r>
              <a:rPr lang="it-IT" dirty="0"/>
              <a:t>Ci sono tantissimi strumenti per il DMP</a:t>
            </a:r>
          </a:p>
        </p:txBody>
      </p:sp>
      <p:sp>
        <p:nvSpPr>
          <p:cNvPr id="3" name="Segnaposto testo 2">
            <a:extLst>
              <a:ext uri="{FF2B5EF4-FFF2-40B4-BE49-F238E27FC236}">
                <a16:creationId xmlns:a16="http://schemas.microsoft.com/office/drawing/2014/main" id="{A407C3ED-CB01-A640-9E31-3AD6D6A1ABD1}"/>
              </a:ext>
            </a:extLst>
          </p:cNvPr>
          <p:cNvSpPr>
            <a:spLocks noGrp="1"/>
          </p:cNvSpPr>
          <p:nvPr>
            <p:ph type="body" sz="quarter" idx="11"/>
          </p:nvPr>
        </p:nvSpPr>
        <p:spPr/>
        <p:txBody>
          <a:bodyPr/>
          <a:lstStyle/>
          <a:p>
            <a:r>
              <a:rPr lang="it-IT" dirty="0"/>
              <a:t>Vediamone alcuni…</a:t>
            </a:r>
          </a:p>
        </p:txBody>
      </p:sp>
    </p:spTree>
    <p:extLst>
      <p:ext uri="{BB962C8B-B14F-4D97-AF65-F5344CB8AC3E}">
        <p14:creationId xmlns:p14="http://schemas.microsoft.com/office/powerpoint/2010/main" val="238076200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Master">
  <a:themeElements>
    <a:clrScheme name="OpenAIRE">
      <a:dk1>
        <a:srgbClr val="000000"/>
      </a:dk1>
      <a:lt1>
        <a:srgbClr val="FEFFFF"/>
      </a:lt1>
      <a:dk2>
        <a:srgbClr val="424242"/>
      </a:dk2>
      <a:lt2>
        <a:srgbClr val="D5D5D5"/>
      </a:lt2>
      <a:accent1>
        <a:srgbClr val="2D3292"/>
      </a:accent1>
      <a:accent2>
        <a:srgbClr val="3889DE"/>
      </a:accent2>
      <a:accent3>
        <a:srgbClr val="69CDF3"/>
      </a:accent3>
      <a:accent4>
        <a:srgbClr val="797DD5"/>
      </a:accent4>
      <a:accent5>
        <a:srgbClr val="4248A9"/>
      </a:accent5>
      <a:accent6>
        <a:srgbClr val="D71E00"/>
      </a:accent6>
      <a:hlink>
        <a:srgbClr val="FF7C00"/>
      </a:hlink>
      <a:folHlink>
        <a:srgbClr val="000000"/>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381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penAIRE_OpenSans_2017_v1" id="{D9A866A4-9639-464A-BAF6-472C2B4E4D10}" vid="{6AE3E86A-DA0F-1449-AA19-57DD6D897A57}"/>
    </a:ext>
  </a:ext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381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OpenAIRE_OpenSans_2017_v1</Template>
  <TotalTime>26604</TotalTime>
  <Words>5301</Words>
  <Application>Microsoft Macintosh PowerPoint</Application>
  <PresentationFormat>Personalizzato</PresentationFormat>
  <Paragraphs>533</Paragraphs>
  <Slides>111</Slides>
  <Notes>13</Notes>
  <HiddenSlides>0</HiddenSlides>
  <MMClips>0</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111</vt:i4>
      </vt:variant>
    </vt:vector>
  </HeadingPairs>
  <TitlesOfParts>
    <vt:vector size="123" baseType="lpstr">
      <vt:lpstr>Arial</vt:lpstr>
      <vt:lpstr>Calibri</vt:lpstr>
      <vt:lpstr>Cambria Math</vt:lpstr>
      <vt:lpstr>Helvetica</vt:lpstr>
      <vt:lpstr>Helvetica Light</vt:lpstr>
      <vt:lpstr>Helvetica Neue</vt:lpstr>
      <vt:lpstr>Helvetica Neue Light</vt:lpstr>
      <vt:lpstr>Open Sans</vt:lpstr>
      <vt:lpstr>Open Sans Light</vt:lpstr>
      <vt:lpstr>Open Sans Semibold</vt:lpstr>
      <vt:lpstr>Source Serif Pro</vt:lpstr>
      <vt:lpstr>Master</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Manola</dc:creator>
  <cp:lastModifiedBy>Microsoft Office User</cp:lastModifiedBy>
  <cp:revision>922</cp:revision>
  <cp:lastPrinted>2018-11-22T01:20:18Z</cp:lastPrinted>
  <dcterms:created xsi:type="dcterms:W3CDTF">2017-08-30T15:59:35Z</dcterms:created>
  <dcterms:modified xsi:type="dcterms:W3CDTF">2021-02-10T12:37:30Z</dcterms:modified>
</cp:coreProperties>
</file>