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48" r:id="rId1"/>
    <p:sldMasterId id="2147483709" r:id="rId2"/>
  </p:sldMasterIdLst>
  <p:notesMasterIdLst>
    <p:notesMasterId r:id="rId22"/>
  </p:notesMasterIdLst>
  <p:sldIdLst>
    <p:sldId id="256" r:id="rId3"/>
    <p:sldId id="965" r:id="rId4"/>
    <p:sldId id="262" r:id="rId5"/>
    <p:sldId id="257" r:id="rId6"/>
    <p:sldId id="258" r:id="rId7"/>
    <p:sldId id="259" r:id="rId8"/>
    <p:sldId id="260" r:id="rId9"/>
    <p:sldId id="910" r:id="rId10"/>
    <p:sldId id="261" r:id="rId11"/>
    <p:sldId id="263" r:id="rId12"/>
    <p:sldId id="936" r:id="rId13"/>
    <p:sldId id="292" r:id="rId14"/>
    <p:sldId id="293" r:id="rId15"/>
    <p:sldId id="294" r:id="rId16"/>
    <p:sldId id="296" r:id="rId17"/>
    <p:sldId id="295" r:id="rId18"/>
    <p:sldId id="298" r:id="rId19"/>
    <p:sldId id="297" r:id="rId20"/>
    <p:sldId id="737" r:id="rId21"/>
  </p:sldIdLst>
  <p:sldSz cx="16256000" cy="9144000"/>
  <p:notesSz cx="6858000" cy="9144000"/>
  <p:embeddedFontLst>
    <p:embeddedFont>
      <p:font typeface="Calibri" panose="020F0502020204030204" pitchFamily="34" charset="0"/>
      <p:regular r:id="rId23"/>
      <p:bold r:id="rId24"/>
      <p:italic r:id="rId25"/>
      <p:boldItalic r:id="rId26"/>
    </p:embeddedFont>
    <p:embeddedFont>
      <p:font typeface="Helvetica Neue" panose="02000503000000020004" pitchFamily="2" charset="0"/>
      <p:regular r:id="rId27"/>
      <p:bold r:id="rId28"/>
      <p:italic r:id="rId29"/>
      <p:boldItalic r:id="rId30"/>
    </p:embeddedFont>
    <p:embeddedFont>
      <p:font typeface="Helvetica Neue Light" panose="02000403000000020004" pitchFamily="2" charset="0"/>
      <p:regular r:id="rId31"/>
      <p:bold r:id="rId32"/>
      <p:italic r:id="rId33"/>
      <p:boldItalic r:id="rId34"/>
    </p:embeddedFont>
    <p:embeddedFont>
      <p:font typeface="Open Sans" panose="020B0606030504020204" pitchFamily="34" charset="0"/>
      <p:regular r:id="rId35"/>
      <p:bold r:id="rId36"/>
      <p:italic r:id="rId37"/>
      <p:boldItalic r:id="rId38"/>
    </p:embeddedFont>
    <p:embeddedFont>
      <p:font typeface="Open Sans Light" panose="020B0606030504020204" pitchFamily="34" charset="0"/>
      <p:regular r:id="rId39"/>
      <p:bold r:id="rId40"/>
      <p:italic r:id="rId41"/>
      <p:boldItalic r:id="rId42"/>
    </p:embeddedFont>
    <p:embeddedFont>
      <p:font typeface="Open Sans SemiBold" panose="020B0606030504020204" pitchFamily="34" charset="0"/>
      <p:regular r:id="rId43"/>
      <p:bold r:id="rId44"/>
      <p:italic r:id="rId45"/>
      <p:boldItalic r:id="rId46"/>
    </p:embeddedFont>
    <p:embeddedFont>
      <p:font typeface="Open Sans SemiBold" panose="020B0606030504020204" pitchFamily="34" charset="0"/>
      <p:regular r:id="rId43"/>
      <p:bold r:id="rId44"/>
      <p:italic r:id="rId45"/>
      <p:boldItalic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9" roundtripDataSignature="AMtx7mhltrxblFEsMEkm5JbAGGVW623Ek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599"/>
  </p:normalViewPr>
  <p:slideViewPr>
    <p:cSldViewPr snapToGrid="0" snapToObjects="1">
      <p:cViewPr varScale="1">
        <p:scale>
          <a:sx n="79" d="100"/>
          <a:sy n="79" d="100"/>
        </p:scale>
        <p:origin x="856" y="2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4.fntdata"/><Relationship Id="rId39" Type="http://schemas.openxmlformats.org/officeDocument/2006/relationships/font" Target="fonts/font17.fntdata"/><Relationship Id="rId21" Type="http://schemas.openxmlformats.org/officeDocument/2006/relationships/slide" Target="slides/slide19.xml"/><Relationship Id="rId34" Type="http://schemas.openxmlformats.org/officeDocument/2006/relationships/font" Target="fonts/font12.fntdata"/><Relationship Id="rId42" Type="http://schemas.openxmlformats.org/officeDocument/2006/relationships/font" Target="fonts/font20.fntdata"/><Relationship Id="rId7" Type="http://schemas.openxmlformats.org/officeDocument/2006/relationships/slide" Target="slides/slide5.xml"/><Relationship Id="rId71"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font" Target="fonts/font7.fntdata"/><Relationship Id="rId11" Type="http://schemas.openxmlformats.org/officeDocument/2006/relationships/slide" Target="slides/slide9.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font" Target="fonts/font23.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9.fntdata"/><Relationship Id="rId44" Type="http://schemas.openxmlformats.org/officeDocument/2006/relationships/font" Target="fonts/font22.fntdata"/><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font" Target="fonts/font21.fntdata"/><Relationship Id="rId69" Type="http://customschemas.google.com/relationships/presentationmetadata" Target="metadata"/><Relationship Id="rId8" Type="http://schemas.openxmlformats.org/officeDocument/2006/relationships/slide" Target="slides/slide6.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46" Type="http://schemas.openxmlformats.org/officeDocument/2006/relationships/font" Target="fonts/font24.fntdata"/><Relationship Id="rId20" Type="http://schemas.openxmlformats.org/officeDocument/2006/relationships/slide" Target="slides/slide18.xml"/><Relationship Id="rId41" Type="http://schemas.openxmlformats.org/officeDocument/2006/relationships/font" Target="fonts/font19.fntdata"/><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1pPr>
            <a:lvl2pPr marL="914400" marR="0" lvl="1"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2pPr>
            <a:lvl3pPr marL="1371600" marR="0" lvl="2"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3pPr>
            <a:lvl4pPr marL="1828800" marR="0" lvl="3"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4pPr>
            <a:lvl5pPr marL="2286000" marR="0" lvl="4"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5pPr>
            <a:lvl6pPr marL="2743200" marR="0" lvl="5"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6pPr>
            <a:lvl7pPr marL="3200400" marR="0" lvl="6"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7pPr>
            <a:lvl8pPr marL="3657600" marR="0" lvl="7"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8pPr>
            <a:lvl9pPr marL="4114800" marR="0" lvl="8"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gad9f56bff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81" name="Google Shape;581;gad9f56bffc_0_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endParaRPr/>
          </a:p>
        </p:txBody>
      </p:sp>
    </p:spTree>
    <p:extLst>
      <p:ext uri="{BB962C8B-B14F-4D97-AF65-F5344CB8AC3E}">
        <p14:creationId xmlns:p14="http://schemas.microsoft.com/office/powerpoint/2010/main" val="28302687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gad9f56bff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81" name="Google Shape;581;gad9f56bffc_0_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endParaRPr/>
          </a:p>
        </p:txBody>
      </p:sp>
    </p:spTree>
    <p:extLst>
      <p:ext uri="{BB962C8B-B14F-4D97-AF65-F5344CB8AC3E}">
        <p14:creationId xmlns:p14="http://schemas.microsoft.com/office/powerpoint/2010/main" val="31154865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4"/>
        <p:cNvGrpSpPr/>
        <p:nvPr/>
      </p:nvGrpSpPr>
      <p:grpSpPr>
        <a:xfrm>
          <a:off x="0" y="0"/>
          <a:ext cx="0" cy="0"/>
          <a:chOff x="0" y="0"/>
          <a:chExt cx="0" cy="0"/>
        </a:xfrm>
      </p:grpSpPr>
      <p:sp>
        <p:nvSpPr>
          <p:cNvPr id="895" name="Google Shape;895;gb1d9dfa827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6" name="Google Shape;896;gb1d9dfa827_0_15: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2"/>
        <p:cNvGrpSpPr/>
        <p:nvPr/>
      </p:nvGrpSpPr>
      <p:grpSpPr>
        <a:xfrm>
          <a:off x="0" y="0"/>
          <a:ext cx="0" cy="0"/>
          <a:chOff x="0" y="0"/>
          <a:chExt cx="0" cy="0"/>
        </a:xfrm>
      </p:grpSpPr>
      <p:sp>
        <p:nvSpPr>
          <p:cNvPr id="903" name="Google Shape;903;ga932c22c9c_1_5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4" name="Google Shape;904;ga932c22c9c_1_538: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1"/>
        <p:cNvGrpSpPr/>
        <p:nvPr/>
      </p:nvGrpSpPr>
      <p:grpSpPr>
        <a:xfrm>
          <a:off x="0" y="0"/>
          <a:ext cx="0" cy="0"/>
          <a:chOff x="0" y="0"/>
          <a:chExt cx="0" cy="0"/>
        </a:xfrm>
      </p:grpSpPr>
      <p:sp>
        <p:nvSpPr>
          <p:cNvPr id="912" name="Google Shape;912;ga932c22c9c_1_5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3" name="Google Shape;913;ga932c22c9c_1_546: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7"/>
        <p:cNvGrpSpPr/>
        <p:nvPr/>
      </p:nvGrpSpPr>
      <p:grpSpPr>
        <a:xfrm>
          <a:off x="0" y="0"/>
          <a:ext cx="0" cy="0"/>
          <a:chOff x="0" y="0"/>
          <a:chExt cx="0" cy="0"/>
        </a:xfrm>
      </p:grpSpPr>
      <p:sp>
        <p:nvSpPr>
          <p:cNvPr id="928" name="Google Shape;928;ga932c22c9c_1_5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9" name="Google Shape;929;ga932c22c9c_1_562: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9"/>
        <p:cNvGrpSpPr/>
        <p:nvPr/>
      </p:nvGrpSpPr>
      <p:grpSpPr>
        <a:xfrm>
          <a:off x="0" y="0"/>
          <a:ext cx="0" cy="0"/>
          <a:chOff x="0" y="0"/>
          <a:chExt cx="0" cy="0"/>
        </a:xfrm>
      </p:grpSpPr>
      <p:sp>
        <p:nvSpPr>
          <p:cNvPr id="920" name="Google Shape;920;ga932c22c9c_1_5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1" name="Google Shape;921;ga932c22c9c_1_552: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4"/>
        <p:cNvGrpSpPr/>
        <p:nvPr/>
      </p:nvGrpSpPr>
      <p:grpSpPr>
        <a:xfrm>
          <a:off x="0" y="0"/>
          <a:ext cx="0" cy="0"/>
          <a:chOff x="0" y="0"/>
          <a:chExt cx="0" cy="0"/>
        </a:xfrm>
      </p:grpSpPr>
      <p:sp>
        <p:nvSpPr>
          <p:cNvPr id="945" name="Google Shape;945;ga932c22c9c_1_5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6" name="Google Shape;946;ga932c22c9c_1_58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6"/>
        <p:cNvGrpSpPr/>
        <p:nvPr/>
      </p:nvGrpSpPr>
      <p:grpSpPr>
        <a:xfrm>
          <a:off x="0" y="0"/>
          <a:ext cx="0" cy="0"/>
          <a:chOff x="0" y="0"/>
          <a:chExt cx="0" cy="0"/>
        </a:xfrm>
      </p:grpSpPr>
      <p:sp>
        <p:nvSpPr>
          <p:cNvPr id="937" name="Google Shape;937;ga932c22c9c_1_5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8" name="Google Shape;938;ga932c22c9c_1_582: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gad9f56bffc_0_1450: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35" name="Google Shape;635;gad9f56bffc_0_14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33247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
        <p:cNvGrpSpPr/>
        <p:nvPr/>
      </p:nvGrpSpPr>
      <p:grpSpPr>
        <a:xfrm>
          <a:off x="0" y="0"/>
          <a:ext cx="0" cy="0"/>
          <a:chOff x="0" y="0"/>
          <a:chExt cx="0" cy="0"/>
        </a:xfrm>
      </p:grpSpPr>
      <p:sp>
        <p:nvSpPr>
          <p:cNvPr id="640" name="Google Shape;640;gad9f56bffc_0_2073: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41" name="Google Shape;641;gad9f56bffc_0_2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073372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gad9f56bffc_0_2065: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95" name="Google Shape;595;gad9f56bffc_0_20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497242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4"/>
        <p:cNvGrpSpPr/>
        <p:nvPr/>
      </p:nvGrpSpPr>
      <p:grpSpPr>
        <a:xfrm>
          <a:off x="0" y="0"/>
          <a:ext cx="0" cy="0"/>
          <a:chOff x="0" y="0"/>
          <a:chExt cx="0" cy="0"/>
        </a:xfrm>
      </p:grpSpPr>
      <p:sp>
        <p:nvSpPr>
          <p:cNvPr id="605" name="Google Shape;605;gad9f56bffc_0_1405: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6" name="Google Shape;606;gad9f56bffc_0_14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013718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7"/>
        <p:cNvGrpSpPr/>
        <p:nvPr/>
      </p:nvGrpSpPr>
      <p:grpSpPr>
        <a:xfrm>
          <a:off x="0" y="0"/>
          <a:ext cx="0" cy="0"/>
          <a:chOff x="0" y="0"/>
          <a:chExt cx="0" cy="0"/>
        </a:xfrm>
      </p:grpSpPr>
      <p:sp>
        <p:nvSpPr>
          <p:cNvPr id="618" name="Google Shape;618;gad9f56bffc_0_141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19" name="Google Shape;619;gad9f56bffc_0_14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731455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3"/>
        <p:cNvGrpSpPr/>
        <p:nvPr/>
      </p:nvGrpSpPr>
      <p:grpSpPr>
        <a:xfrm>
          <a:off x="0" y="0"/>
          <a:ext cx="0" cy="0"/>
          <a:chOff x="0" y="0"/>
          <a:chExt cx="0" cy="0"/>
        </a:xfrm>
      </p:grpSpPr>
      <p:sp>
        <p:nvSpPr>
          <p:cNvPr id="624" name="Google Shape;624;gad9f56bffc_0_1434: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25" name="Google Shape;625;gad9f56bffc_0_14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28544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3"/>
        <p:cNvGrpSpPr/>
        <p:nvPr/>
      </p:nvGrpSpPr>
      <p:grpSpPr>
        <a:xfrm>
          <a:off x="0" y="0"/>
          <a:ext cx="0" cy="0"/>
          <a:chOff x="0" y="0"/>
          <a:chExt cx="0" cy="0"/>
        </a:xfrm>
      </p:grpSpPr>
      <p:sp>
        <p:nvSpPr>
          <p:cNvPr id="634" name="Google Shape;634;gad9f56bffc_0_1450: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35" name="Google Shape;635;gad9f56bffc_0_14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809182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3"/>
        <p:cNvGrpSpPr/>
        <p:nvPr/>
      </p:nvGrpSpPr>
      <p:grpSpPr>
        <a:xfrm>
          <a:off x="0" y="0"/>
          <a:ext cx="0" cy="0"/>
          <a:chOff x="0" y="0"/>
          <a:chExt cx="0" cy="0"/>
        </a:xfrm>
      </p:grpSpPr>
      <p:sp>
        <p:nvSpPr>
          <p:cNvPr id="654" name="Google Shape;654;gad9f56bffc_0_1458: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5" name="Google Shape;655;gad9f56bffc_0_14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215240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62.png"/><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61.png"/><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png"/><Relationship Id="rId1" Type="http://schemas.openxmlformats.org/officeDocument/2006/relationships/slideMaster" Target="../slideMasters/slideMaster2.xml"/><Relationship Id="rId6" Type="http://schemas.openxmlformats.org/officeDocument/2006/relationships/image" Target="../media/image17.jpg"/><Relationship Id="rId5" Type="http://schemas.openxmlformats.org/officeDocument/2006/relationships/image" Target="../media/image15.png"/><Relationship Id="rId4" Type="http://schemas.openxmlformats.org/officeDocument/2006/relationships/image" Target="../media/image3.png"/></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png"/><Relationship Id="rId1" Type="http://schemas.openxmlformats.org/officeDocument/2006/relationships/slideMaster" Target="../slideMasters/slideMaster1.xml"/><Relationship Id="rId6" Type="http://schemas.openxmlformats.org/officeDocument/2006/relationships/image" Target="../media/image17.jpg"/><Relationship Id="rId5" Type="http://schemas.openxmlformats.org/officeDocument/2006/relationships/image" Target="../media/image16.png"/><Relationship Id="rId4" Type="http://schemas.openxmlformats.org/officeDocument/2006/relationships/image" Target="../media/image15.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Master" Target="../slideMasters/slideMaster1.xml"/><Relationship Id="rId5" Type="http://schemas.openxmlformats.org/officeDocument/2006/relationships/image" Target="../media/image16.png"/><Relationship Id="rId4" Type="http://schemas.openxmlformats.org/officeDocument/2006/relationships/image" Target="../media/image1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6.png"/><Relationship Id="rId1" Type="http://schemas.openxmlformats.org/officeDocument/2006/relationships/slideMaster" Target="../slideMasters/slideMaster1.xml"/><Relationship Id="rId5" Type="http://schemas.openxmlformats.org/officeDocument/2006/relationships/image" Target="../media/image24.png"/><Relationship Id="rId4" Type="http://schemas.openxmlformats.org/officeDocument/2006/relationships/image" Target="../media/image16.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6.png"/><Relationship Id="rId2" Type="http://schemas.openxmlformats.org/officeDocument/2006/relationships/image" Target="../media/image9.jp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7.png"/><Relationship Id="rId1" Type="http://schemas.openxmlformats.org/officeDocument/2006/relationships/slideMaster" Target="../slideMasters/slideMaster1.xml"/><Relationship Id="rId5" Type="http://schemas.openxmlformats.org/officeDocument/2006/relationships/image" Target="../media/image16.png"/><Relationship Id="rId4" Type="http://schemas.openxmlformats.org/officeDocument/2006/relationships/image" Target="../media/image15.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Master" Target="../slideMasters/slideMaster1.xml"/><Relationship Id="rId4" Type="http://schemas.openxmlformats.org/officeDocument/2006/relationships/image" Target="../media/image36.emf"/></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5.emf"/><Relationship Id="rId2" Type="http://schemas.openxmlformats.org/officeDocument/2006/relationships/image" Target="../media/image23.png"/><Relationship Id="rId1" Type="http://schemas.openxmlformats.org/officeDocument/2006/relationships/slideMaster" Target="../slideMasters/slideMaster2.xml"/><Relationship Id="rId6" Type="http://schemas.openxmlformats.org/officeDocument/2006/relationships/image" Target="../media/image44.emf"/><Relationship Id="rId5" Type="http://schemas.openxmlformats.org/officeDocument/2006/relationships/image" Target="../media/image36.emf"/><Relationship Id="rId4" Type="http://schemas.openxmlformats.org/officeDocument/2006/relationships/image" Target="../media/image3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6.png"/><Relationship Id="rId1" Type="http://schemas.openxmlformats.org/officeDocument/2006/relationships/slideMaster" Target="../slideMasters/slideMaster2.xml"/><Relationship Id="rId6" Type="http://schemas.openxmlformats.org/officeDocument/2006/relationships/image" Target="../media/image45.emf"/><Relationship Id="rId5" Type="http://schemas.openxmlformats.org/officeDocument/2006/relationships/image" Target="../media/image44.emf"/><Relationship Id="rId4" Type="http://schemas.openxmlformats.org/officeDocument/2006/relationships/image" Target="../media/image36.emf"/></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4.emf"/><Relationship Id="rId7" Type="http://schemas.openxmlformats.org/officeDocument/2006/relationships/image" Target="../media/image36.emf"/><Relationship Id="rId2" Type="http://schemas.openxmlformats.org/officeDocument/2006/relationships/image" Target="../media/image9.jpg"/><Relationship Id="rId1" Type="http://schemas.openxmlformats.org/officeDocument/2006/relationships/slideMaster" Target="../slideMasters/slideMaster2.xml"/><Relationship Id="rId6" Type="http://schemas.openxmlformats.org/officeDocument/2006/relationships/image" Target="../media/image35.png"/><Relationship Id="rId5" Type="http://schemas.openxmlformats.org/officeDocument/2006/relationships/image" Target="../media/image46.png"/><Relationship Id="rId4" Type="http://schemas.openxmlformats.org/officeDocument/2006/relationships/image" Target="../media/image45.emf"/></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4.emf"/><Relationship Id="rId7" Type="http://schemas.openxmlformats.org/officeDocument/2006/relationships/image" Target="../media/image36.emf"/><Relationship Id="rId2" Type="http://schemas.openxmlformats.org/officeDocument/2006/relationships/image" Target="../media/image26.png"/><Relationship Id="rId1" Type="http://schemas.openxmlformats.org/officeDocument/2006/relationships/slideMaster" Target="../slideMasters/slideMaster2.xml"/><Relationship Id="rId6" Type="http://schemas.openxmlformats.org/officeDocument/2006/relationships/image" Target="../media/image35.png"/><Relationship Id="rId5" Type="http://schemas.openxmlformats.org/officeDocument/2006/relationships/image" Target="../media/image43.png"/><Relationship Id="rId4" Type="http://schemas.openxmlformats.org/officeDocument/2006/relationships/image" Target="../media/image45.emf"/></Relationships>
</file>

<file path=ppt/slideLayouts/_rels/slideLayout59.xml.rels><?xml version="1.0" encoding="UTF-8" standalone="yes"?>
<Relationships xmlns="http://schemas.openxmlformats.org/package/2006/relationships"><Relationship Id="rId8" Type="http://schemas.openxmlformats.org/officeDocument/2006/relationships/image" Target="../media/image45.emf"/><Relationship Id="rId3" Type="http://schemas.openxmlformats.org/officeDocument/2006/relationships/image" Target="../media/image14.png"/><Relationship Id="rId7" Type="http://schemas.openxmlformats.org/officeDocument/2006/relationships/image" Target="../media/image44.emf"/><Relationship Id="rId2" Type="http://schemas.openxmlformats.org/officeDocument/2006/relationships/image" Target="../media/image9.jpg"/><Relationship Id="rId1" Type="http://schemas.openxmlformats.org/officeDocument/2006/relationships/slideMaster" Target="../slideMasters/slideMaster2.xml"/><Relationship Id="rId6" Type="http://schemas.openxmlformats.org/officeDocument/2006/relationships/image" Target="../media/image36.emf"/><Relationship Id="rId5" Type="http://schemas.openxmlformats.org/officeDocument/2006/relationships/image" Target="../media/image35.png"/><Relationship Id="rId4" Type="http://schemas.openxmlformats.org/officeDocument/2006/relationships/image" Target="../media/image4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image" Target="../media/image45.emf"/><Relationship Id="rId3" Type="http://schemas.openxmlformats.org/officeDocument/2006/relationships/image" Target="../media/image14.png"/><Relationship Id="rId7" Type="http://schemas.openxmlformats.org/officeDocument/2006/relationships/image" Target="../media/image44.emf"/><Relationship Id="rId2" Type="http://schemas.openxmlformats.org/officeDocument/2006/relationships/image" Target="../media/image48.jpg"/><Relationship Id="rId1" Type="http://schemas.openxmlformats.org/officeDocument/2006/relationships/slideMaster" Target="../slideMasters/slideMaster2.xml"/><Relationship Id="rId6" Type="http://schemas.openxmlformats.org/officeDocument/2006/relationships/image" Target="../media/image36.emf"/><Relationship Id="rId5" Type="http://schemas.openxmlformats.org/officeDocument/2006/relationships/image" Target="../media/image35.png"/><Relationship Id="rId4" Type="http://schemas.openxmlformats.org/officeDocument/2006/relationships/image" Target="../media/image47.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49.jpeg"/><Relationship Id="rId2" Type="http://schemas.openxmlformats.org/officeDocument/2006/relationships/image" Target="../media/image14.png"/><Relationship Id="rId1" Type="http://schemas.openxmlformats.org/officeDocument/2006/relationships/slideMaster" Target="../slideMasters/slideMaster2.xml"/><Relationship Id="rId6" Type="http://schemas.openxmlformats.org/officeDocument/2006/relationships/image" Target="../media/image44.emf"/><Relationship Id="rId5" Type="http://schemas.openxmlformats.org/officeDocument/2006/relationships/image" Target="../media/image36.emf"/><Relationship Id="rId4" Type="http://schemas.openxmlformats.org/officeDocument/2006/relationships/image" Target="../media/image3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50.png"/><Relationship Id="rId1" Type="http://schemas.openxmlformats.org/officeDocument/2006/relationships/slideMaster" Target="../slideMasters/slideMaster2.xml"/><Relationship Id="rId6" Type="http://schemas.openxmlformats.org/officeDocument/2006/relationships/image" Target="../media/image45.emf"/><Relationship Id="rId5" Type="http://schemas.openxmlformats.org/officeDocument/2006/relationships/image" Target="../media/image44.emf"/><Relationship Id="rId4" Type="http://schemas.openxmlformats.org/officeDocument/2006/relationships/image" Target="../media/image36.emf"/></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8.png"/><Relationship Id="rId1" Type="http://schemas.openxmlformats.org/officeDocument/2006/relationships/slideMaster" Target="../slideMasters/slideMaster2.xml"/><Relationship Id="rId4" Type="http://schemas.openxmlformats.org/officeDocument/2006/relationships/image" Target="../media/image36.emf"/></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7.png"/><Relationship Id="rId1" Type="http://schemas.openxmlformats.org/officeDocument/2006/relationships/slideMaster" Target="../slideMasters/slideMaster2.xml"/><Relationship Id="rId4" Type="http://schemas.openxmlformats.org/officeDocument/2006/relationships/image" Target="../media/image36.emf"/></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Master" Target="../slideMasters/slideMaster2.xml"/><Relationship Id="rId4" Type="http://schemas.openxmlformats.org/officeDocument/2006/relationships/image" Target="../media/image36.emf"/></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5.png"/><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Master" Target="../slideMasters/slideMaster2.xml"/><Relationship Id="rId4" Type="http://schemas.openxmlformats.org/officeDocument/2006/relationships/image" Target="../media/image36.emf"/></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Master" Target="../slideMasters/slideMaster2.xml"/><Relationship Id="rId4" Type="http://schemas.openxmlformats.org/officeDocument/2006/relationships/image" Target="../media/image36.emf"/></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28.png"/><Relationship Id="rId1" Type="http://schemas.openxmlformats.org/officeDocument/2006/relationships/slideMaster" Target="../slideMasters/slideMaster2.xml"/><Relationship Id="rId5" Type="http://schemas.openxmlformats.org/officeDocument/2006/relationships/image" Target="../media/image36.emf"/><Relationship Id="rId4" Type="http://schemas.openxmlformats.org/officeDocument/2006/relationships/image" Target="../media/image35.pn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9.png"/><Relationship Id="rId1" Type="http://schemas.openxmlformats.org/officeDocument/2006/relationships/slideMaster" Target="../slideMasters/slideMaster2.xml"/><Relationship Id="rId4" Type="http://schemas.openxmlformats.org/officeDocument/2006/relationships/image" Target="../media/image36.emf"/></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Master" Target="../slideMasters/slideMaster2.xml"/><Relationship Id="rId4" Type="http://schemas.openxmlformats.org/officeDocument/2006/relationships/image" Target="../media/image36.emf"/></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35.png"/><Relationship Id="rId1" Type="http://schemas.openxmlformats.org/officeDocument/2006/relationships/slideMaster" Target="../slideMasters/slideMaster2.xml"/><Relationship Id="rId4" Type="http://schemas.openxmlformats.org/officeDocument/2006/relationships/image" Target="../media/image36.emf"/></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Master" Target="../slideMasters/slideMaster2.xml"/><Relationship Id="rId4" Type="http://schemas.openxmlformats.org/officeDocument/2006/relationships/image" Target="../media/image36.emf"/></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3.png"/><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57.png"/><Relationship Id="rId1" Type="http://schemas.openxmlformats.org/officeDocument/2006/relationships/slideMaster" Target="../slideMasters/slideMaster2.xml"/><Relationship Id="rId5" Type="http://schemas.openxmlformats.org/officeDocument/2006/relationships/image" Target="../media/image35.png"/><Relationship Id="rId4" Type="http://schemas.openxmlformats.org/officeDocument/2006/relationships/image" Target="../media/image36.emf"/></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7.png"/><Relationship Id="rId1" Type="http://schemas.openxmlformats.org/officeDocument/2006/relationships/slideMaster" Target="../slideMasters/slideMaster2.xml"/><Relationship Id="rId5" Type="http://schemas.openxmlformats.org/officeDocument/2006/relationships/image" Target="../media/image36.emf"/><Relationship Id="rId4" Type="http://schemas.openxmlformats.org/officeDocument/2006/relationships/image" Target="../media/image3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19.png"/><Relationship Id="rId1" Type="http://schemas.openxmlformats.org/officeDocument/2006/relationships/slideMaster" Target="../slideMasters/slideMaster2.xml"/><Relationship Id="rId5" Type="http://schemas.openxmlformats.org/officeDocument/2006/relationships/image" Target="../media/image36.emf"/><Relationship Id="rId4" Type="http://schemas.openxmlformats.org/officeDocument/2006/relationships/image" Target="../media/image3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58.jpg"/><Relationship Id="rId1" Type="http://schemas.openxmlformats.org/officeDocument/2006/relationships/slideMaster" Target="../slideMasters/slideMaster2.xml"/><Relationship Id="rId5" Type="http://schemas.openxmlformats.org/officeDocument/2006/relationships/image" Target="../media/image36.emf"/><Relationship Id="rId4" Type="http://schemas.openxmlformats.org/officeDocument/2006/relationships/image" Target="../media/image3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Master" Target="../slideMasters/slideMaster2.xml"/><Relationship Id="rId5" Type="http://schemas.openxmlformats.org/officeDocument/2006/relationships/image" Target="../media/image36.emf"/><Relationship Id="rId4" Type="http://schemas.openxmlformats.org/officeDocument/2006/relationships/image" Target="../media/image35.pn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Master" Target="../slideMasters/slideMaster2.xml"/><Relationship Id="rId5" Type="http://schemas.openxmlformats.org/officeDocument/2006/relationships/image" Target="../media/image36.emf"/><Relationship Id="rId4" Type="http://schemas.openxmlformats.org/officeDocument/2006/relationships/image" Target="../media/image35.pn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Master" Target="../slideMasters/slideMaster2.xml"/><Relationship Id="rId5" Type="http://schemas.openxmlformats.org/officeDocument/2006/relationships/image" Target="../media/image36.emf"/><Relationship Id="rId4" Type="http://schemas.openxmlformats.org/officeDocument/2006/relationships/image" Target="../media/image35.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52.png"/><Relationship Id="rId1" Type="http://schemas.openxmlformats.org/officeDocument/2006/relationships/slideMaster" Target="../slideMasters/slideMaster2.xml"/><Relationship Id="rId4" Type="http://schemas.openxmlformats.org/officeDocument/2006/relationships/image" Target="../media/image36.emf"/></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52.png"/><Relationship Id="rId1" Type="http://schemas.openxmlformats.org/officeDocument/2006/relationships/slideMaster" Target="../slideMasters/slideMaster2.xml"/><Relationship Id="rId4" Type="http://schemas.openxmlformats.org/officeDocument/2006/relationships/image" Target="../media/image36.emf"/></Relationships>
</file>

<file path=ppt/slideLayouts/_rels/slideLayout9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52.png"/><Relationship Id="rId1" Type="http://schemas.openxmlformats.org/officeDocument/2006/relationships/slideMaster" Target="../slideMasters/slideMaster2.xml"/><Relationship Id="rId4" Type="http://schemas.openxmlformats.org/officeDocument/2006/relationships/image" Target="../media/image36.emf"/></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59.png"/><Relationship Id="rId1" Type="http://schemas.openxmlformats.org/officeDocument/2006/relationships/slideMaster" Target="../slideMasters/slideMaster2.xml"/><Relationship Id="rId5" Type="http://schemas.openxmlformats.org/officeDocument/2006/relationships/image" Target="../media/image36.emf"/><Relationship Id="rId4" Type="http://schemas.openxmlformats.org/officeDocument/2006/relationships/image" Target="../media/image35.png"/></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Master" Target="../slideMasters/slideMaster2.xml"/><Relationship Id="rId5" Type="http://schemas.openxmlformats.org/officeDocument/2006/relationships/image" Target="../media/image36.emf"/><Relationship Id="rId4" Type="http://schemas.openxmlformats.org/officeDocument/2006/relationships/image" Target="../media/image35.pn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7.png"/><Relationship Id="rId1" Type="http://schemas.openxmlformats.org/officeDocument/2006/relationships/slideMaster" Target="../slideMasters/slideMaster2.xml"/><Relationship Id="rId5" Type="http://schemas.openxmlformats.org/officeDocument/2006/relationships/image" Target="../media/image36.emf"/><Relationship Id="rId4" Type="http://schemas.openxmlformats.org/officeDocument/2006/relationships/image" Target="../media/image35.png"/></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60.png"/><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6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4">
  <p:cSld name="1_Title 4">
    <p:spTree>
      <p:nvGrpSpPr>
        <p:cNvPr id="1" name="Shape 65"/>
        <p:cNvGrpSpPr/>
        <p:nvPr/>
      </p:nvGrpSpPr>
      <p:grpSpPr>
        <a:xfrm>
          <a:off x="0" y="0"/>
          <a:ext cx="0" cy="0"/>
          <a:chOff x="0" y="0"/>
          <a:chExt cx="0" cy="0"/>
        </a:xfrm>
      </p:grpSpPr>
      <p:sp>
        <p:nvSpPr>
          <p:cNvPr id="66" name="Google Shape;66;p97"/>
          <p:cNvSpPr/>
          <p:nvPr/>
        </p:nvSpPr>
        <p:spPr>
          <a:xfrm>
            <a:off x="0" y="8065033"/>
            <a:ext cx="16256001" cy="1117600"/>
          </a:xfrm>
          <a:prstGeom prst="rect">
            <a:avLst/>
          </a:prstGeom>
          <a:solidFill>
            <a:schemeClr val="lt1"/>
          </a:solidFill>
          <a:ln>
            <a:noFill/>
          </a:ln>
          <a:effectLst>
            <a:outerShdw blurRad="25400" dist="12700" dir="5400000" rotWithShape="0">
              <a:schemeClr val="lt1">
                <a:alpha val="49411"/>
              </a:scheme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pic>
        <p:nvPicPr>
          <p:cNvPr id="67" name="Google Shape;67;p97"/>
          <p:cNvPicPr preferRelativeResize="0"/>
          <p:nvPr/>
        </p:nvPicPr>
        <p:blipFill rotWithShape="1">
          <a:blip r:embed="rId2">
            <a:alphaModFix/>
          </a:blip>
          <a:srcRect l="20170" t="-133" r="-13634" b="-1408"/>
          <a:stretch/>
        </p:blipFill>
        <p:spPr>
          <a:xfrm>
            <a:off x="-42529" y="-215752"/>
            <a:ext cx="19080000" cy="8243846"/>
          </a:xfrm>
          <a:prstGeom prst="rect">
            <a:avLst/>
          </a:prstGeom>
          <a:noFill/>
          <a:ln>
            <a:noFill/>
          </a:ln>
        </p:spPr>
      </p:pic>
      <p:sp>
        <p:nvSpPr>
          <p:cNvPr id="68" name="Google Shape;68;p97"/>
          <p:cNvSpPr/>
          <p:nvPr/>
        </p:nvSpPr>
        <p:spPr>
          <a:xfrm>
            <a:off x="-42530" y="-194646"/>
            <a:ext cx="16271999" cy="8136000"/>
          </a:xfrm>
          <a:prstGeom prst="rect">
            <a:avLst/>
          </a:prstGeom>
          <a:gradFill>
            <a:gsLst>
              <a:gs pos="0">
                <a:srgbClr val="4B54FF"/>
              </a:gs>
              <a:gs pos="54000">
                <a:srgbClr val="00EFEF">
                  <a:alpha val="0"/>
                </a:srgbClr>
              </a:gs>
              <a:gs pos="100000">
                <a:srgbClr val="00EFEF">
                  <a:alpha val="0"/>
                </a:srgbClr>
              </a:gs>
            </a:gsLst>
            <a:lin ang="5400000" scaled="0"/>
          </a:gradFill>
          <a:ln>
            <a:noFill/>
          </a:ln>
          <a:effectLst>
            <a:outerShdw blurRad="25400" dist="12700" dir="5400000" rotWithShape="0">
              <a:schemeClr val="accent1">
                <a:alpha val="49411"/>
              </a:scheme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69" name="Google Shape;69;p97"/>
          <p:cNvSpPr txBox="1">
            <a:spLocks noGrp="1"/>
          </p:cNvSpPr>
          <p:nvPr>
            <p:ph type="body" idx="1"/>
          </p:nvPr>
        </p:nvSpPr>
        <p:spPr>
          <a:xfrm>
            <a:off x="697519" y="2146730"/>
            <a:ext cx="14671442" cy="2425269"/>
          </a:xfrm>
          <a:prstGeom prst="rect">
            <a:avLst/>
          </a:prstGeom>
          <a:noFill/>
          <a:ln>
            <a:noFill/>
          </a:ln>
        </p:spPr>
        <p:txBody>
          <a:bodyPr spcFirstLastPara="1" wrap="square" lIns="0" tIns="0" rIns="0" bIns="72000" anchor="b" anchorCtr="0">
            <a:normAutofit/>
          </a:bodyPr>
          <a:lstStyle>
            <a:lvl1pPr marL="457200" lvl="0" indent="-228600" algn="l">
              <a:lnSpc>
                <a:spcPct val="100000"/>
              </a:lnSpc>
              <a:spcBef>
                <a:spcPts val="0"/>
              </a:spcBef>
              <a:spcAft>
                <a:spcPts val="0"/>
              </a:spcAft>
              <a:buClr>
                <a:schemeClr val="lt1"/>
              </a:buClr>
              <a:buSzPts val="6600"/>
              <a:buFont typeface="Helvetica Neue"/>
              <a:buNone/>
              <a:defRPr sz="8800" b="1"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70" name="Google Shape;70;p97"/>
          <p:cNvSpPr txBox="1">
            <a:spLocks noGrp="1"/>
          </p:cNvSpPr>
          <p:nvPr>
            <p:ph type="body" idx="2"/>
          </p:nvPr>
        </p:nvSpPr>
        <p:spPr>
          <a:xfrm>
            <a:off x="670441" y="4572000"/>
            <a:ext cx="14698520" cy="2844800"/>
          </a:xfrm>
          <a:prstGeom prst="rect">
            <a:avLst/>
          </a:prstGeom>
          <a:noFill/>
          <a:ln>
            <a:noFill/>
          </a:ln>
        </p:spPr>
        <p:txBody>
          <a:bodyPr spcFirstLastPara="1" wrap="square" lIns="0" tIns="72000" rIns="0" bIns="0" anchor="t" anchorCtr="0">
            <a:normAutofit/>
          </a:bodyPr>
          <a:lstStyle>
            <a:lvl1pPr marL="457200" lvl="0" indent="-228600" algn="l">
              <a:lnSpc>
                <a:spcPct val="100000"/>
              </a:lnSpc>
              <a:spcBef>
                <a:spcPts val="300"/>
              </a:spcBef>
              <a:spcAft>
                <a:spcPts val="0"/>
              </a:spcAft>
              <a:buClr>
                <a:schemeClr val="lt1"/>
              </a:buClr>
              <a:buSzPts val="3150"/>
              <a:buFont typeface="Helvetica Neue"/>
              <a:buNone/>
              <a:defRPr sz="4200" b="0"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71" name="Google Shape;71;p97"/>
          <p:cNvSpPr txBox="1">
            <a:spLocks noGrp="1"/>
          </p:cNvSpPr>
          <p:nvPr>
            <p:ph type="body" idx="3"/>
          </p:nvPr>
        </p:nvSpPr>
        <p:spPr>
          <a:xfrm>
            <a:off x="9127458" y="856565"/>
            <a:ext cx="6241503" cy="382019"/>
          </a:xfrm>
          <a:prstGeom prst="rect">
            <a:avLst/>
          </a:prstGeom>
          <a:noFill/>
          <a:ln>
            <a:noFill/>
          </a:ln>
        </p:spPr>
        <p:txBody>
          <a:bodyPr spcFirstLastPara="1" wrap="square" lIns="0" tIns="0" rIns="0" bIns="0" anchor="b" anchorCtr="0">
            <a:noAutofit/>
          </a:bodyPr>
          <a:lstStyle>
            <a:lvl1pPr marL="457200" lvl="0" indent="-228600" algn="r">
              <a:lnSpc>
                <a:spcPct val="100000"/>
              </a:lnSpc>
              <a:spcBef>
                <a:spcPts val="3900"/>
              </a:spcBef>
              <a:spcAft>
                <a:spcPts val="0"/>
              </a:spcAft>
              <a:buClr>
                <a:schemeClr val="lt1"/>
              </a:buClr>
              <a:buSzPts val="2100"/>
              <a:buFont typeface="Helvetica Neue"/>
              <a:buNone/>
              <a:defRPr sz="2800" b="1"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72" name="Google Shape;72;p97"/>
          <p:cNvSpPr txBox="1">
            <a:spLocks noGrp="1"/>
          </p:cNvSpPr>
          <p:nvPr>
            <p:ph type="body" idx="4"/>
          </p:nvPr>
        </p:nvSpPr>
        <p:spPr>
          <a:xfrm>
            <a:off x="9127458" y="1237927"/>
            <a:ext cx="6241504" cy="405683"/>
          </a:xfrm>
          <a:prstGeom prst="rect">
            <a:avLst/>
          </a:prstGeom>
          <a:noFill/>
          <a:ln>
            <a:noFill/>
          </a:ln>
        </p:spPr>
        <p:txBody>
          <a:bodyPr spcFirstLastPara="1" wrap="square" lIns="0" tIns="36000" rIns="0" bIns="0" anchor="t" anchorCtr="0">
            <a:normAutofit/>
          </a:bodyPr>
          <a:lstStyle>
            <a:lvl1pPr marL="457200" lvl="0" indent="-228600" algn="r">
              <a:lnSpc>
                <a:spcPct val="100000"/>
              </a:lnSpc>
              <a:spcBef>
                <a:spcPts val="3900"/>
              </a:spcBef>
              <a:spcAft>
                <a:spcPts val="0"/>
              </a:spcAft>
              <a:buClr>
                <a:schemeClr val="lt1"/>
              </a:buClr>
              <a:buSzPts val="1500"/>
              <a:buFont typeface="Helvetica Neue"/>
              <a:buNone/>
              <a:defRPr sz="2000" b="0"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73" name="Google Shape;73;p97"/>
          <p:cNvPicPr preferRelativeResize="0"/>
          <p:nvPr/>
        </p:nvPicPr>
        <p:blipFill rotWithShape="1">
          <a:blip r:embed="rId3">
            <a:alphaModFix/>
          </a:blip>
          <a:srcRect/>
          <a:stretch/>
        </p:blipFill>
        <p:spPr>
          <a:xfrm rot="5400000" flipH="1">
            <a:off x="500297" y="5636944"/>
            <a:ext cx="1933731" cy="2934324"/>
          </a:xfrm>
          <a:prstGeom prst="rect">
            <a:avLst/>
          </a:prstGeom>
          <a:noFill/>
          <a:ln>
            <a:noFill/>
          </a:ln>
        </p:spPr>
      </p:pic>
      <p:pic>
        <p:nvPicPr>
          <p:cNvPr id="74" name="Google Shape;74;p97"/>
          <p:cNvPicPr preferRelativeResize="0"/>
          <p:nvPr/>
        </p:nvPicPr>
        <p:blipFill rotWithShape="1">
          <a:blip r:embed="rId4">
            <a:alphaModFix/>
          </a:blip>
          <a:srcRect/>
          <a:stretch/>
        </p:blipFill>
        <p:spPr>
          <a:xfrm>
            <a:off x="13017355" y="8247027"/>
            <a:ext cx="1165516" cy="80926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hapter 2">
  <p:cSld name="Chapter 2">
    <p:spTree>
      <p:nvGrpSpPr>
        <p:cNvPr id="1" name="Shape 132"/>
        <p:cNvGrpSpPr/>
        <p:nvPr/>
      </p:nvGrpSpPr>
      <p:grpSpPr>
        <a:xfrm>
          <a:off x="0" y="0"/>
          <a:ext cx="0" cy="0"/>
          <a:chOff x="0" y="0"/>
          <a:chExt cx="0" cy="0"/>
        </a:xfrm>
      </p:grpSpPr>
      <p:pic>
        <p:nvPicPr>
          <p:cNvPr id="133" name="Google Shape;133;p110"/>
          <p:cNvPicPr preferRelativeResize="0"/>
          <p:nvPr/>
        </p:nvPicPr>
        <p:blipFill rotWithShape="1">
          <a:blip r:embed="rId2">
            <a:alphaModFix amt="50000"/>
          </a:blip>
          <a:srcRect/>
          <a:stretch/>
        </p:blipFill>
        <p:spPr>
          <a:xfrm>
            <a:off x="0" y="0"/>
            <a:ext cx="16256000" cy="9156698"/>
          </a:xfrm>
          <a:prstGeom prst="rect">
            <a:avLst/>
          </a:prstGeom>
          <a:noFill/>
          <a:ln>
            <a:noFill/>
          </a:ln>
        </p:spPr>
      </p:pic>
      <p:sp>
        <p:nvSpPr>
          <p:cNvPr id="134" name="Google Shape;134;p110"/>
          <p:cNvSpPr txBox="1">
            <a:spLocks noGrp="1"/>
          </p:cNvSpPr>
          <p:nvPr>
            <p:ph type="body" idx="1"/>
          </p:nvPr>
        </p:nvSpPr>
        <p:spPr>
          <a:xfrm>
            <a:off x="2269067" y="792163"/>
            <a:ext cx="11751733" cy="7502312"/>
          </a:xfrm>
          <a:prstGeom prst="rect">
            <a:avLst/>
          </a:prstGeom>
          <a:noFill/>
          <a:ln>
            <a:noFill/>
          </a:ln>
        </p:spPr>
        <p:txBody>
          <a:bodyPr spcFirstLastPara="1" wrap="square" lIns="0" tIns="0" rIns="0" bIns="0" anchor="ctr" anchorCtr="1">
            <a:normAutofit/>
          </a:bodyPr>
          <a:lstStyle>
            <a:lvl1pPr marL="457200" lvl="0" indent="-228600" algn="ctr">
              <a:lnSpc>
                <a:spcPct val="85000"/>
              </a:lnSpc>
              <a:spcBef>
                <a:spcPts val="0"/>
              </a:spcBef>
              <a:spcAft>
                <a:spcPts val="0"/>
              </a:spcAft>
              <a:buClr>
                <a:schemeClr val="accent2"/>
              </a:buClr>
              <a:buSzPts val="8625"/>
              <a:buFont typeface="Helvetica Neue"/>
              <a:buNone/>
              <a:defRPr sz="11500" b="1" i="0">
                <a:solidFill>
                  <a:schemeClr val="accent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Title and Content w/ subtitle">
    <p:spTree>
      <p:nvGrpSpPr>
        <p:cNvPr id="1" name=""/>
        <p:cNvGrpSpPr/>
        <p:nvPr/>
      </p:nvGrpSpPr>
      <p:grpSpPr>
        <a:xfrm>
          <a:off x="0" y="0"/>
          <a:ext cx="0" cy="0"/>
          <a:chOff x="0" y="0"/>
          <a:chExt cx="0" cy="0"/>
        </a:xfrm>
      </p:grpSpPr>
      <p:sp>
        <p:nvSpPr>
          <p:cNvPr id="5" name="Line 4"/>
          <p:cNvSpPr>
            <a:spLocks noChangeShapeType="1"/>
          </p:cNvSpPr>
          <p:nvPr userDrawn="1"/>
        </p:nvSpPr>
        <p:spPr bwMode="auto">
          <a:xfrm rot="10800000" flipH="1">
            <a:off x="1" y="3867150"/>
            <a:ext cx="2057400" cy="1760538"/>
          </a:xfrm>
          <a:prstGeom prst="line">
            <a:avLst/>
          </a:prstGeom>
          <a:noFill/>
          <a:ln w="12700">
            <a:solidFill>
              <a:srgbClr val="0ABEF0"/>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sz="3300"/>
          </a:p>
        </p:txBody>
      </p:sp>
      <p:sp>
        <p:nvSpPr>
          <p:cNvPr id="6" name="Line 5"/>
          <p:cNvSpPr>
            <a:spLocks noChangeShapeType="1"/>
          </p:cNvSpPr>
          <p:nvPr userDrawn="1"/>
        </p:nvSpPr>
        <p:spPr bwMode="auto">
          <a:xfrm rot="10800000" flipH="1">
            <a:off x="5824539" y="2"/>
            <a:ext cx="738187" cy="684213"/>
          </a:xfrm>
          <a:prstGeom prst="line">
            <a:avLst/>
          </a:prstGeom>
          <a:noFill/>
          <a:ln w="12700">
            <a:solidFill>
              <a:srgbClr val="0ABEF0"/>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sz="3300"/>
          </a:p>
        </p:txBody>
      </p:sp>
      <p:pic>
        <p:nvPicPr>
          <p:cNvPr id="7" name="Picture 21"/>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82639" y="7524750"/>
            <a:ext cx="2109787"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3"/>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71563" y="900113"/>
            <a:ext cx="1584325" cy="1236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799408" y="323530"/>
            <a:ext cx="12097344" cy="1655985"/>
          </a:xfrm>
          <a:prstGeom prst="rect">
            <a:avLst/>
          </a:prstGeom>
        </p:spPr>
        <p:txBody>
          <a:bodyPr anchor="b">
            <a:normAutofit/>
          </a:bodyPr>
          <a:lstStyle>
            <a:lvl1pPr algn="l">
              <a:defRPr sz="8999" b="1" baseline="0">
                <a:solidFill>
                  <a:srgbClr val="28288C"/>
                </a:solidFill>
                <a:latin typeface="Calibri" panose="020F0502020204030204" pitchFamily="34" charset="0"/>
                <a:cs typeface="Calibri" panose="020F0502020204030204" pitchFamily="34" charset="0"/>
              </a:defRPr>
            </a:lvl1pPr>
          </a:lstStyle>
          <a:p>
            <a:r>
              <a:rPr lang="en-US" dirty="0"/>
              <a:t>Click to edit Master title style</a:t>
            </a:r>
            <a:endParaRPr lang="el-GR" dirty="0"/>
          </a:p>
        </p:txBody>
      </p:sp>
      <p:sp>
        <p:nvSpPr>
          <p:cNvPr id="3" name="Content Placeholder 2"/>
          <p:cNvSpPr>
            <a:spLocks noGrp="1"/>
          </p:cNvSpPr>
          <p:nvPr>
            <p:ph idx="1"/>
          </p:nvPr>
        </p:nvSpPr>
        <p:spPr>
          <a:xfrm>
            <a:off x="2799408" y="2699791"/>
            <a:ext cx="12169352" cy="6049020"/>
          </a:xfrm>
        </p:spPr>
        <p:txBody>
          <a:bodyPr/>
          <a:lstStyle>
            <a:lvl1pPr>
              <a:lnSpc>
                <a:spcPct val="150000"/>
              </a:lnSpc>
              <a:spcBef>
                <a:spcPts val="600"/>
              </a:spcBef>
              <a:spcAft>
                <a:spcPts val="0"/>
              </a:spcAft>
              <a:defRPr b="1">
                <a:latin typeface="Calibri" panose="020F0502020204030204" pitchFamily="34" charset="0"/>
              </a:defRPr>
            </a:lvl1pPr>
            <a:lvl2pPr>
              <a:lnSpc>
                <a:spcPct val="150000"/>
              </a:lnSpc>
              <a:defRPr sz="2800" b="1">
                <a:latin typeface="Calibri" panose="020F0502020204030204" pitchFamily="34" charset="0"/>
                <a:cs typeface="PF Paperback"/>
              </a:defRPr>
            </a:lvl2pPr>
            <a:lvl3pPr>
              <a:lnSpc>
                <a:spcPct val="150000"/>
              </a:lnSpc>
              <a:defRPr sz="2000" b="1">
                <a:latin typeface="Calibri" panose="020F0502020204030204" pitchFamily="34" charset="0"/>
                <a:cs typeface="PF Paperback"/>
              </a:defRPr>
            </a:lvl3pPr>
          </a:lstStyle>
          <a:p>
            <a:pPr lvl="0"/>
            <a:r>
              <a:rPr lang="en-US" dirty="0"/>
              <a:t>Click to edit Master text styles</a:t>
            </a:r>
          </a:p>
          <a:p>
            <a:pPr lvl="1"/>
            <a:r>
              <a:rPr lang="en-US" dirty="0"/>
              <a:t>Second level</a:t>
            </a:r>
          </a:p>
          <a:p>
            <a:pPr lvl="2"/>
            <a:r>
              <a:rPr lang="en-US" dirty="0"/>
              <a:t>Third level</a:t>
            </a:r>
          </a:p>
        </p:txBody>
      </p:sp>
      <p:sp>
        <p:nvSpPr>
          <p:cNvPr id="13" name="Text Placeholder 20"/>
          <p:cNvSpPr>
            <a:spLocks noGrp="1"/>
          </p:cNvSpPr>
          <p:nvPr>
            <p:ph type="body" sz="quarter" idx="16"/>
          </p:nvPr>
        </p:nvSpPr>
        <p:spPr>
          <a:xfrm>
            <a:off x="2798764" y="1978945"/>
            <a:ext cx="12097989" cy="648841"/>
          </a:xfrm>
        </p:spPr>
        <p:txBody>
          <a:bodyPr>
            <a:noAutofit/>
          </a:bodyPr>
          <a:lstStyle>
            <a:lvl1pPr marL="35996" indent="0">
              <a:buNone/>
              <a:defRPr sz="2400" baseline="0">
                <a:solidFill>
                  <a:srgbClr val="2D73D7"/>
                </a:solidFill>
                <a:latin typeface="Calibri" panose="020F0502020204030204" pitchFamily="34" charset="0"/>
                <a:cs typeface="Calibri" panose="020F0502020204030204" pitchFamily="34" charset="0"/>
              </a:defRPr>
            </a:lvl1pPr>
          </a:lstStyle>
          <a:p>
            <a:pPr lvl="0"/>
            <a:r>
              <a:rPr lang="en-US"/>
              <a:t>Click to edit Master text styles</a:t>
            </a:r>
          </a:p>
        </p:txBody>
      </p:sp>
      <p:sp>
        <p:nvSpPr>
          <p:cNvPr id="9" name="Footer Placeholder 3"/>
          <p:cNvSpPr>
            <a:spLocks noGrp="1"/>
          </p:cNvSpPr>
          <p:nvPr>
            <p:ph type="ftr" sz="quarter" idx="17"/>
          </p:nvPr>
        </p:nvSpPr>
        <p:spPr/>
        <p:txBody>
          <a:bodyPr/>
          <a:lstStyle>
            <a:lvl1pPr>
              <a:defRPr>
                <a:latin typeface="Calibri" panose="020F0502020204030204" pitchFamily="34" charset="0"/>
              </a:defRPr>
            </a:lvl1pPr>
          </a:lstStyle>
          <a:p>
            <a:pPr>
              <a:defRPr/>
            </a:pPr>
            <a:r>
              <a:rPr lang="en-US"/>
              <a:t>OpenAIRE @ EOSC | RDA  | Berlin | 23rd March 2018</a:t>
            </a:r>
            <a:endParaRPr lang="en-GB"/>
          </a:p>
        </p:txBody>
      </p:sp>
      <p:sp>
        <p:nvSpPr>
          <p:cNvPr id="10" name="Slide Number Placeholder 8"/>
          <p:cNvSpPr>
            <a:spLocks noGrp="1"/>
          </p:cNvSpPr>
          <p:nvPr>
            <p:ph type="sldNum" sz="quarter" idx="18"/>
          </p:nvPr>
        </p:nvSpPr>
        <p:spPr/>
        <p:txBody>
          <a:bodyPr/>
          <a:lstStyle>
            <a:lvl1pPr>
              <a:defRPr>
                <a:latin typeface="Calibri" panose="020F0502020204030204" pitchFamily="34" charset="0"/>
              </a:defRPr>
            </a:lvl1pPr>
          </a:lstStyle>
          <a:p>
            <a:pPr>
              <a:defRPr/>
            </a:pPr>
            <a:fld id="{A383020D-9724-438A-BDB4-609840D9C21E}" type="slidenum">
              <a:rPr lang="en-GB" altLang="de-DE"/>
              <a:pPr>
                <a:defRPr/>
              </a:pPr>
              <a:t>‹N›</a:t>
            </a:fld>
            <a:endParaRPr lang="en-GB" altLang="de-DE"/>
          </a:p>
        </p:txBody>
      </p:sp>
    </p:spTree>
    <p:extLst>
      <p:ext uri="{BB962C8B-B14F-4D97-AF65-F5344CB8AC3E}">
        <p14:creationId xmlns:p14="http://schemas.microsoft.com/office/powerpoint/2010/main" val="1316822815"/>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val="0"/>
              </a:ext>
            </a:extLst>
          </a:blip>
          <a:srcRect l="43719"/>
          <a:stretch/>
        </p:blipFill>
        <p:spPr bwMode="auto">
          <a:xfrm>
            <a:off x="14536087" y="7524750"/>
            <a:ext cx="1186521" cy="1187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ine 4"/>
          <p:cNvSpPr>
            <a:spLocks noChangeShapeType="1"/>
          </p:cNvSpPr>
          <p:nvPr userDrawn="1"/>
        </p:nvSpPr>
        <p:spPr bwMode="auto">
          <a:xfrm rot="10800000" flipH="1">
            <a:off x="153991" y="5748345"/>
            <a:ext cx="2057401" cy="1760537"/>
          </a:xfrm>
          <a:prstGeom prst="line">
            <a:avLst/>
          </a:prstGeom>
          <a:noFill/>
          <a:ln w="12700">
            <a:solidFill>
              <a:srgbClr val="0ABEF0"/>
            </a:solidFill>
            <a:miter lim="800000"/>
            <a:headEnd/>
            <a:tailEnd/>
          </a:ln>
          <a:extLst>
            <a:ext uri="{909E8E84-426E-40DD-AFC4-6F175D3DCCD1}">
              <a14:hiddenFill xmlns:a14="http://schemas.microsoft.com/office/drawing/2010/main">
                <a:noFill/>
              </a14:hiddenFill>
            </a:ext>
          </a:extLst>
        </p:spPr>
        <p:txBody>
          <a:bodyPr lIns="0" tIns="0" rIns="0" bIns="0"/>
          <a:lstStyle/>
          <a:p>
            <a:endParaRPr lang="en-GB" sz="3200"/>
          </a:p>
        </p:txBody>
      </p:sp>
      <p:sp>
        <p:nvSpPr>
          <p:cNvPr id="10" name="Line 5"/>
          <p:cNvSpPr>
            <a:spLocks noChangeShapeType="1"/>
          </p:cNvSpPr>
          <p:nvPr userDrawn="1"/>
        </p:nvSpPr>
        <p:spPr bwMode="auto">
          <a:xfrm rot="10800000" flipH="1">
            <a:off x="7812087" y="139700"/>
            <a:ext cx="1674812" cy="1487488"/>
          </a:xfrm>
          <a:prstGeom prst="line">
            <a:avLst/>
          </a:prstGeom>
          <a:noFill/>
          <a:ln w="12700">
            <a:solidFill>
              <a:srgbClr val="23C5F1"/>
            </a:solidFill>
            <a:miter lim="800000"/>
            <a:headEnd/>
            <a:tailEnd/>
          </a:ln>
          <a:extLst>
            <a:ext uri="{909E8E84-426E-40DD-AFC4-6F175D3DCCD1}">
              <a14:hiddenFill xmlns:a14="http://schemas.microsoft.com/office/drawing/2010/main">
                <a:noFill/>
              </a14:hiddenFill>
            </a:ext>
          </a:extLst>
        </p:spPr>
        <p:txBody>
          <a:bodyPr lIns="0" tIns="0" rIns="0" bIns="0"/>
          <a:lstStyle/>
          <a:p>
            <a:endParaRPr lang="en-GB" sz="3200"/>
          </a:p>
        </p:txBody>
      </p:sp>
      <p:pic>
        <p:nvPicPr>
          <p:cNvPr id="11" name="Picture 1"/>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563695" y="468323"/>
            <a:ext cx="3324226" cy="1873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Placeholder 7"/>
          <p:cNvSpPr>
            <a:spLocks noGrp="1"/>
          </p:cNvSpPr>
          <p:nvPr>
            <p:ph type="body" sz="quarter" idx="12"/>
          </p:nvPr>
        </p:nvSpPr>
        <p:spPr>
          <a:xfrm>
            <a:off x="2655396" y="6588232"/>
            <a:ext cx="9144000" cy="935163"/>
          </a:xfrm>
        </p:spPr>
        <p:txBody>
          <a:bodyPr anchor="b">
            <a:noAutofit/>
          </a:bodyPr>
          <a:lstStyle>
            <a:lvl1pPr marL="0" indent="0" algn="l">
              <a:spcBef>
                <a:spcPts val="0"/>
              </a:spcBef>
              <a:buNone/>
              <a:defRPr sz="2400" baseline="0">
                <a:solidFill>
                  <a:srgbClr val="595959"/>
                </a:solidFill>
                <a:latin typeface="Calibri" panose="020F0502020204030204" pitchFamily="34" charset="0"/>
                <a:cs typeface="Calibri" panose="020F0502020204030204" pitchFamily="34" charset="0"/>
              </a:defRPr>
            </a:lvl1pPr>
          </a:lstStyle>
          <a:p>
            <a:pPr lvl="0"/>
            <a:r>
              <a:rPr lang="en-US" dirty="0"/>
              <a:t>Click to edit Master text styles</a:t>
            </a:r>
          </a:p>
        </p:txBody>
      </p:sp>
      <p:sp>
        <p:nvSpPr>
          <p:cNvPr id="8" name="Text Placeholder 9"/>
          <p:cNvSpPr>
            <a:spLocks noGrp="1"/>
          </p:cNvSpPr>
          <p:nvPr>
            <p:ph type="body" sz="quarter" idx="13"/>
          </p:nvPr>
        </p:nvSpPr>
        <p:spPr>
          <a:xfrm>
            <a:off x="2655395" y="7523237"/>
            <a:ext cx="7488236" cy="865188"/>
          </a:xfrm>
        </p:spPr>
        <p:txBody>
          <a:bodyPr/>
          <a:lstStyle>
            <a:lvl1pPr marL="0" indent="0" algn="l">
              <a:spcBef>
                <a:spcPts val="0"/>
              </a:spcBef>
              <a:buNone/>
              <a:defRPr sz="1800" baseline="0">
                <a:solidFill>
                  <a:srgbClr val="595959"/>
                </a:solidFill>
                <a:latin typeface="Calibri" panose="020F0502020204030204" pitchFamily="34" charset="0"/>
                <a:cs typeface="Calibri" panose="020F0502020204030204" pitchFamily="34" charset="0"/>
              </a:defRPr>
            </a:lvl1pPr>
            <a:lvl2pPr marL="634975" indent="0">
              <a:buNone/>
              <a:defRPr/>
            </a:lvl2pPr>
          </a:lstStyle>
          <a:p>
            <a:pPr lvl="0"/>
            <a:r>
              <a:rPr lang="en-US" dirty="0"/>
              <a:t>Click to edit Master text styles</a:t>
            </a:r>
          </a:p>
        </p:txBody>
      </p:sp>
      <p:sp>
        <p:nvSpPr>
          <p:cNvPr id="17" name="Text Placeholder 16"/>
          <p:cNvSpPr>
            <a:spLocks noGrp="1"/>
          </p:cNvSpPr>
          <p:nvPr>
            <p:ph type="body" sz="quarter" idx="14"/>
          </p:nvPr>
        </p:nvSpPr>
        <p:spPr>
          <a:xfrm>
            <a:off x="2655400" y="2123735"/>
            <a:ext cx="12601399" cy="2376265"/>
          </a:xfrm>
        </p:spPr>
        <p:txBody>
          <a:bodyPr anchor="b">
            <a:noAutofit/>
          </a:bodyPr>
          <a:lstStyle>
            <a:lvl1pPr marL="0" indent="0">
              <a:lnSpc>
                <a:spcPct val="100000"/>
              </a:lnSpc>
              <a:buNone/>
              <a:defRPr sz="8799" b="1" i="0" baseline="0">
                <a:solidFill>
                  <a:srgbClr val="28288C"/>
                </a:solidFill>
                <a:latin typeface="Calibri" panose="020F0502020204030204" pitchFamily="34" charset="0"/>
                <a:cs typeface="Arial"/>
              </a:defRPr>
            </a:lvl1pPr>
          </a:lstStyle>
          <a:p>
            <a:pPr lvl="0"/>
            <a:r>
              <a:rPr lang="en-US" dirty="0"/>
              <a:t>Click to edit Master text styles</a:t>
            </a:r>
          </a:p>
        </p:txBody>
      </p:sp>
      <p:sp>
        <p:nvSpPr>
          <p:cNvPr id="19" name="Text Placeholder 18"/>
          <p:cNvSpPr>
            <a:spLocks noGrp="1"/>
          </p:cNvSpPr>
          <p:nvPr>
            <p:ph type="body" sz="quarter" idx="15"/>
          </p:nvPr>
        </p:nvSpPr>
        <p:spPr>
          <a:xfrm>
            <a:off x="2654653" y="4572573"/>
            <a:ext cx="12602565" cy="1079548"/>
          </a:xfrm>
        </p:spPr>
        <p:txBody>
          <a:bodyPr/>
          <a:lstStyle>
            <a:lvl1pPr marL="13660" indent="0">
              <a:spcBef>
                <a:spcPts val="0"/>
              </a:spcBef>
              <a:buNone/>
              <a:defRPr sz="3200" baseline="0">
                <a:solidFill>
                  <a:srgbClr val="2D73D7"/>
                </a:solidFill>
                <a:latin typeface="Calibri" panose="020F0502020204030204" pitchFamily="34" charset="0"/>
                <a:cs typeface="Calibri" panose="020F0502020204030204" pitchFamily="34" charset="0"/>
              </a:defRPr>
            </a:lvl1pPr>
          </a:lstStyle>
          <a:p>
            <a:pPr lvl="0"/>
            <a:r>
              <a:rPr lang="en-US"/>
              <a:t>Click to edit Master text styles</a:t>
            </a:r>
          </a:p>
        </p:txBody>
      </p:sp>
      <p:sp>
        <p:nvSpPr>
          <p:cNvPr id="12" name="Footer Placeholder 2"/>
          <p:cNvSpPr>
            <a:spLocks noGrp="1"/>
          </p:cNvSpPr>
          <p:nvPr>
            <p:ph type="ftr" sz="quarter" idx="16"/>
          </p:nvPr>
        </p:nvSpPr>
        <p:spPr>
          <a:xfrm>
            <a:off x="1790703" y="8675697"/>
            <a:ext cx="13177839" cy="485775"/>
          </a:xfrm>
        </p:spPr>
        <p:txBody>
          <a:bodyPr/>
          <a:lstStyle>
            <a:lvl1pPr>
              <a:defRPr sz="1600">
                <a:latin typeface="Calibri" panose="020F0502020204030204" pitchFamily="34" charset="0"/>
              </a:defRPr>
            </a:lvl1pPr>
          </a:lstStyle>
          <a:p>
            <a:r>
              <a:rPr lang="en-GB">
                <a:cs typeface="PF Paperback Light" charset="0"/>
              </a:rPr>
              <a:t>OpenAIRE @ EOSC | RDA  | Berlin | 23rd March 2018</a:t>
            </a:r>
          </a:p>
        </p:txBody>
      </p:sp>
      <p:sp>
        <p:nvSpPr>
          <p:cNvPr id="13" name="Slide Number Placeholder 3"/>
          <p:cNvSpPr>
            <a:spLocks noGrp="1"/>
          </p:cNvSpPr>
          <p:nvPr>
            <p:ph type="sldNum" sz="quarter" idx="17"/>
          </p:nvPr>
        </p:nvSpPr>
        <p:spPr/>
        <p:txBody>
          <a:bodyPr/>
          <a:lstStyle>
            <a:lvl1pPr>
              <a:defRPr/>
            </a:lvl1pPr>
          </a:lstStyle>
          <a:p>
            <a:pPr>
              <a:defRPr/>
            </a:pPr>
            <a:fld id="{630A0E4E-93C7-974F-9CD6-534DEEE0329C}" type="slidenum">
              <a:rPr lang="en-GB"/>
              <a:pPr>
                <a:defRPr/>
              </a:pPr>
              <a:t>‹N›</a:t>
            </a:fld>
            <a:endParaRPr lang="en-GB"/>
          </a:p>
        </p:txBody>
      </p:sp>
    </p:spTree>
    <p:extLst>
      <p:ext uri="{BB962C8B-B14F-4D97-AF65-F5344CB8AC3E}">
        <p14:creationId xmlns:p14="http://schemas.microsoft.com/office/powerpoint/2010/main" val="1510397310"/>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554134" y="791156"/>
            <a:ext cx="15147733" cy="1018133"/>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554134" y="2048844"/>
            <a:ext cx="15147733" cy="6073600"/>
          </a:xfrm>
          <a:prstGeom prst="rect">
            <a:avLst/>
          </a:prstGeom>
        </p:spPr>
        <p:txBody>
          <a:bodyPr spcFirstLastPara="1" wrap="square" lIns="91425" tIns="91425" rIns="91425" bIns="91425" anchor="t" anchorCtr="0"/>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5062147" y="8290164"/>
            <a:ext cx="975467" cy="699733"/>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‹N›</a:t>
            </a:fld>
            <a:endParaRPr lang="en"/>
          </a:p>
        </p:txBody>
      </p:sp>
    </p:spTree>
    <p:extLst>
      <p:ext uri="{BB962C8B-B14F-4D97-AF65-F5344CB8AC3E}">
        <p14:creationId xmlns:p14="http://schemas.microsoft.com/office/powerpoint/2010/main" val="3697125822"/>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obj">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825826A-7669-4FC1-AECA-E4370ED8142A}" type="datetime1">
              <a:rPr lang="en-GB" smtClean="0"/>
              <a:t>12/02/2021</a:t>
            </a:fld>
            <a:endParaRPr lang="it-IT"/>
          </a:p>
        </p:txBody>
      </p:sp>
      <p:sp>
        <p:nvSpPr>
          <p:cNvPr id="5" name="Footer Placeholder 4"/>
          <p:cNvSpPr>
            <a:spLocks noGrp="1"/>
          </p:cNvSpPr>
          <p:nvPr>
            <p:ph type="ftr" sz="quarter" idx="11"/>
          </p:nvPr>
        </p:nvSpPr>
        <p:spPr/>
        <p:txBody>
          <a:bodyPr/>
          <a:lstStyle/>
          <a:p>
            <a:r>
              <a:rPr lang="it-IT"/>
              <a:t>www.rd-alliance.org -  @resdatall</a:t>
            </a:r>
          </a:p>
        </p:txBody>
      </p:sp>
      <p:sp>
        <p:nvSpPr>
          <p:cNvPr id="6" name="Slide Number Placeholder 5"/>
          <p:cNvSpPr>
            <a:spLocks noGrp="1"/>
          </p:cNvSpPr>
          <p:nvPr>
            <p:ph type="sldNum" sz="quarter" idx="12"/>
          </p:nvPr>
        </p:nvSpPr>
        <p:spPr/>
        <p:txBody>
          <a:bodyPr/>
          <a:lstStyle/>
          <a:p>
            <a:fld id="{61BA5777-89E2-0C42-9BCE-298721AA9BBD}" type="slidenum">
              <a:rPr lang="it-IT" smtClean="0"/>
              <a:t>‹N›</a:t>
            </a:fld>
            <a:endParaRPr lang="it-IT"/>
          </a:p>
        </p:txBody>
      </p:sp>
    </p:spTree>
    <p:extLst>
      <p:ext uri="{BB962C8B-B14F-4D97-AF65-F5344CB8AC3E}">
        <p14:creationId xmlns:p14="http://schemas.microsoft.com/office/powerpoint/2010/main" val="114697983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1_Bullets_bg">
  <p:cSld name="2_Bullets_bg">
    <p:spTree>
      <p:nvGrpSpPr>
        <p:cNvPr id="1" name="Shape 94"/>
        <p:cNvGrpSpPr/>
        <p:nvPr/>
      </p:nvGrpSpPr>
      <p:grpSpPr>
        <a:xfrm>
          <a:off x="0" y="0"/>
          <a:ext cx="0" cy="0"/>
          <a:chOff x="0" y="0"/>
          <a:chExt cx="0" cy="0"/>
        </a:xfrm>
      </p:grpSpPr>
      <p:pic>
        <p:nvPicPr>
          <p:cNvPr id="95" name="Google Shape;95;p109"/>
          <p:cNvPicPr preferRelativeResize="0"/>
          <p:nvPr/>
        </p:nvPicPr>
        <p:blipFill rotWithShape="1">
          <a:blip r:embed="rId2">
            <a:alphaModFix amt="50000"/>
          </a:blip>
          <a:srcRect/>
          <a:stretch/>
        </p:blipFill>
        <p:spPr>
          <a:xfrm>
            <a:off x="-1" y="0"/>
            <a:ext cx="16233457" cy="9144000"/>
          </a:xfrm>
          <a:prstGeom prst="rect">
            <a:avLst/>
          </a:prstGeom>
          <a:noFill/>
          <a:ln>
            <a:noFill/>
          </a:ln>
        </p:spPr>
      </p:pic>
      <p:sp>
        <p:nvSpPr>
          <p:cNvPr id="96" name="Google Shape;96;p109"/>
          <p:cNvSpPr txBox="1">
            <a:spLocks noGrp="1"/>
          </p:cNvSpPr>
          <p:nvPr>
            <p:ph type="body" idx="1"/>
          </p:nvPr>
        </p:nvSpPr>
        <p:spPr>
          <a:xfrm>
            <a:off x="723899" y="1484025"/>
            <a:ext cx="13517717" cy="6112925"/>
          </a:xfrm>
          <a:prstGeom prst="rect">
            <a:avLst/>
          </a:prstGeom>
          <a:noFill/>
          <a:ln>
            <a:noFill/>
          </a:ln>
        </p:spPr>
        <p:txBody>
          <a:bodyPr spcFirstLastPara="1" wrap="square" lIns="0" tIns="180000" rIns="0" bIns="0" anchor="t" anchorCtr="0">
            <a:normAutofit/>
          </a:bodyPr>
          <a:lstStyle>
            <a:lvl1pPr marL="457200" lvl="0" indent="-466090" algn="l">
              <a:lnSpc>
                <a:spcPct val="100000"/>
              </a:lnSpc>
              <a:spcBef>
                <a:spcPts val="1200"/>
              </a:spcBef>
              <a:spcAft>
                <a:spcPts val="0"/>
              </a:spcAft>
              <a:buClr>
                <a:srgbClr val="6A6A6A"/>
              </a:buClr>
              <a:buSzPts val="3740"/>
              <a:buFont typeface="Arial"/>
              <a:buChar char="•"/>
              <a:defRPr sz="4400" b="1" i="0">
                <a:solidFill>
                  <a:srgbClr val="595959"/>
                </a:solidFill>
                <a:latin typeface="Helvetica Neue"/>
                <a:ea typeface="Helvetica Neue"/>
                <a:cs typeface="Helvetica Neue"/>
                <a:sym typeface="Helvetica Neue"/>
              </a:defRPr>
            </a:lvl1pPr>
            <a:lvl2pPr marL="914400" lvl="1" indent="-444500" algn="l">
              <a:lnSpc>
                <a:spcPct val="100000"/>
              </a:lnSpc>
              <a:spcBef>
                <a:spcPts val="1000"/>
              </a:spcBef>
              <a:spcAft>
                <a:spcPts val="0"/>
              </a:spcAft>
              <a:buClr>
                <a:srgbClr val="4687E6"/>
              </a:buClr>
              <a:buSzPts val="3400"/>
              <a:buFont typeface="Helvetica Neue"/>
              <a:buChar char="•"/>
              <a:defRPr sz="4000" b="0" i="0">
                <a:solidFill>
                  <a:srgbClr val="4687E6"/>
                </a:solidFill>
                <a:latin typeface="Helvetica Neue"/>
                <a:ea typeface="Helvetica Neue"/>
                <a:cs typeface="Helvetica Neue"/>
                <a:sym typeface="Helvetica Neue"/>
              </a:defRPr>
            </a:lvl2pPr>
            <a:lvl3pPr marL="1371600" lvl="2" indent="-401319" algn="l">
              <a:lnSpc>
                <a:spcPct val="100000"/>
              </a:lnSpc>
              <a:spcBef>
                <a:spcPts val="600"/>
              </a:spcBef>
              <a:spcAft>
                <a:spcPts val="0"/>
              </a:spcAft>
              <a:buClr>
                <a:schemeClr val="accent6"/>
              </a:buClr>
              <a:buSzPts val="2720"/>
              <a:buFont typeface="Helvetica Neue"/>
              <a:buChar char="•"/>
              <a:defRPr sz="3200" b="0" i="0">
                <a:solidFill>
                  <a:srgbClr val="7F7F7F"/>
                </a:solidFill>
                <a:latin typeface="Helvetica Neue"/>
                <a:ea typeface="Helvetica Neue"/>
                <a:cs typeface="Helvetica Neue"/>
                <a:sym typeface="Helvetica Neue"/>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97" name="Google Shape;97;p109"/>
          <p:cNvSpPr txBox="1">
            <a:spLocks noGrp="1"/>
          </p:cNvSpPr>
          <p:nvPr>
            <p:ph type="body" idx="2"/>
          </p:nvPr>
        </p:nvSpPr>
        <p:spPr>
          <a:xfrm>
            <a:off x="711200" y="338668"/>
            <a:ext cx="13530416" cy="1145358"/>
          </a:xfrm>
          <a:prstGeom prst="rect">
            <a:avLst/>
          </a:prstGeom>
          <a:noFill/>
          <a:ln>
            <a:noFill/>
          </a:ln>
        </p:spPr>
        <p:txBody>
          <a:bodyPr spcFirstLastPara="1" wrap="square" lIns="0" tIns="0" rIns="0" bIns="0" anchor="ctr" anchorCtr="0">
            <a:normAutofit/>
          </a:bodyPr>
          <a:lstStyle>
            <a:lvl1pPr marL="457200" lvl="0" indent="-228600" algn="l">
              <a:lnSpc>
                <a:spcPct val="100000"/>
              </a:lnSpc>
              <a:spcBef>
                <a:spcPts val="3900"/>
              </a:spcBef>
              <a:spcAft>
                <a:spcPts val="0"/>
              </a:spcAft>
              <a:buClr>
                <a:schemeClr val="accent1"/>
              </a:buClr>
              <a:buSzPts val="4500"/>
              <a:buFont typeface="Helvetica Neue"/>
              <a:buNone/>
              <a:defRPr sz="60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98" name="Google Shape;98;p109"/>
          <p:cNvSpPr txBox="1">
            <a:spLocks noGrp="1"/>
          </p:cNvSpPr>
          <p:nvPr>
            <p:ph type="ftr" idx="11"/>
          </p:nvPr>
        </p:nvSpPr>
        <p:spPr>
          <a:xfrm>
            <a:off x="7246916" y="8551495"/>
            <a:ext cx="8290521" cy="376237"/>
          </a:xfrm>
          <a:prstGeom prst="rect">
            <a:avLst/>
          </a:prstGeom>
          <a:noFill/>
          <a:ln>
            <a:noFill/>
          </a:ln>
        </p:spPr>
        <p:txBody>
          <a:bodyPr spcFirstLastPara="1" wrap="square" lIns="0" tIns="0" rIns="0" bIns="0" anchor="ctr" anchorCtr="0">
            <a:normAutofit/>
          </a:bodyPr>
          <a:lstStyle>
            <a:lvl1pPr marR="0" lvl="0" algn="ctr">
              <a:lnSpc>
                <a:spcPct val="100000"/>
              </a:lnSpc>
              <a:spcBef>
                <a:spcPts val="0"/>
              </a:spcBef>
              <a:spcAft>
                <a:spcPts val="0"/>
              </a:spcAft>
              <a:buClr>
                <a:srgbClr val="6A6A6A"/>
              </a:buClr>
              <a:buSzPts val="1400"/>
              <a:buFont typeface="Helvetica Neue Light"/>
              <a:buNone/>
              <a:defRPr sz="1400" b="0" i="0">
                <a:solidFill>
                  <a:srgbClr val="6A6A6A"/>
                </a:solidFill>
                <a:latin typeface="Helvetica Neue Light"/>
                <a:ea typeface="Helvetica Neue Light"/>
                <a:cs typeface="Helvetica Neue Light"/>
                <a:sym typeface="Helvetica Neue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99" name="Google Shape;99;p109"/>
          <p:cNvSpPr txBox="1">
            <a:spLocks noGrp="1"/>
          </p:cNvSpPr>
          <p:nvPr>
            <p:ph type="sldNum" idx="12"/>
          </p:nvPr>
        </p:nvSpPr>
        <p:spPr>
          <a:xfrm>
            <a:off x="15571303" y="8551494"/>
            <a:ext cx="508000" cy="376237"/>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1pPr>
            <a:lvl2pPr marL="0" lvl="1"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2pPr>
            <a:lvl3pPr marL="0" lvl="2"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3pPr>
            <a:lvl4pPr marL="0" lvl="3"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4pPr>
            <a:lvl5pPr marL="0" lvl="4"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5pPr>
            <a:lvl6pPr marL="0" lvl="5"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6pPr>
            <a:lvl7pPr marL="0" lvl="6"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7pPr>
            <a:lvl8pPr marL="0" lvl="7"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8pPr>
            <a:lvl9pPr marL="0" lvl="8"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56748723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2_Title 4">
  <p:cSld name="3_Title 4">
    <p:spTree>
      <p:nvGrpSpPr>
        <p:cNvPr id="1" name="Shape 10"/>
        <p:cNvGrpSpPr/>
        <p:nvPr/>
      </p:nvGrpSpPr>
      <p:grpSpPr>
        <a:xfrm>
          <a:off x="0" y="0"/>
          <a:ext cx="0" cy="0"/>
          <a:chOff x="0" y="0"/>
          <a:chExt cx="0" cy="0"/>
        </a:xfrm>
      </p:grpSpPr>
      <p:sp>
        <p:nvSpPr>
          <p:cNvPr id="11" name="Google Shape;11;p96"/>
          <p:cNvSpPr/>
          <p:nvPr/>
        </p:nvSpPr>
        <p:spPr>
          <a:xfrm>
            <a:off x="0" y="8065033"/>
            <a:ext cx="16256001" cy="1117600"/>
          </a:xfrm>
          <a:prstGeom prst="rect">
            <a:avLst/>
          </a:prstGeom>
          <a:solidFill>
            <a:schemeClr val="lt1"/>
          </a:solidFill>
          <a:ln>
            <a:noFill/>
          </a:ln>
          <a:effectLst>
            <a:outerShdw blurRad="25400" dist="12700" dir="5400000" rotWithShape="0">
              <a:schemeClr val="lt1">
                <a:alpha val="49803"/>
              </a:scheme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12" name="Google Shape;12;p96"/>
          <p:cNvSpPr txBox="1">
            <a:spLocks noGrp="1"/>
          </p:cNvSpPr>
          <p:nvPr>
            <p:ph type="ftr" idx="11"/>
          </p:nvPr>
        </p:nvSpPr>
        <p:spPr>
          <a:xfrm>
            <a:off x="4831589" y="8483763"/>
            <a:ext cx="6593411" cy="376237"/>
          </a:xfrm>
          <a:prstGeom prst="rect">
            <a:avLst/>
          </a:prstGeom>
          <a:noFill/>
          <a:ln>
            <a:noFill/>
          </a:ln>
        </p:spPr>
        <p:txBody>
          <a:bodyPr spcFirstLastPara="1" wrap="square" lIns="0" tIns="0" rIns="0" bIns="0" anchor="ctr" anchorCtr="0">
            <a:normAutofit/>
          </a:bodyPr>
          <a:lstStyle>
            <a:lvl1pPr marR="0" lvl="0" algn="ctr">
              <a:lnSpc>
                <a:spcPct val="100000"/>
              </a:lnSpc>
              <a:spcBef>
                <a:spcPts val="0"/>
              </a:spcBef>
              <a:spcAft>
                <a:spcPts val="0"/>
              </a:spcAft>
              <a:buClr>
                <a:srgbClr val="6A6A6A"/>
              </a:buClr>
              <a:buSzPts val="1400"/>
              <a:buFont typeface="Helvetica Neue Light"/>
              <a:buNone/>
              <a:defRPr sz="1400" b="0" i="0">
                <a:solidFill>
                  <a:srgbClr val="6A6A6A"/>
                </a:solidFill>
                <a:latin typeface="Helvetica Neue Light"/>
                <a:ea typeface="Helvetica Neue Light"/>
                <a:cs typeface="Helvetica Neue Light"/>
                <a:sym typeface="Helvetica Neue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13" name="Google Shape;13;p96"/>
          <p:cNvSpPr txBox="1">
            <a:spLocks noGrp="1"/>
          </p:cNvSpPr>
          <p:nvPr>
            <p:ph type="body" idx="1"/>
          </p:nvPr>
        </p:nvSpPr>
        <p:spPr>
          <a:xfrm>
            <a:off x="697519" y="2146730"/>
            <a:ext cx="14671442" cy="2425269"/>
          </a:xfrm>
          <a:prstGeom prst="rect">
            <a:avLst/>
          </a:prstGeom>
          <a:noFill/>
          <a:ln>
            <a:noFill/>
          </a:ln>
        </p:spPr>
        <p:txBody>
          <a:bodyPr spcFirstLastPara="1" wrap="square" lIns="0" tIns="0" rIns="0" bIns="72000" anchor="b" anchorCtr="0">
            <a:normAutofit/>
          </a:bodyPr>
          <a:lstStyle>
            <a:lvl1pPr marL="457200" lvl="0" indent="-228600" algn="l">
              <a:lnSpc>
                <a:spcPct val="100000"/>
              </a:lnSpc>
              <a:spcBef>
                <a:spcPts val="0"/>
              </a:spcBef>
              <a:spcAft>
                <a:spcPts val="0"/>
              </a:spcAft>
              <a:buClr>
                <a:schemeClr val="lt1"/>
              </a:buClr>
              <a:buSzPts val="6600"/>
              <a:buFont typeface="Helvetica Neue"/>
              <a:buNone/>
              <a:defRPr sz="8800" b="1"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4" name="Google Shape;14;p96"/>
          <p:cNvSpPr txBox="1">
            <a:spLocks noGrp="1"/>
          </p:cNvSpPr>
          <p:nvPr>
            <p:ph type="body" idx="2"/>
          </p:nvPr>
        </p:nvSpPr>
        <p:spPr>
          <a:xfrm>
            <a:off x="670441" y="4572000"/>
            <a:ext cx="14698520" cy="2844800"/>
          </a:xfrm>
          <a:prstGeom prst="rect">
            <a:avLst/>
          </a:prstGeom>
          <a:noFill/>
          <a:ln>
            <a:noFill/>
          </a:ln>
        </p:spPr>
        <p:txBody>
          <a:bodyPr spcFirstLastPara="1" wrap="square" lIns="0" tIns="72000" rIns="0" bIns="0" anchor="t" anchorCtr="0">
            <a:normAutofit/>
          </a:bodyPr>
          <a:lstStyle>
            <a:lvl1pPr marL="457200" lvl="0" indent="-228600" algn="l">
              <a:lnSpc>
                <a:spcPct val="100000"/>
              </a:lnSpc>
              <a:spcBef>
                <a:spcPts val="300"/>
              </a:spcBef>
              <a:spcAft>
                <a:spcPts val="0"/>
              </a:spcAft>
              <a:buClr>
                <a:schemeClr val="lt1"/>
              </a:buClr>
              <a:buSzPts val="3150"/>
              <a:buFont typeface="Helvetica Neue"/>
              <a:buNone/>
              <a:defRPr sz="4200" b="0"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15" name="Google Shape;15;p96"/>
          <p:cNvPicPr preferRelativeResize="0"/>
          <p:nvPr/>
        </p:nvPicPr>
        <p:blipFill rotWithShape="1">
          <a:blip r:embed="rId2">
            <a:alphaModFix/>
          </a:blip>
          <a:srcRect/>
          <a:stretch/>
        </p:blipFill>
        <p:spPr>
          <a:xfrm>
            <a:off x="657900" y="660384"/>
            <a:ext cx="986503" cy="983226"/>
          </a:xfrm>
          <a:prstGeom prst="rect">
            <a:avLst/>
          </a:prstGeom>
          <a:noFill/>
          <a:ln>
            <a:noFill/>
          </a:ln>
        </p:spPr>
      </p:pic>
      <p:sp>
        <p:nvSpPr>
          <p:cNvPr id="16" name="Google Shape;16;p96"/>
          <p:cNvSpPr txBox="1">
            <a:spLocks noGrp="1"/>
          </p:cNvSpPr>
          <p:nvPr>
            <p:ph type="body" idx="3"/>
          </p:nvPr>
        </p:nvSpPr>
        <p:spPr>
          <a:xfrm>
            <a:off x="9127458" y="856565"/>
            <a:ext cx="6241503" cy="382019"/>
          </a:xfrm>
          <a:prstGeom prst="rect">
            <a:avLst/>
          </a:prstGeom>
          <a:noFill/>
          <a:ln>
            <a:noFill/>
          </a:ln>
        </p:spPr>
        <p:txBody>
          <a:bodyPr spcFirstLastPara="1" wrap="square" lIns="0" tIns="0" rIns="0" bIns="0" anchor="b" anchorCtr="0">
            <a:noAutofit/>
          </a:bodyPr>
          <a:lstStyle>
            <a:lvl1pPr marL="457200" lvl="0" indent="-228600" algn="r">
              <a:lnSpc>
                <a:spcPct val="100000"/>
              </a:lnSpc>
              <a:spcBef>
                <a:spcPts val="3900"/>
              </a:spcBef>
              <a:spcAft>
                <a:spcPts val="0"/>
              </a:spcAft>
              <a:buClr>
                <a:schemeClr val="lt1"/>
              </a:buClr>
              <a:buSzPts val="2100"/>
              <a:buFont typeface="Helvetica Neue"/>
              <a:buNone/>
              <a:defRPr sz="2800" b="1"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7" name="Google Shape;17;p96"/>
          <p:cNvSpPr txBox="1">
            <a:spLocks noGrp="1"/>
          </p:cNvSpPr>
          <p:nvPr>
            <p:ph type="body" idx="4"/>
          </p:nvPr>
        </p:nvSpPr>
        <p:spPr>
          <a:xfrm>
            <a:off x="9127458" y="1237927"/>
            <a:ext cx="6241504" cy="405683"/>
          </a:xfrm>
          <a:prstGeom prst="rect">
            <a:avLst/>
          </a:prstGeom>
          <a:noFill/>
          <a:ln>
            <a:noFill/>
          </a:ln>
        </p:spPr>
        <p:txBody>
          <a:bodyPr spcFirstLastPara="1" wrap="square" lIns="0" tIns="36000" rIns="0" bIns="0" anchor="t" anchorCtr="0">
            <a:normAutofit/>
          </a:bodyPr>
          <a:lstStyle>
            <a:lvl1pPr marL="457200" lvl="0" indent="-228600" algn="r">
              <a:lnSpc>
                <a:spcPct val="100000"/>
              </a:lnSpc>
              <a:spcBef>
                <a:spcPts val="3900"/>
              </a:spcBef>
              <a:spcAft>
                <a:spcPts val="0"/>
              </a:spcAft>
              <a:buClr>
                <a:schemeClr val="lt1"/>
              </a:buClr>
              <a:buSzPts val="1500"/>
              <a:buFont typeface="Helvetica Neue"/>
              <a:buNone/>
              <a:defRPr sz="2000" b="0"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18" name="Google Shape;18;p96"/>
          <p:cNvPicPr preferRelativeResize="0"/>
          <p:nvPr/>
        </p:nvPicPr>
        <p:blipFill rotWithShape="1">
          <a:blip r:embed="rId3">
            <a:alphaModFix/>
          </a:blip>
          <a:srcRect/>
          <a:stretch/>
        </p:blipFill>
        <p:spPr>
          <a:xfrm rot="5400000" flipH="1">
            <a:off x="500297" y="5636944"/>
            <a:ext cx="1933731" cy="2934324"/>
          </a:xfrm>
          <a:prstGeom prst="rect">
            <a:avLst/>
          </a:prstGeom>
          <a:noFill/>
          <a:ln>
            <a:noFill/>
          </a:ln>
        </p:spPr>
      </p:pic>
      <p:pic>
        <p:nvPicPr>
          <p:cNvPr id="19" name="Google Shape;19;p96"/>
          <p:cNvPicPr preferRelativeResize="0"/>
          <p:nvPr/>
        </p:nvPicPr>
        <p:blipFill rotWithShape="1">
          <a:blip r:embed="rId4">
            <a:alphaModFix/>
          </a:blip>
          <a:srcRect/>
          <a:stretch/>
        </p:blipFill>
        <p:spPr>
          <a:xfrm>
            <a:off x="13017355" y="8247027"/>
            <a:ext cx="1165516" cy="809265"/>
          </a:xfrm>
          <a:prstGeom prst="rect">
            <a:avLst/>
          </a:prstGeom>
          <a:noFill/>
          <a:ln>
            <a:noFill/>
          </a:ln>
        </p:spPr>
      </p:pic>
      <p:pic>
        <p:nvPicPr>
          <p:cNvPr id="20" name="Google Shape;20;p96"/>
          <p:cNvPicPr preferRelativeResize="0"/>
          <p:nvPr/>
        </p:nvPicPr>
        <p:blipFill rotWithShape="1">
          <a:blip r:embed="rId5">
            <a:alphaModFix/>
          </a:blip>
          <a:srcRect/>
          <a:stretch/>
        </p:blipFill>
        <p:spPr>
          <a:xfrm>
            <a:off x="14724880" y="8496329"/>
            <a:ext cx="703862" cy="252000"/>
          </a:xfrm>
          <a:prstGeom prst="rect">
            <a:avLst/>
          </a:prstGeom>
          <a:noFill/>
          <a:ln>
            <a:noFill/>
          </a:ln>
        </p:spPr>
      </p:pic>
      <p:pic>
        <p:nvPicPr>
          <p:cNvPr id="21" name="Google Shape;21;p96"/>
          <p:cNvPicPr preferRelativeResize="0"/>
          <p:nvPr/>
        </p:nvPicPr>
        <p:blipFill rotWithShape="1">
          <a:blip r:embed="rId6">
            <a:alphaModFix/>
          </a:blip>
          <a:srcRect l="10164" r="10163"/>
          <a:stretch/>
        </p:blipFill>
        <p:spPr>
          <a:xfrm>
            <a:off x="-31439" y="-34819"/>
            <a:ext cx="16318877" cy="8139600"/>
          </a:xfrm>
          <a:prstGeom prst="rect">
            <a:avLst/>
          </a:prstGeom>
          <a:noFill/>
          <a:ln>
            <a:noFill/>
          </a:ln>
        </p:spPr>
      </p:pic>
      <p:sp>
        <p:nvSpPr>
          <p:cNvPr id="22" name="Google Shape;22;p96"/>
          <p:cNvSpPr/>
          <p:nvPr/>
        </p:nvSpPr>
        <p:spPr>
          <a:xfrm>
            <a:off x="15438" y="-38769"/>
            <a:ext cx="16271999" cy="8136000"/>
          </a:xfrm>
          <a:prstGeom prst="rect">
            <a:avLst/>
          </a:prstGeom>
          <a:gradFill>
            <a:gsLst>
              <a:gs pos="0">
                <a:srgbClr val="3B41BE"/>
              </a:gs>
              <a:gs pos="94000">
                <a:srgbClr val="18B2EC">
                  <a:alpha val="0"/>
                </a:srgbClr>
              </a:gs>
              <a:gs pos="100000">
                <a:srgbClr val="18B2EC">
                  <a:alpha val="0"/>
                </a:srgbClr>
              </a:gs>
            </a:gsLst>
            <a:lin ang="5400000" scaled="0"/>
          </a:gradFill>
          <a:ln>
            <a:noFill/>
          </a:ln>
          <a:effectLst>
            <a:outerShdw blurRad="25400" dist="12700" dir="5400000" rotWithShape="0">
              <a:schemeClr val="accent1">
                <a:alpha val="49803"/>
              </a:scheme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Tree>
    <p:extLst>
      <p:ext uri="{BB962C8B-B14F-4D97-AF65-F5344CB8AC3E}">
        <p14:creationId xmlns:p14="http://schemas.microsoft.com/office/powerpoint/2010/main" val="2290764967"/>
      </p:ext>
    </p:extLst>
  </p:cSld>
  <p:clrMapOvr>
    <a:masterClrMapping/>
  </p:clrMapOvr>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matchingName="1_3 Photos - Texts">
  <p:cSld name="2_3 Photos - Texts">
    <p:spTree>
      <p:nvGrpSpPr>
        <p:cNvPr id="1" name="Shape 446"/>
        <p:cNvGrpSpPr/>
        <p:nvPr/>
      </p:nvGrpSpPr>
      <p:grpSpPr>
        <a:xfrm>
          <a:off x="0" y="0"/>
          <a:ext cx="0" cy="0"/>
          <a:chOff x="0" y="0"/>
          <a:chExt cx="0" cy="0"/>
        </a:xfrm>
      </p:grpSpPr>
      <p:sp>
        <p:nvSpPr>
          <p:cNvPr id="447" name="Google Shape;447;p142"/>
          <p:cNvSpPr>
            <a:spLocks noGrp="1"/>
          </p:cNvSpPr>
          <p:nvPr>
            <p:ph type="pic" idx="2"/>
          </p:nvPr>
        </p:nvSpPr>
        <p:spPr>
          <a:xfrm>
            <a:off x="1752148" y="1929475"/>
            <a:ext cx="2552243" cy="2556000"/>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48" name="Google Shape;448;p142"/>
          <p:cNvSpPr txBox="1">
            <a:spLocks noGrp="1"/>
          </p:cNvSpPr>
          <p:nvPr>
            <p:ph type="body" idx="1"/>
          </p:nvPr>
        </p:nvSpPr>
        <p:spPr>
          <a:xfrm>
            <a:off x="833301" y="4637371"/>
            <a:ext cx="4392000" cy="507490"/>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49" name="Google Shape;449;p142"/>
          <p:cNvSpPr txBox="1">
            <a:spLocks noGrp="1"/>
          </p:cNvSpPr>
          <p:nvPr>
            <p:ph type="body" idx="3"/>
          </p:nvPr>
        </p:nvSpPr>
        <p:spPr>
          <a:xfrm>
            <a:off x="825319" y="5147071"/>
            <a:ext cx="439200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2100"/>
              <a:buFont typeface="Helvetica Neue"/>
              <a:buNone/>
              <a:defRPr sz="28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50" name="Google Shape;450;p142"/>
          <p:cNvSpPr txBox="1">
            <a:spLocks noGrp="1"/>
          </p:cNvSpPr>
          <p:nvPr>
            <p:ph type="body" idx="4"/>
          </p:nvPr>
        </p:nvSpPr>
        <p:spPr>
          <a:xfrm>
            <a:off x="6018490" y="4637371"/>
            <a:ext cx="4392000" cy="509701"/>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51" name="Google Shape;451;p142"/>
          <p:cNvSpPr txBox="1">
            <a:spLocks noGrp="1"/>
          </p:cNvSpPr>
          <p:nvPr>
            <p:ph type="body" idx="5"/>
          </p:nvPr>
        </p:nvSpPr>
        <p:spPr>
          <a:xfrm>
            <a:off x="6018490" y="5147071"/>
            <a:ext cx="439200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1800"/>
              <a:buFont typeface="Helvetica Neue"/>
              <a:buNone/>
              <a:defRPr sz="24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52" name="Google Shape;452;p142"/>
          <p:cNvSpPr txBox="1">
            <a:spLocks noGrp="1"/>
          </p:cNvSpPr>
          <p:nvPr>
            <p:ph type="body" idx="6"/>
          </p:nvPr>
        </p:nvSpPr>
        <p:spPr>
          <a:xfrm>
            <a:off x="11124998" y="4637371"/>
            <a:ext cx="4392000" cy="509701"/>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53" name="Google Shape;453;p142"/>
          <p:cNvSpPr txBox="1">
            <a:spLocks noGrp="1"/>
          </p:cNvSpPr>
          <p:nvPr>
            <p:ph type="body" idx="7"/>
          </p:nvPr>
        </p:nvSpPr>
        <p:spPr>
          <a:xfrm>
            <a:off x="11124998" y="5147071"/>
            <a:ext cx="439200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1800"/>
              <a:buFont typeface="Helvetica Neue"/>
              <a:buNone/>
              <a:defRPr sz="24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54" name="Google Shape;454;p142"/>
          <p:cNvSpPr>
            <a:spLocks noGrp="1"/>
          </p:cNvSpPr>
          <p:nvPr>
            <p:ph type="pic" idx="8"/>
          </p:nvPr>
        </p:nvSpPr>
        <p:spPr>
          <a:xfrm>
            <a:off x="6938369" y="1929475"/>
            <a:ext cx="2552243" cy="2556000"/>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55" name="Google Shape;455;p142"/>
          <p:cNvSpPr>
            <a:spLocks noGrp="1"/>
          </p:cNvSpPr>
          <p:nvPr>
            <p:ph type="pic" idx="9"/>
          </p:nvPr>
        </p:nvSpPr>
        <p:spPr>
          <a:xfrm>
            <a:off x="12044877" y="1929475"/>
            <a:ext cx="2552243" cy="2556000"/>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56" name="Google Shape;456;p142"/>
          <p:cNvSpPr txBox="1">
            <a:spLocks noGrp="1"/>
          </p:cNvSpPr>
          <p:nvPr>
            <p:ph type="body" idx="13"/>
          </p:nvPr>
        </p:nvSpPr>
        <p:spPr>
          <a:xfrm>
            <a:off x="711199" y="575733"/>
            <a:ext cx="14752577" cy="884767"/>
          </a:xfrm>
          <a:prstGeom prst="rect">
            <a:avLst/>
          </a:prstGeom>
          <a:noFill/>
          <a:ln>
            <a:noFill/>
          </a:ln>
        </p:spPr>
        <p:txBody>
          <a:bodyPr spcFirstLastPara="1" wrap="square" lIns="0" tIns="0" rIns="0" bIns="0" anchor="b" anchorCtr="0">
            <a:normAutofit/>
          </a:bodyPr>
          <a:lstStyle>
            <a:lvl1pPr marL="457200" lvl="0" indent="-228600" algn="ctr">
              <a:lnSpc>
                <a:spcPct val="85000"/>
              </a:lnSpc>
              <a:spcBef>
                <a:spcPts val="0"/>
              </a:spcBef>
              <a:spcAft>
                <a:spcPts val="0"/>
              </a:spcAft>
              <a:buClr>
                <a:srgbClr val="2D3293"/>
              </a:buClr>
              <a:buSzPts val="3300"/>
              <a:buFont typeface="Helvetica Neue"/>
              <a:buNone/>
              <a:defRPr sz="4400" b="1" i="0">
                <a:solidFill>
                  <a:srgbClr val="2D3293"/>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457" name="Google Shape;457;p142"/>
          <p:cNvPicPr preferRelativeResize="0"/>
          <p:nvPr/>
        </p:nvPicPr>
        <p:blipFill rotWithShape="1">
          <a:blip r:embed="rId2">
            <a:alphaModFix/>
          </a:blip>
          <a:srcRect/>
          <a:stretch/>
        </p:blipFill>
        <p:spPr>
          <a:xfrm rot="-5400000">
            <a:off x="14404051" y="7292051"/>
            <a:ext cx="1481559" cy="2222339"/>
          </a:xfrm>
          <a:prstGeom prst="rect">
            <a:avLst/>
          </a:prstGeom>
          <a:noFill/>
          <a:ln>
            <a:noFill/>
          </a:ln>
        </p:spPr>
      </p:pic>
      <p:pic>
        <p:nvPicPr>
          <p:cNvPr id="458" name="Google Shape;458;p142"/>
          <p:cNvPicPr preferRelativeResize="0"/>
          <p:nvPr/>
        </p:nvPicPr>
        <p:blipFill rotWithShape="1">
          <a:blip r:embed="rId2">
            <a:alphaModFix/>
          </a:blip>
          <a:srcRect/>
          <a:stretch/>
        </p:blipFill>
        <p:spPr>
          <a:xfrm rot="5400000">
            <a:off x="370390" y="-389238"/>
            <a:ext cx="1481559" cy="2222339"/>
          </a:xfrm>
          <a:prstGeom prst="rect">
            <a:avLst/>
          </a:prstGeom>
          <a:noFill/>
          <a:ln>
            <a:noFill/>
          </a:ln>
        </p:spPr>
      </p:pic>
      <p:sp>
        <p:nvSpPr>
          <p:cNvPr id="459" name="Google Shape;459;p142"/>
          <p:cNvSpPr txBox="1">
            <a:spLocks noGrp="1"/>
          </p:cNvSpPr>
          <p:nvPr>
            <p:ph type="ftr" idx="11"/>
          </p:nvPr>
        </p:nvSpPr>
        <p:spPr>
          <a:xfrm>
            <a:off x="7246916" y="8416031"/>
            <a:ext cx="8290521" cy="376237"/>
          </a:xfrm>
          <a:prstGeom prst="rect">
            <a:avLst/>
          </a:prstGeom>
          <a:noFill/>
          <a:ln>
            <a:noFill/>
          </a:ln>
        </p:spPr>
        <p:txBody>
          <a:bodyPr spcFirstLastPara="1" wrap="square" lIns="0" tIns="0" rIns="0" bIns="0" anchor="ctr" anchorCtr="0">
            <a:normAutofit/>
          </a:bodyPr>
          <a:lstStyle>
            <a:lvl1pPr lvl="0" algn="r">
              <a:lnSpc>
                <a:spcPct val="100000"/>
              </a:lnSpc>
              <a:spcBef>
                <a:spcPts val="0"/>
              </a:spcBef>
              <a:spcAft>
                <a:spcPts val="0"/>
              </a:spcAft>
              <a:buClr>
                <a:srgbClr val="6A6A6A"/>
              </a:buClr>
              <a:buSzPts val="1400"/>
              <a:buFont typeface="Helvetica Neue"/>
              <a:buNone/>
              <a:defRPr sz="1400" b="0" i="0">
                <a:solidFill>
                  <a:srgbClr val="6A6A6A"/>
                </a:solidFill>
                <a:latin typeface="Helvetica Neue"/>
                <a:ea typeface="Helvetica Neue"/>
                <a:cs typeface="Helvetica Neue"/>
                <a:sym typeface="Helvetica Neu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460" name="Google Shape;460;p142"/>
          <p:cNvSpPr txBox="1">
            <a:spLocks noGrp="1"/>
          </p:cNvSpPr>
          <p:nvPr>
            <p:ph type="sldNum" idx="12"/>
          </p:nvPr>
        </p:nvSpPr>
        <p:spPr>
          <a:xfrm>
            <a:off x="15571303" y="8416030"/>
            <a:ext cx="508000" cy="376237"/>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1pPr>
            <a:lvl2pPr marL="0" lvl="1"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2pPr>
            <a:lvl3pPr marL="0" lvl="2"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3pPr>
            <a:lvl4pPr marL="0" lvl="3"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4pPr>
            <a:lvl5pPr marL="0" lvl="4"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5pPr>
            <a:lvl6pPr marL="0" lvl="5"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6pPr>
            <a:lvl7pPr marL="0" lvl="6"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7pPr>
            <a:lvl8pPr marL="0" lvl="7"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8pPr>
            <a:lvl9pPr marL="0" lvl="8"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306596123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matchingName="4 Photos - Texts">
  <p:cSld name="1_4 Photos - Texts">
    <p:spTree>
      <p:nvGrpSpPr>
        <p:cNvPr id="1" name="Shape 428"/>
        <p:cNvGrpSpPr/>
        <p:nvPr/>
      </p:nvGrpSpPr>
      <p:grpSpPr>
        <a:xfrm>
          <a:off x="0" y="0"/>
          <a:ext cx="0" cy="0"/>
          <a:chOff x="0" y="0"/>
          <a:chExt cx="0" cy="0"/>
        </a:xfrm>
      </p:grpSpPr>
      <p:sp>
        <p:nvSpPr>
          <p:cNvPr id="429" name="Google Shape;429;p141"/>
          <p:cNvSpPr>
            <a:spLocks noGrp="1"/>
          </p:cNvSpPr>
          <p:nvPr>
            <p:ph type="pic" idx="2"/>
          </p:nvPr>
        </p:nvSpPr>
        <p:spPr>
          <a:xfrm>
            <a:off x="1615152" y="1680446"/>
            <a:ext cx="2369671" cy="2373159"/>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30" name="Google Shape;430;p141"/>
          <p:cNvSpPr txBox="1">
            <a:spLocks noGrp="1"/>
          </p:cNvSpPr>
          <p:nvPr>
            <p:ph type="body" idx="1"/>
          </p:nvPr>
        </p:nvSpPr>
        <p:spPr>
          <a:xfrm>
            <a:off x="1240407" y="4309135"/>
            <a:ext cx="3119156" cy="509701"/>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1" name="Google Shape;431;p141"/>
          <p:cNvSpPr txBox="1">
            <a:spLocks noGrp="1"/>
          </p:cNvSpPr>
          <p:nvPr>
            <p:ph type="body" idx="3"/>
          </p:nvPr>
        </p:nvSpPr>
        <p:spPr>
          <a:xfrm>
            <a:off x="1224440" y="4818836"/>
            <a:ext cx="315931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1800"/>
              <a:buFont typeface="Helvetica Neue"/>
              <a:buNone/>
              <a:defRPr sz="24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2" name="Google Shape;432;p141"/>
          <p:cNvSpPr txBox="1">
            <a:spLocks noGrp="1"/>
          </p:cNvSpPr>
          <p:nvPr>
            <p:ph type="body" idx="4"/>
          </p:nvPr>
        </p:nvSpPr>
        <p:spPr>
          <a:xfrm>
            <a:off x="4759520" y="4309135"/>
            <a:ext cx="3167530" cy="509701"/>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3" name="Google Shape;433;p141"/>
          <p:cNvSpPr txBox="1">
            <a:spLocks noGrp="1"/>
          </p:cNvSpPr>
          <p:nvPr>
            <p:ph type="body" idx="5"/>
          </p:nvPr>
        </p:nvSpPr>
        <p:spPr>
          <a:xfrm>
            <a:off x="4767740" y="4818836"/>
            <a:ext cx="315931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1800"/>
              <a:buFont typeface="Helvetica Neue"/>
              <a:buNone/>
              <a:defRPr sz="24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4" name="Google Shape;434;p141"/>
          <p:cNvSpPr txBox="1">
            <a:spLocks noGrp="1"/>
          </p:cNvSpPr>
          <p:nvPr>
            <p:ph type="body" idx="6"/>
          </p:nvPr>
        </p:nvSpPr>
        <p:spPr>
          <a:xfrm>
            <a:off x="8331081" y="4309135"/>
            <a:ext cx="3167530" cy="509701"/>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5" name="Google Shape;435;p141"/>
          <p:cNvSpPr txBox="1">
            <a:spLocks noGrp="1"/>
          </p:cNvSpPr>
          <p:nvPr>
            <p:ph type="body" idx="7"/>
          </p:nvPr>
        </p:nvSpPr>
        <p:spPr>
          <a:xfrm>
            <a:off x="8339301" y="4818836"/>
            <a:ext cx="315931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1800"/>
              <a:buFont typeface="Helvetica Neue"/>
              <a:buNone/>
              <a:defRPr sz="24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6" name="Google Shape;436;p141"/>
          <p:cNvSpPr txBox="1">
            <a:spLocks noGrp="1"/>
          </p:cNvSpPr>
          <p:nvPr>
            <p:ph type="body" idx="8"/>
          </p:nvPr>
        </p:nvSpPr>
        <p:spPr>
          <a:xfrm>
            <a:off x="11842940" y="4309135"/>
            <a:ext cx="3167530" cy="509701"/>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7" name="Google Shape;437;p141"/>
          <p:cNvSpPr txBox="1">
            <a:spLocks noGrp="1"/>
          </p:cNvSpPr>
          <p:nvPr>
            <p:ph type="body" idx="9"/>
          </p:nvPr>
        </p:nvSpPr>
        <p:spPr>
          <a:xfrm>
            <a:off x="11851160" y="4818836"/>
            <a:ext cx="315931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1800"/>
              <a:buFont typeface="Helvetica Neue"/>
              <a:buNone/>
              <a:defRPr sz="24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8" name="Google Shape;438;p141"/>
          <p:cNvSpPr>
            <a:spLocks noGrp="1"/>
          </p:cNvSpPr>
          <p:nvPr>
            <p:ph type="pic" idx="13"/>
          </p:nvPr>
        </p:nvSpPr>
        <p:spPr>
          <a:xfrm>
            <a:off x="5158451" y="1680446"/>
            <a:ext cx="2369671" cy="2373159"/>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39" name="Google Shape;439;p141"/>
          <p:cNvSpPr>
            <a:spLocks noGrp="1"/>
          </p:cNvSpPr>
          <p:nvPr>
            <p:ph type="pic" idx="14"/>
          </p:nvPr>
        </p:nvSpPr>
        <p:spPr>
          <a:xfrm>
            <a:off x="8730012" y="1680446"/>
            <a:ext cx="2369671" cy="2373159"/>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40" name="Google Shape;440;p141"/>
          <p:cNvSpPr>
            <a:spLocks noGrp="1"/>
          </p:cNvSpPr>
          <p:nvPr>
            <p:ph type="pic" idx="15"/>
          </p:nvPr>
        </p:nvSpPr>
        <p:spPr>
          <a:xfrm>
            <a:off x="12241871" y="1680446"/>
            <a:ext cx="2369671" cy="2373159"/>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41" name="Google Shape;441;p141"/>
          <p:cNvSpPr txBox="1">
            <a:spLocks noGrp="1"/>
          </p:cNvSpPr>
          <p:nvPr>
            <p:ph type="body" idx="16"/>
          </p:nvPr>
        </p:nvSpPr>
        <p:spPr>
          <a:xfrm>
            <a:off x="711199" y="575733"/>
            <a:ext cx="14752577" cy="884767"/>
          </a:xfrm>
          <a:prstGeom prst="rect">
            <a:avLst/>
          </a:prstGeom>
          <a:noFill/>
          <a:ln>
            <a:noFill/>
          </a:ln>
        </p:spPr>
        <p:txBody>
          <a:bodyPr spcFirstLastPara="1" wrap="square" lIns="0" tIns="0" rIns="0" bIns="0" anchor="b" anchorCtr="0">
            <a:normAutofit/>
          </a:bodyPr>
          <a:lstStyle>
            <a:lvl1pPr marL="457200" lvl="0" indent="-228600" algn="ctr">
              <a:lnSpc>
                <a:spcPct val="85000"/>
              </a:lnSpc>
              <a:spcBef>
                <a:spcPts val="0"/>
              </a:spcBef>
              <a:spcAft>
                <a:spcPts val="0"/>
              </a:spcAft>
              <a:buClr>
                <a:srgbClr val="2D3293"/>
              </a:buClr>
              <a:buSzPts val="3300"/>
              <a:buFont typeface="Helvetica Neue"/>
              <a:buNone/>
              <a:defRPr sz="4400" b="1" i="0">
                <a:solidFill>
                  <a:srgbClr val="2D3293"/>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442" name="Google Shape;442;p141"/>
          <p:cNvPicPr preferRelativeResize="0"/>
          <p:nvPr/>
        </p:nvPicPr>
        <p:blipFill rotWithShape="1">
          <a:blip r:embed="rId2">
            <a:alphaModFix/>
          </a:blip>
          <a:srcRect/>
          <a:stretch/>
        </p:blipFill>
        <p:spPr>
          <a:xfrm rot="-5400000">
            <a:off x="14404051" y="7292051"/>
            <a:ext cx="1481559" cy="2222339"/>
          </a:xfrm>
          <a:prstGeom prst="rect">
            <a:avLst/>
          </a:prstGeom>
          <a:noFill/>
          <a:ln>
            <a:noFill/>
          </a:ln>
        </p:spPr>
      </p:pic>
      <p:pic>
        <p:nvPicPr>
          <p:cNvPr id="443" name="Google Shape;443;p141"/>
          <p:cNvPicPr preferRelativeResize="0"/>
          <p:nvPr/>
        </p:nvPicPr>
        <p:blipFill rotWithShape="1">
          <a:blip r:embed="rId2">
            <a:alphaModFix/>
          </a:blip>
          <a:srcRect/>
          <a:stretch/>
        </p:blipFill>
        <p:spPr>
          <a:xfrm rot="5400000">
            <a:off x="370390" y="-389238"/>
            <a:ext cx="1481559" cy="2222339"/>
          </a:xfrm>
          <a:prstGeom prst="rect">
            <a:avLst/>
          </a:prstGeom>
          <a:noFill/>
          <a:ln>
            <a:noFill/>
          </a:ln>
        </p:spPr>
      </p:pic>
      <p:sp>
        <p:nvSpPr>
          <p:cNvPr id="444" name="Google Shape;444;p141"/>
          <p:cNvSpPr txBox="1">
            <a:spLocks noGrp="1"/>
          </p:cNvSpPr>
          <p:nvPr>
            <p:ph type="ftr" idx="11"/>
          </p:nvPr>
        </p:nvSpPr>
        <p:spPr>
          <a:xfrm>
            <a:off x="7246916" y="8416031"/>
            <a:ext cx="8290521" cy="376237"/>
          </a:xfrm>
          <a:prstGeom prst="rect">
            <a:avLst/>
          </a:prstGeom>
          <a:noFill/>
          <a:ln>
            <a:noFill/>
          </a:ln>
        </p:spPr>
        <p:txBody>
          <a:bodyPr spcFirstLastPara="1" wrap="square" lIns="0" tIns="0" rIns="0" bIns="0" anchor="ctr" anchorCtr="0">
            <a:normAutofit/>
          </a:bodyPr>
          <a:lstStyle>
            <a:lvl1pPr lvl="0" algn="r">
              <a:lnSpc>
                <a:spcPct val="100000"/>
              </a:lnSpc>
              <a:spcBef>
                <a:spcPts val="0"/>
              </a:spcBef>
              <a:spcAft>
                <a:spcPts val="0"/>
              </a:spcAft>
              <a:buClr>
                <a:srgbClr val="6A6A6A"/>
              </a:buClr>
              <a:buSzPts val="1400"/>
              <a:buFont typeface="Helvetica Neue"/>
              <a:buNone/>
              <a:defRPr sz="1400" b="0" i="0">
                <a:solidFill>
                  <a:srgbClr val="6A6A6A"/>
                </a:solidFill>
                <a:latin typeface="Helvetica Neue"/>
                <a:ea typeface="Helvetica Neue"/>
                <a:cs typeface="Helvetica Neue"/>
                <a:sym typeface="Helvetica Neu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445" name="Google Shape;445;p141"/>
          <p:cNvSpPr txBox="1">
            <a:spLocks noGrp="1"/>
          </p:cNvSpPr>
          <p:nvPr>
            <p:ph type="sldNum" idx="12"/>
          </p:nvPr>
        </p:nvSpPr>
        <p:spPr>
          <a:xfrm>
            <a:off x="15571303" y="8416030"/>
            <a:ext cx="508000" cy="376237"/>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1pPr>
            <a:lvl2pPr marL="0" lvl="1"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2pPr>
            <a:lvl3pPr marL="0" lvl="2"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3pPr>
            <a:lvl4pPr marL="0" lvl="3"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4pPr>
            <a:lvl5pPr marL="0" lvl="4"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5pPr>
            <a:lvl6pPr marL="0" lvl="5"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6pPr>
            <a:lvl7pPr marL="0" lvl="6"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7pPr>
            <a:lvl8pPr marL="0" lvl="7"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8pPr>
            <a:lvl9pPr marL="0" lvl="8"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23339531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5_Blank_statement">
  <p:cSld name="7_Blank_statement">
    <p:spTree>
      <p:nvGrpSpPr>
        <p:cNvPr id="1" name="Shape 91"/>
        <p:cNvGrpSpPr/>
        <p:nvPr/>
      </p:nvGrpSpPr>
      <p:grpSpPr>
        <a:xfrm>
          <a:off x="0" y="0"/>
          <a:ext cx="0" cy="0"/>
          <a:chOff x="0" y="0"/>
          <a:chExt cx="0" cy="0"/>
        </a:xfrm>
      </p:grpSpPr>
      <p:pic>
        <p:nvPicPr>
          <p:cNvPr id="92" name="Google Shape;92;p108"/>
          <p:cNvPicPr preferRelativeResize="0"/>
          <p:nvPr/>
        </p:nvPicPr>
        <p:blipFill rotWithShape="1">
          <a:blip r:embed="rId2">
            <a:alphaModFix/>
          </a:blip>
          <a:srcRect/>
          <a:stretch/>
        </p:blipFill>
        <p:spPr>
          <a:xfrm>
            <a:off x="4932" y="0"/>
            <a:ext cx="16246137" cy="9144000"/>
          </a:xfrm>
          <a:prstGeom prst="rect">
            <a:avLst/>
          </a:prstGeom>
          <a:noFill/>
          <a:ln>
            <a:noFill/>
          </a:ln>
        </p:spPr>
      </p:pic>
      <p:sp>
        <p:nvSpPr>
          <p:cNvPr id="93" name="Google Shape;93;p108"/>
          <p:cNvSpPr txBox="1">
            <a:spLocks noGrp="1"/>
          </p:cNvSpPr>
          <p:nvPr>
            <p:ph type="body" idx="1"/>
          </p:nvPr>
        </p:nvSpPr>
        <p:spPr>
          <a:xfrm>
            <a:off x="3810000" y="745067"/>
            <a:ext cx="8636001" cy="7653866"/>
          </a:xfrm>
          <a:prstGeom prst="rect">
            <a:avLst/>
          </a:prstGeom>
          <a:noFill/>
          <a:ln>
            <a:noFill/>
          </a:ln>
        </p:spPr>
        <p:txBody>
          <a:bodyPr spcFirstLastPara="1" wrap="square" lIns="0" tIns="0" rIns="0" bIns="0" anchor="ctr" anchorCtr="0">
            <a:normAutofit/>
          </a:bodyPr>
          <a:lstStyle>
            <a:lvl1pPr marL="457200" lvl="0" indent="-228600" algn="ctr">
              <a:lnSpc>
                <a:spcPct val="100000"/>
              </a:lnSpc>
              <a:spcBef>
                <a:spcPts val="0"/>
              </a:spcBef>
              <a:spcAft>
                <a:spcPts val="0"/>
              </a:spcAft>
              <a:buClr>
                <a:schemeClr val="accent2"/>
              </a:buClr>
              <a:buSzPts val="6600"/>
              <a:buFont typeface="Helvetica Neue"/>
              <a:buNone/>
              <a:defRPr sz="8800" b="0" i="0">
                <a:solidFill>
                  <a:schemeClr val="accent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Tree>
    <p:extLst>
      <p:ext uri="{BB962C8B-B14F-4D97-AF65-F5344CB8AC3E}">
        <p14:creationId xmlns:p14="http://schemas.microsoft.com/office/powerpoint/2010/main" val="2125214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ullets">
  <p:cSld name="Bullets">
    <p:spTree>
      <p:nvGrpSpPr>
        <p:cNvPr id="1" name="Shape 135"/>
        <p:cNvGrpSpPr/>
        <p:nvPr/>
      </p:nvGrpSpPr>
      <p:grpSpPr>
        <a:xfrm>
          <a:off x="0" y="0"/>
          <a:ext cx="0" cy="0"/>
          <a:chOff x="0" y="0"/>
          <a:chExt cx="0" cy="0"/>
        </a:xfrm>
      </p:grpSpPr>
      <p:sp>
        <p:nvSpPr>
          <p:cNvPr id="136" name="Google Shape;136;p105"/>
          <p:cNvSpPr txBox="1">
            <a:spLocks noGrp="1"/>
          </p:cNvSpPr>
          <p:nvPr>
            <p:ph type="body" idx="1"/>
          </p:nvPr>
        </p:nvSpPr>
        <p:spPr>
          <a:xfrm>
            <a:off x="723899" y="1484025"/>
            <a:ext cx="13517717" cy="6112925"/>
          </a:xfrm>
          <a:prstGeom prst="rect">
            <a:avLst/>
          </a:prstGeom>
          <a:noFill/>
          <a:ln>
            <a:noFill/>
          </a:ln>
        </p:spPr>
        <p:txBody>
          <a:bodyPr spcFirstLastPara="1" wrap="square" lIns="0" tIns="180000" rIns="0" bIns="0" anchor="t" anchorCtr="0">
            <a:normAutofit/>
          </a:bodyPr>
          <a:lstStyle>
            <a:lvl1pPr marL="457200" lvl="0" indent="-444500" algn="l">
              <a:lnSpc>
                <a:spcPct val="100000"/>
              </a:lnSpc>
              <a:spcBef>
                <a:spcPts val="1200"/>
              </a:spcBef>
              <a:spcAft>
                <a:spcPts val="0"/>
              </a:spcAft>
              <a:buClr>
                <a:schemeClr val="dk2"/>
              </a:buClr>
              <a:buSzPts val="3400"/>
              <a:buFont typeface="Helvetica Neue"/>
              <a:buChar char="•"/>
              <a:defRPr sz="4000" b="1" i="0">
                <a:solidFill>
                  <a:srgbClr val="595959"/>
                </a:solidFill>
                <a:latin typeface="Helvetica Neue"/>
                <a:ea typeface="Helvetica Neue"/>
                <a:cs typeface="Helvetica Neue"/>
                <a:sym typeface="Helvetica Neue"/>
              </a:defRPr>
            </a:lvl1pPr>
            <a:lvl2pPr marL="914400" lvl="1" indent="-422910" algn="l">
              <a:lnSpc>
                <a:spcPct val="100000"/>
              </a:lnSpc>
              <a:spcBef>
                <a:spcPts val="0"/>
              </a:spcBef>
              <a:spcAft>
                <a:spcPts val="0"/>
              </a:spcAft>
              <a:buClr>
                <a:srgbClr val="4687E6"/>
              </a:buClr>
              <a:buSzPts val="3060"/>
              <a:buFont typeface="Helvetica Neue"/>
              <a:buChar char="•"/>
              <a:defRPr sz="3600" b="0" i="0">
                <a:solidFill>
                  <a:srgbClr val="5B72D1"/>
                </a:solidFill>
                <a:latin typeface="Helvetica Neue"/>
                <a:ea typeface="Helvetica Neue"/>
                <a:cs typeface="Helvetica Neue"/>
                <a:sym typeface="Helvetica Neue"/>
              </a:defRPr>
            </a:lvl2pPr>
            <a:lvl3pPr marL="1371600" lvl="2" indent="-401319" algn="l">
              <a:lnSpc>
                <a:spcPct val="100000"/>
              </a:lnSpc>
              <a:spcBef>
                <a:spcPts val="600"/>
              </a:spcBef>
              <a:spcAft>
                <a:spcPts val="0"/>
              </a:spcAft>
              <a:buClr>
                <a:schemeClr val="accent6"/>
              </a:buClr>
              <a:buSzPts val="2720"/>
              <a:buFont typeface="Helvetica Neue"/>
              <a:buChar char="•"/>
              <a:defRPr sz="3200" b="0" i="0">
                <a:solidFill>
                  <a:srgbClr val="6A6A6A"/>
                </a:solidFill>
                <a:latin typeface="Helvetica Neue"/>
                <a:ea typeface="Helvetica Neue"/>
                <a:cs typeface="Helvetica Neue"/>
                <a:sym typeface="Helvetica Neue"/>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37" name="Google Shape;137;p105"/>
          <p:cNvSpPr txBox="1">
            <a:spLocks noGrp="1"/>
          </p:cNvSpPr>
          <p:nvPr>
            <p:ph type="body" idx="2"/>
          </p:nvPr>
        </p:nvSpPr>
        <p:spPr>
          <a:xfrm>
            <a:off x="711200" y="338668"/>
            <a:ext cx="13530416" cy="1145358"/>
          </a:xfrm>
          <a:prstGeom prst="rect">
            <a:avLst/>
          </a:prstGeom>
          <a:noFill/>
          <a:ln>
            <a:noFill/>
          </a:ln>
        </p:spPr>
        <p:txBody>
          <a:bodyPr spcFirstLastPara="1" wrap="square" lIns="0" tIns="0" rIns="0" bIns="0" anchor="ctr" anchorCtr="0">
            <a:normAutofit/>
          </a:bodyPr>
          <a:lstStyle>
            <a:lvl1pPr marL="457200" lvl="0" indent="-228600" algn="l">
              <a:lnSpc>
                <a:spcPct val="100000"/>
              </a:lnSpc>
              <a:spcBef>
                <a:spcPts val="3900"/>
              </a:spcBef>
              <a:spcAft>
                <a:spcPts val="0"/>
              </a:spcAft>
              <a:buClr>
                <a:schemeClr val="accent1"/>
              </a:buClr>
              <a:buSzPts val="4500"/>
              <a:buFont typeface="Helvetica Neue"/>
              <a:buNone/>
              <a:defRPr sz="60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38" name="Google Shape;138;p105"/>
          <p:cNvSpPr txBox="1">
            <a:spLocks noGrp="1"/>
          </p:cNvSpPr>
          <p:nvPr>
            <p:ph type="ftr" idx="11"/>
          </p:nvPr>
        </p:nvSpPr>
        <p:spPr>
          <a:xfrm>
            <a:off x="7280782" y="8568644"/>
            <a:ext cx="8290521" cy="376237"/>
          </a:xfrm>
          <a:prstGeom prst="rect">
            <a:avLst/>
          </a:prstGeom>
          <a:noFill/>
          <a:ln>
            <a:noFill/>
          </a:ln>
        </p:spPr>
        <p:txBody>
          <a:bodyPr spcFirstLastPara="1" wrap="square" lIns="0" tIns="0" rIns="0" bIns="0" anchor="ctr" anchorCtr="0">
            <a:normAutofit/>
          </a:bodyPr>
          <a:lstStyle>
            <a:lvl1pPr marR="0" lvl="0" algn="ctr">
              <a:lnSpc>
                <a:spcPct val="100000"/>
              </a:lnSpc>
              <a:spcBef>
                <a:spcPts val="0"/>
              </a:spcBef>
              <a:spcAft>
                <a:spcPts val="0"/>
              </a:spcAft>
              <a:buClr>
                <a:srgbClr val="6A6A6A"/>
              </a:buClr>
              <a:buSzPts val="1400"/>
              <a:buFont typeface="Helvetica Neue Light"/>
              <a:buNone/>
              <a:defRPr sz="1400" b="0" i="0">
                <a:solidFill>
                  <a:srgbClr val="6A6A6A"/>
                </a:solidFill>
                <a:latin typeface="Helvetica Neue Light"/>
                <a:ea typeface="Helvetica Neue Light"/>
                <a:cs typeface="Helvetica Neue Light"/>
                <a:sym typeface="Helvetica Neue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139" name="Google Shape;139;p105"/>
          <p:cNvSpPr txBox="1">
            <a:spLocks noGrp="1"/>
          </p:cNvSpPr>
          <p:nvPr>
            <p:ph type="sldNum" idx="12"/>
          </p:nvPr>
        </p:nvSpPr>
        <p:spPr>
          <a:xfrm>
            <a:off x="15571303" y="8551494"/>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1pPr>
            <a:lvl2pPr marL="0" marR="0" lvl="1"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2pPr>
            <a:lvl3pPr marL="0" marR="0" lvl="2"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3pPr>
            <a:lvl4pPr marL="0" marR="0" lvl="3"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4pPr>
            <a:lvl5pPr marL="0" marR="0" lvl="4"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5pPr>
            <a:lvl6pPr marL="0" marR="0" lvl="5"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6pPr>
            <a:lvl7pPr marL="0" marR="0" lvl="6"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7pPr>
            <a:lvl8pPr marL="0" marR="0" lvl="7"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8pPr>
            <a:lvl9pPr marL="0" marR="0" lvl="8"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4_Blank_statement">
  <p:cSld name="4_Blank_statement">
    <p:spTree>
      <p:nvGrpSpPr>
        <p:cNvPr id="1" name="Shape 140"/>
        <p:cNvGrpSpPr/>
        <p:nvPr/>
      </p:nvGrpSpPr>
      <p:grpSpPr>
        <a:xfrm>
          <a:off x="0" y="0"/>
          <a:ext cx="0" cy="0"/>
          <a:chOff x="0" y="0"/>
          <a:chExt cx="0" cy="0"/>
        </a:xfrm>
      </p:grpSpPr>
      <p:sp>
        <p:nvSpPr>
          <p:cNvPr id="141" name="Google Shape;141;p111"/>
          <p:cNvSpPr/>
          <p:nvPr/>
        </p:nvSpPr>
        <p:spPr>
          <a:xfrm>
            <a:off x="0" y="0"/>
            <a:ext cx="16256001" cy="9144000"/>
          </a:xfrm>
          <a:prstGeom prst="rect">
            <a:avLst/>
          </a:prstGeom>
          <a:solidFill>
            <a:schemeClr val="accent2"/>
          </a:solidFill>
          <a:ln>
            <a:noFill/>
          </a:ln>
          <a:effectLst>
            <a:outerShdw blurRad="25400" dist="12700" dir="5400000" rotWithShape="0">
              <a:srgbClr val="000000">
                <a:alpha val="49411"/>
              </a:srgb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pic>
        <p:nvPicPr>
          <p:cNvPr id="142" name="Google Shape;142;p111"/>
          <p:cNvPicPr preferRelativeResize="0"/>
          <p:nvPr/>
        </p:nvPicPr>
        <p:blipFill rotWithShape="1">
          <a:blip r:embed="rId2">
            <a:alphaModFix/>
          </a:blip>
          <a:srcRect/>
          <a:stretch/>
        </p:blipFill>
        <p:spPr>
          <a:xfrm>
            <a:off x="4940" y="0"/>
            <a:ext cx="16246121" cy="9144000"/>
          </a:xfrm>
          <a:prstGeom prst="rect">
            <a:avLst/>
          </a:prstGeom>
          <a:noFill/>
          <a:ln>
            <a:noFill/>
          </a:ln>
        </p:spPr>
      </p:pic>
      <p:sp>
        <p:nvSpPr>
          <p:cNvPr id="143" name="Google Shape;143;p111"/>
          <p:cNvSpPr txBox="1">
            <a:spLocks noGrp="1"/>
          </p:cNvSpPr>
          <p:nvPr>
            <p:ph type="body" idx="1"/>
          </p:nvPr>
        </p:nvSpPr>
        <p:spPr>
          <a:xfrm>
            <a:off x="3945467" y="745067"/>
            <a:ext cx="8365067" cy="7653866"/>
          </a:xfrm>
          <a:prstGeom prst="rect">
            <a:avLst/>
          </a:prstGeom>
          <a:noFill/>
          <a:ln>
            <a:noFill/>
          </a:ln>
        </p:spPr>
        <p:txBody>
          <a:bodyPr spcFirstLastPara="1" wrap="square" lIns="0" tIns="0" rIns="0" bIns="0" anchor="ctr" anchorCtr="0">
            <a:normAutofit/>
          </a:bodyPr>
          <a:lstStyle>
            <a:lvl1pPr marL="457200" lvl="0" indent="-228600" algn="ctr">
              <a:lnSpc>
                <a:spcPct val="100000"/>
              </a:lnSpc>
              <a:spcBef>
                <a:spcPts val="0"/>
              </a:spcBef>
              <a:spcAft>
                <a:spcPts val="0"/>
              </a:spcAft>
              <a:buClr>
                <a:schemeClr val="lt1"/>
              </a:buClr>
              <a:buSzPts val="6600"/>
              <a:buFont typeface="Helvetica Neue"/>
              <a:buNone/>
              <a:defRPr sz="8800" b="0"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_diagrams_with_header">
  <p:cSld name="Blank_diagrams_with_header">
    <p:spTree>
      <p:nvGrpSpPr>
        <p:cNvPr id="1" name="Shape 144"/>
        <p:cNvGrpSpPr/>
        <p:nvPr/>
      </p:nvGrpSpPr>
      <p:grpSpPr>
        <a:xfrm>
          <a:off x="0" y="0"/>
          <a:ext cx="0" cy="0"/>
          <a:chOff x="0" y="0"/>
          <a:chExt cx="0" cy="0"/>
        </a:xfrm>
      </p:grpSpPr>
      <p:sp>
        <p:nvSpPr>
          <p:cNvPr id="145" name="Google Shape;145;p114"/>
          <p:cNvSpPr txBox="1">
            <a:spLocks noGrp="1"/>
          </p:cNvSpPr>
          <p:nvPr>
            <p:ph type="body" idx="1"/>
          </p:nvPr>
        </p:nvSpPr>
        <p:spPr>
          <a:xfrm>
            <a:off x="1362792" y="338668"/>
            <a:ext cx="13530416" cy="1145358"/>
          </a:xfrm>
          <a:prstGeom prst="rect">
            <a:avLst/>
          </a:prstGeom>
          <a:noFill/>
          <a:ln>
            <a:noFill/>
          </a:ln>
        </p:spPr>
        <p:txBody>
          <a:bodyPr spcFirstLastPara="1" wrap="square" lIns="0" tIns="0" rIns="0" bIns="0" anchor="ctr" anchorCtr="0">
            <a:normAutofit/>
          </a:bodyPr>
          <a:lstStyle>
            <a:lvl1pPr marL="457200" lvl="0" indent="-228600" algn="ctr">
              <a:lnSpc>
                <a:spcPct val="100000"/>
              </a:lnSpc>
              <a:spcBef>
                <a:spcPts val="3900"/>
              </a:spcBef>
              <a:spcAft>
                <a:spcPts val="0"/>
              </a:spcAft>
              <a:buClr>
                <a:schemeClr val="accent1"/>
              </a:buClr>
              <a:buSzPts val="4050"/>
              <a:buFont typeface="Helvetica Neue"/>
              <a:buNone/>
              <a:defRPr sz="54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146" name="Google Shape;146;p114"/>
          <p:cNvPicPr preferRelativeResize="0"/>
          <p:nvPr/>
        </p:nvPicPr>
        <p:blipFill rotWithShape="1">
          <a:blip r:embed="rId2">
            <a:alphaModFix/>
          </a:blip>
          <a:srcRect/>
          <a:stretch/>
        </p:blipFill>
        <p:spPr>
          <a:xfrm rot="-5400000">
            <a:off x="14404051" y="7292051"/>
            <a:ext cx="1481559" cy="2222339"/>
          </a:xfrm>
          <a:prstGeom prst="rect">
            <a:avLst/>
          </a:prstGeom>
          <a:noFill/>
          <a:ln>
            <a:noFill/>
          </a:ln>
        </p:spPr>
      </p:pic>
      <p:pic>
        <p:nvPicPr>
          <p:cNvPr id="147" name="Google Shape;147;p114"/>
          <p:cNvPicPr preferRelativeResize="0"/>
          <p:nvPr/>
        </p:nvPicPr>
        <p:blipFill rotWithShape="1">
          <a:blip r:embed="rId2">
            <a:alphaModFix/>
          </a:blip>
          <a:srcRect/>
          <a:stretch/>
        </p:blipFill>
        <p:spPr>
          <a:xfrm rot="5400000">
            <a:off x="370390" y="-389238"/>
            <a:ext cx="1481559" cy="2222339"/>
          </a:xfrm>
          <a:prstGeom prst="rect">
            <a:avLst/>
          </a:prstGeom>
          <a:noFill/>
          <a:ln>
            <a:noFill/>
          </a:ln>
        </p:spPr>
      </p:pic>
      <p:sp>
        <p:nvSpPr>
          <p:cNvPr id="148" name="Google Shape;148;p114"/>
          <p:cNvSpPr txBox="1">
            <a:spLocks noGrp="1"/>
          </p:cNvSpPr>
          <p:nvPr>
            <p:ph type="ftr" idx="11"/>
          </p:nvPr>
        </p:nvSpPr>
        <p:spPr>
          <a:xfrm>
            <a:off x="7246916" y="8551495"/>
            <a:ext cx="8290521" cy="376237"/>
          </a:xfrm>
          <a:prstGeom prst="rect">
            <a:avLst/>
          </a:prstGeom>
          <a:noFill/>
          <a:ln>
            <a:noFill/>
          </a:ln>
        </p:spPr>
        <p:txBody>
          <a:bodyPr spcFirstLastPara="1" wrap="square" lIns="0" tIns="0" rIns="0" bIns="0" anchor="ctr" anchorCtr="0">
            <a:normAutofit/>
          </a:bodyPr>
          <a:lstStyle>
            <a:lvl1pPr marR="0" lvl="0" algn="ctr">
              <a:lnSpc>
                <a:spcPct val="100000"/>
              </a:lnSpc>
              <a:spcBef>
                <a:spcPts val="0"/>
              </a:spcBef>
              <a:spcAft>
                <a:spcPts val="0"/>
              </a:spcAft>
              <a:buClr>
                <a:srgbClr val="6A6A6A"/>
              </a:buClr>
              <a:buSzPts val="1400"/>
              <a:buFont typeface="Open Sans Light"/>
              <a:buNone/>
              <a:defRPr sz="1400" b="0" i="0">
                <a:solidFill>
                  <a:srgbClr val="6A6A6A"/>
                </a:solidFill>
                <a:latin typeface="Open Sans Light"/>
                <a:ea typeface="Open Sans Light"/>
                <a:cs typeface="Open Sans Light"/>
                <a:sym typeface="Open Sans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149" name="Google Shape;149;p114"/>
          <p:cNvSpPr txBox="1">
            <a:spLocks noGrp="1"/>
          </p:cNvSpPr>
          <p:nvPr>
            <p:ph type="sldNum" idx="12"/>
          </p:nvPr>
        </p:nvSpPr>
        <p:spPr>
          <a:xfrm>
            <a:off x="15571303" y="8551494"/>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1pPr>
            <a:lvl2pPr marL="0" marR="0" lvl="1"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2pPr>
            <a:lvl3pPr marL="0" marR="0" lvl="2"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3pPr>
            <a:lvl4pPr marL="0" marR="0" lvl="3"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4pPr>
            <a:lvl5pPr marL="0" marR="0" lvl="4"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5pPr>
            <a:lvl6pPr marL="0" marR="0" lvl="5"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6pPr>
            <a:lvl7pPr marL="0" marR="0" lvl="6"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7pPr>
            <a:lvl8pPr marL="0" marR="0" lvl="7"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8pPr>
            <a:lvl9pPr marL="0" marR="0" lvl="8"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Make bold statement">
  <p:cSld name="Make bold statement">
    <p:spTree>
      <p:nvGrpSpPr>
        <p:cNvPr id="1" name="Shape 150"/>
        <p:cNvGrpSpPr/>
        <p:nvPr/>
      </p:nvGrpSpPr>
      <p:grpSpPr>
        <a:xfrm>
          <a:off x="0" y="0"/>
          <a:ext cx="0" cy="0"/>
          <a:chOff x="0" y="0"/>
          <a:chExt cx="0" cy="0"/>
        </a:xfrm>
      </p:grpSpPr>
      <p:sp>
        <p:nvSpPr>
          <p:cNvPr id="151" name="Google Shape;151;p112"/>
          <p:cNvSpPr txBox="1">
            <a:spLocks noGrp="1"/>
          </p:cNvSpPr>
          <p:nvPr>
            <p:ph type="title"/>
          </p:nvPr>
        </p:nvSpPr>
        <p:spPr>
          <a:xfrm>
            <a:off x="1719290" y="3995937"/>
            <a:ext cx="12889433" cy="1668016"/>
          </a:xfrm>
          <a:prstGeom prst="rect">
            <a:avLst/>
          </a:prstGeom>
          <a:solidFill>
            <a:srgbClr val="28288C"/>
          </a:solidFill>
          <a:ln>
            <a:noFill/>
          </a:ln>
        </p:spPr>
        <p:txBody>
          <a:bodyPr spcFirstLastPara="1" wrap="square" lIns="81625" tIns="40825" rIns="81625" bIns="40825" anchor="ctr" anchorCtr="0">
            <a:noAutofit/>
          </a:bodyPr>
          <a:lstStyle>
            <a:lvl1pPr lvl="0" algn="ctr">
              <a:lnSpc>
                <a:spcPct val="100000"/>
              </a:lnSpc>
              <a:spcBef>
                <a:spcPts val="0"/>
              </a:spcBef>
              <a:spcAft>
                <a:spcPts val="0"/>
              </a:spcAft>
              <a:buClr>
                <a:schemeClr val="lt1"/>
              </a:buClr>
              <a:buSzPts val="8099"/>
              <a:buFont typeface="Arial"/>
              <a:buNone/>
              <a:defRPr sz="8099" cap="none">
                <a:solidFill>
                  <a:schemeClr val="lt1"/>
                </a:solidFill>
                <a:latin typeface="Arial"/>
                <a:ea typeface="Arial"/>
                <a:cs typeface="Arial"/>
                <a:sym typeface="Arial"/>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152" name="Google Shape;152;p112"/>
          <p:cNvSpPr txBox="1">
            <a:spLocks noGrp="1"/>
          </p:cNvSpPr>
          <p:nvPr>
            <p:ph type="body" idx="1"/>
          </p:nvPr>
        </p:nvSpPr>
        <p:spPr>
          <a:xfrm>
            <a:off x="1719290" y="1187624"/>
            <a:ext cx="12889433" cy="2808560"/>
          </a:xfrm>
          <a:prstGeom prst="rect">
            <a:avLst/>
          </a:prstGeom>
          <a:noFill/>
          <a:ln>
            <a:noFill/>
          </a:ln>
        </p:spPr>
        <p:txBody>
          <a:bodyPr spcFirstLastPara="1" wrap="square" lIns="91425" tIns="45700" rIns="91425" bIns="45700" anchor="b" anchorCtr="0">
            <a:normAutofit/>
          </a:bodyPr>
          <a:lstStyle>
            <a:lvl1pPr marL="457200" lvl="0" indent="-228600" algn="ctr">
              <a:lnSpc>
                <a:spcPct val="100000"/>
              </a:lnSpc>
              <a:spcBef>
                <a:spcPts val="3900"/>
              </a:spcBef>
              <a:spcAft>
                <a:spcPts val="0"/>
              </a:spcAft>
              <a:buClr>
                <a:srgbClr val="28288C"/>
              </a:buClr>
              <a:buSzPts val="5324"/>
              <a:buFont typeface="Arial"/>
              <a:buNone/>
              <a:defRPr sz="7099">
                <a:solidFill>
                  <a:srgbClr val="28288C"/>
                </a:solidFill>
                <a:latin typeface="Arial"/>
                <a:ea typeface="Arial"/>
                <a:cs typeface="Arial"/>
                <a:sym typeface="Arial"/>
              </a:defRPr>
            </a:lvl1pPr>
            <a:lvl2pPr marL="914400" lvl="1" indent="-314325" algn="l">
              <a:lnSpc>
                <a:spcPct val="100000"/>
              </a:lnSpc>
              <a:spcBef>
                <a:spcPts val="3900"/>
              </a:spcBef>
              <a:spcAft>
                <a:spcPts val="0"/>
              </a:spcAft>
              <a:buClr>
                <a:srgbClr val="000000"/>
              </a:buClr>
              <a:buSzPts val="1350"/>
              <a:buChar char="•"/>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53" name="Google Shape;153;p112"/>
          <p:cNvSpPr txBox="1">
            <a:spLocks noGrp="1"/>
          </p:cNvSpPr>
          <p:nvPr>
            <p:ph type="body" idx="2"/>
          </p:nvPr>
        </p:nvSpPr>
        <p:spPr>
          <a:xfrm>
            <a:off x="1719290" y="5652127"/>
            <a:ext cx="12889433" cy="2159001"/>
          </a:xfrm>
          <a:prstGeom prst="rect">
            <a:avLst/>
          </a:prstGeom>
          <a:noFill/>
          <a:ln>
            <a:noFill/>
          </a:ln>
        </p:spPr>
        <p:txBody>
          <a:bodyPr spcFirstLastPara="1" wrap="square" lIns="91425" tIns="45700" rIns="91425" bIns="45700" anchor="t" anchorCtr="0">
            <a:normAutofit/>
          </a:bodyPr>
          <a:lstStyle>
            <a:lvl1pPr marL="457200" lvl="0" indent="-228600" algn="ctr">
              <a:lnSpc>
                <a:spcPct val="100000"/>
              </a:lnSpc>
              <a:spcBef>
                <a:spcPts val="3900"/>
              </a:spcBef>
              <a:spcAft>
                <a:spcPts val="0"/>
              </a:spcAft>
              <a:buClr>
                <a:srgbClr val="28288C"/>
              </a:buClr>
              <a:buSzPts val="5324"/>
              <a:buFont typeface="Arial"/>
              <a:buNone/>
              <a:defRPr sz="7099">
                <a:solidFill>
                  <a:srgbClr val="28288C"/>
                </a:solidFill>
                <a:latin typeface="Arial"/>
                <a:ea typeface="Arial"/>
                <a:cs typeface="Arial"/>
                <a:sym typeface="Arial"/>
              </a:defRPr>
            </a:lvl1pPr>
            <a:lvl2pPr marL="914400" lvl="1" indent="-314325" algn="l">
              <a:lnSpc>
                <a:spcPct val="100000"/>
              </a:lnSpc>
              <a:spcBef>
                <a:spcPts val="3900"/>
              </a:spcBef>
              <a:spcAft>
                <a:spcPts val="0"/>
              </a:spcAft>
              <a:buClr>
                <a:srgbClr val="000000"/>
              </a:buClr>
              <a:buSzPts val="1350"/>
              <a:buChar char="•"/>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54" name="Google Shape;154;p112"/>
          <p:cNvSpPr txBox="1">
            <a:spLocks noGrp="1"/>
          </p:cNvSpPr>
          <p:nvPr>
            <p:ph type="ftr" idx="11"/>
          </p:nvPr>
        </p:nvSpPr>
        <p:spPr>
          <a:xfrm>
            <a:off x="4250265" y="8468518"/>
            <a:ext cx="8517467" cy="376237"/>
          </a:xfrm>
          <a:prstGeom prst="rect">
            <a:avLst/>
          </a:prstGeom>
          <a:noFill/>
          <a:ln>
            <a:noFill/>
          </a:ln>
        </p:spPr>
        <p:txBody>
          <a:bodyPr spcFirstLastPara="1" wrap="square" lIns="0" tIns="0" rIns="0" bIns="0" anchor="ctr" anchorCtr="0">
            <a:normAutofit/>
          </a:bodyPr>
          <a:lstStyle>
            <a:lvl1pPr lvl="0" algn="ctr">
              <a:lnSpc>
                <a:spcPct val="100000"/>
              </a:lnSpc>
              <a:spcBef>
                <a:spcPts val="0"/>
              </a:spcBef>
              <a:spcAft>
                <a:spcPts val="0"/>
              </a:spcAft>
              <a:buClr>
                <a:srgbClr val="6A6A6A"/>
              </a:buClr>
              <a:buSzPts val="1000"/>
              <a:buFont typeface="Helvetica Neue"/>
              <a:buNon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155" name="Google Shape;155;p112"/>
          <p:cNvSpPr txBox="1">
            <a:spLocks noGrp="1"/>
          </p:cNvSpPr>
          <p:nvPr>
            <p:ph type="sldNum" idx="12"/>
          </p:nvPr>
        </p:nvSpPr>
        <p:spPr>
          <a:xfrm>
            <a:off x="14630400" y="8386764"/>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6_Blank_statement">
  <p:cSld name="6_Blank_statement">
    <p:spTree>
      <p:nvGrpSpPr>
        <p:cNvPr id="1" name="Shape 156"/>
        <p:cNvGrpSpPr/>
        <p:nvPr/>
      </p:nvGrpSpPr>
      <p:grpSpPr>
        <a:xfrm>
          <a:off x="0" y="0"/>
          <a:ext cx="0" cy="0"/>
          <a:chOff x="0" y="0"/>
          <a:chExt cx="0" cy="0"/>
        </a:xfrm>
      </p:grpSpPr>
      <p:sp>
        <p:nvSpPr>
          <p:cNvPr id="157" name="Google Shape;157;p113"/>
          <p:cNvSpPr/>
          <p:nvPr/>
        </p:nvSpPr>
        <p:spPr>
          <a:xfrm>
            <a:off x="0" y="15868"/>
            <a:ext cx="16297201" cy="9180000"/>
          </a:xfrm>
          <a:prstGeom prst="rect">
            <a:avLst/>
          </a:prstGeom>
          <a:solidFill>
            <a:schemeClr val="accent2"/>
          </a:solidFill>
          <a:ln>
            <a:noFill/>
          </a:ln>
          <a:effectLst>
            <a:outerShdw blurRad="25400" dist="12700" dir="5400000" rotWithShape="0">
              <a:srgbClr val="000000">
                <a:alpha val="49411"/>
              </a:srgb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pic>
        <p:nvPicPr>
          <p:cNvPr id="158" name="Google Shape;158;p113"/>
          <p:cNvPicPr preferRelativeResize="0"/>
          <p:nvPr/>
        </p:nvPicPr>
        <p:blipFill rotWithShape="1">
          <a:blip r:embed="rId2">
            <a:alphaModFix amt="22000"/>
          </a:blip>
          <a:srcRect/>
          <a:stretch/>
        </p:blipFill>
        <p:spPr>
          <a:xfrm>
            <a:off x="1" y="15868"/>
            <a:ext cx="16297200" cy="9180000"/>
          </a:xfrm>
          <a:prstGeom prst="rect">
            <a:avLst/>
          </a:prstGeom>
          <a:noFill/>
          <a:ln>
            <a:noFill/>
          </a:ln>
        </p:spPr>
      </p:pic>
      <p:sp>
        <p:nvSpPr>
          <p:cNvPr id="159" name="Google Shape;159;p113"/>
          <p:cNvSpPr txBox="1">
            <a:spLocks noGrp="1"/>
          </p:cNvSpPr>
          <p:nvPr>
            <p:ph type="body" idx="1"/>
          </p:nvPr>
        </p:nvSpPr>
        <p:spPr>
          <a:xfrm>
            <a:off x="541867" y="829734"/>
            <a:ext cx="14986000" cy="7653866"/>
          </a:xfrm>
          <a:prstGeom prst="rect">
            <a:avLst/>
          </a:prstGeom>
          <a:noFill/>
          <a:ln>
            <a:noFill/>
          </a:ln>
        </p:spPr>
        <p:txBody>
          <a:bodyPr spcFirstLastPara="1" wrap="square" lIns="0" tIns="0" rIns="0" bIns="0" anchor="ctr" anchorCtr="0">
            <a:normAutofit/>
          </a:bodyPr>
          <a:lstStyle>
            <a:lvl1pPr marL="457200" lvl="0" indent="-228600" algn="ctr">
              <a:lnSpc>
                <a:spcPct val="100000"/>
              </a:lnSpc>
              <a:spcBef>
                <a:spcPts val="0"/>
              </a:spcBef>
              <a:spcAft>
                <a:spcPts val="0"/>
              </a:spcAft>
              <a:buClr>
                <a:schemeClr val="lt1"/>
              </a:buClr>
              <a:buSzPts val="6600"/>
              <a:buFont typeface="Helvetica Neue"/>
              <a:buNone/>
              <a:defRPr sz="8800" b="0"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_Blank_statement">
  <p:cSld name="1_Blank_statement">
    <p:spTree>
      <p:nvGrpSpPr>
        <p:cNvPr id="1" name="Shape 160"/>
        <p:cNvGrpSpPr/>
        <p:nvPr/>
      </p:nvGrpSpPr>
      <p:grpSpPr>
        <a:xfrm>
          <a:off x="0" y="0"/>
          <a:ext cx="0" cy="0"/>
          <a:chOff x="0" y="0"/>
          <a:chExt cx="0" cy="0"/>
        </a:xfrm>
      </p:grpSpPr>
      <p:sp>
        <p:nvSpPr>
          <p:cNvPr id="161" name="Google Shape;161;p117"/>
          <p:cNvSpPr/>
          <p:nvPr/>
        </p:nvSpPr>
        <p:spPr>
          <a:xfrm>
            <a:off x="0" y="0"/>
            <a:ext cx="16256001" cy="9144000"/>
          </a:xfrm>
          <a:prstGeom prst="rect">
            <a:avLst/>
          </a:prstGeom>
          <a:gradFill>
            <a:gsLst>
              <a:gs pos="0">
                <a:schemeClr val="accent2"/>
              </a:gs>
              <a:gs pos="33000">
                <a:schemeClr val="accent2"/>
              </a:gs>
              <a:gs pos="100000">
                <a:schemeClr val="accent3"/>
              </a:gs>
            </a:gsLst>
            <a:lin ang="12600000" scaled="0"/>
          </a:gradFill>
          <a:ln>
            <a:noFill/>
          </a:ln>
          <a:effectLst>
            <a:outerShdw blurRad="25400" dist="12700" dir="5400000" rotWithShape="0">
              <a:srgbClr val="000000">
                <a:alpha val="49411"/>
              </a:srgb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pic>
        <p:nvPicPr>
          <p:cNvPr id="162" name="Google Shape;162;p117"/>
          <p:cNvPicPr preferRelativeResize="0"/>
          <p:nvPr/>
        </p:nvPicPr>
        <p:blipFill rotWithShape="1">
          <a:blip r:embed="rId2">
            <a:alphaModFix/>
          </a:blip>
          <a:srcRect/>
          <a:stretch/>
        </p:blipFill>
        <p:spPr>
          <a:xfrm rot="-5400000">
            <a:off x="13338919" y="6237108"/>
            <a:ext cx="2333665" cy="3500498"/>
          </a:xfrm>
          <a:prstGeom prst="rect">
            <a:avLst/>
          </a:prstGeom>
          <a:noFill/>
          <a:ln>
            <a:noFill/>
          </a:ln>
        </p:spPr>
      </p:pic>
      <p:sp>
        <p:nvSpPr>
          <p:cNvPr id="163" name="Google Shape;163;p117"/>
          <p:cNvSpPr txBox="1">
            <a:spLocks noGrp="1"/>
          </p:cNvSpPr>
          <p:nvPr>
            <p:ph type="body" idx="1"/>
          </p:nvPr>
        </p:nvSpPr>
        <p:spPr>
          <a:xfrm>
            <a:off x="541867" y="829734"/>
            <a:ext cx="14986000" cy="7653866"/>
          </a:xfrm>
          <a:prstGeom prst="rect">
            <a:avLst/>
          </a:prstGeom>
          <a:noFill/>
          <a:ln>
            <a:noFill/>
          </a:ln>
        </p:spPr>
        <p:txBody>
          <a:bodyPr spcFirstLastPara="1" wrap="square" lIns="0" tIns="0" rIns="0" bIns="0" anchor="ctr" anchorCtr="0">
            <a:normAutofit/>
          </a:bodyPr>
          <a:lstStyle>
            <a:lvl1pPr marL="457200" lvl="0" indent="-228600" algn="ctr">
              <a:lnSpc>
                <a:spcPct val="100000"/>
              </a:lnSpc>
              <a:spcBef>
                <a:spcPts val="0"/>
              </a:spcBef>
              <a:spcAft>
                <a:spcPts val="0"/>
              </a:spcAft>
              <a:buClr>
                <a:schemeClr val="lt1"/>
              </a:buClr>
              <a:buSzPts val="6600"/>
              <a:buFont typeface="Helvetica Neue"/>
              <a:buNone/>
              <a:defRPr sz="8800" b="0"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2_Title 4">
  <p:cSld name="3_Title 4">
    <p:spTree>
      <p:nvGrpSpPr>
        <p:cNvPr id="1" name="Shape 164"/>
        <p:cNvGrpSpPr/>
        <p:nvPr/>
      </p:nvGrpSpPr>
      <p:grpSpPr>
        <a:xfrm>
          <a:off x="0" y="0"/>
          <a:ext cx="0" cy="0"/>
          <a:chOff x="0" y="0"/>
          <a:chExt cx="0" cy="0"/>
        </a:xfrm>
      </p:grpSpPr>
      <p:sp>
        <p:nvSpPr>
          <p:cNvPr id="165" name="Google Shape;165;p118"/>
          <p:cNvSpPr/>
          <p:nvPr/>
        </p:nvSpPr>
        <p:spPr>
          <a:xfrm>
            <a:off x="1" y="8065034"/>
            <a:ext cx="16256101" cy="1117500"/>
          </a:xfrm>
          <a:prstGeom prst="rect">
            <a:avLst/>
          </a:prstGeom>
          <a:solidFill>
            <a:schemeClr val="lt1"/>
          </a:solidFill>
          <a:ln>
            <a:noFill/>
          </a:ln>
          <a:effectLst>
            <a:outerShdw blurRad="25400" dist="12700" dir="5400000" rotWithShape="0">
              <a:schemeClr val="lt1">
                <a:alpha val="49019"/>
              </a:schemeClr>
            </a:outerShdw>
          </a:effectLst>
        </p:spPr>
        <p:txBody>
          <a:bodyPr spcFirstLastPara="1" wrap="square" lIns="47625" tIns="47625" rIns="47625" bIns="47625" anchor="ctr" anchorCtr="0">
            <a:noAutofit/>
          </a:bodyPr>
          <a:lstStyle/>
          <a:p>
            <a:pPr marL="0" marR="0" lvl="0" indent="0" algn="ctr" rtl="0">
              <a:lnSpc>
                <a:spcPct val="100000"/>
              </a:lnSpc>
              <a:spcBef>
                <a:spcPts val="0"/>
              </a:spcBef>
              <a:spcAft>
                <a:spcPts val="0"/>
              </a:spcAft>
              <a:buClr>
                <a:srgbClr val="000000"/>
              </a:buClr>
              <a:buSzPts val="2200"/>
              <a:buFont typeface="Helvetica Neue"/>
              <a:buNone/>
            </a:pPr>
            <a:endParaRPr sz="2200" b="0" i="0" u="none" strike="noStrike" cap="none">
              <a:solidFill>
                <a:srgbClr val="FFFFFF"/>
              </a:solidFill>
              <a:latin typeface="Helvetica Neue"/>
              <a:ea typeface="Helvetica Neue"/>
              <a:cs typeface="Helvetica Neue"/>
              <a:sym typeface="Helvetica Neue"/>
            </a:endParaRPr>
          </a:p>
        </p:txBody>
      </p:sp>
      <p:sp>
        <p:nvSpPr>
          <p:cNvPr id="166" name="Google Shape;166;p118"/>
          <p:cNvSpPr txBox="1">
            <a:spLocks noGrp="1"/>
          </p:cNvSpPr>
          <p:nvPr>
            <p:ph type="ftr" idx="11"/>
          </p:nvPr>
        </p:nvSpPr>
        <p:spPr>
          <a:xfrm>
            <a:off x="4831589" y="8483763"/>
            <a:ext cx="6593400" cy="376200"/>
          </a:xfrm>
          <a:prstGeom prst="rect">
            <a:avLst/>
          </a:prstGeom>
          <a:noFill/>
          <a:ln>
            <a:noFill/>
          </a:ln>
        </p:spPr>
        <p:txBody>
          <a:bodyPr spcFirstLastPara="1" wrap="square" lIns="0" tIns="0" rIns="0" bIns="0" anchor="ctr" anchorCtr="0">
            <a:normAutofit/>
          </a:bodyPr>
          <a:lstStyle>
            <a:lvl1pPr marR="0" lvl="0" algn="ctr">
              <a:lnSpc>
                <a:spcPct val="100000"/>
              </a:lnSpc>
              <a:spcBef>
                <a:spcPts val="0"/>
              </a:spcBef>
              <a:spcAft>
                <a:spcPts val="0"/>
              </a:spcAft>
              <a:buClr>
                <a:srgbClr val="6A6A6A"/>
              </a:buClr>
              <a:buSzPts val="1400"/>
              <a:buFont typeface="Helvetica Neue"/>
              <a:buNone/>
              <a:defRPr sz="1400" b="0" i="0" u="none" strike="noStrike" cap="none">
                <a:solidFill>
                  <a:srgbClr val="6A6A6A"/>
                </a:solidFill>
                <a:latin typeface="Helvetica Neue"/>
                <a:ea typeface="Helvetica Neue"/>
                <a:cs typeface="Helvetica Neue"/>
                <a:sym typeface="Helvetica Neue"/>
              </a:defRPr>
            </a:lvl1pPr>
            <a:lvl2pPr marR="0" lvl="1" algn="ctr">
              <a:lnSpc>
                <a:spcPct val="100000"/>
              </a:lnSpc>
              <a:spcBef>
                <a:spcPts val="0"/>
              </a:spcBef>
              <a:spcAft>
                <a:spcPts val="0"/>
              </a:spcAft>
              <a:buClr>
                <a:srgbClr val="000000"/>
              </a:buClr>
              <a:buSzPts val="3200"/>
              <a:buFont typeface="Helvetica Neue"/>
              <a:buNone/>
              <a:defRPr sz="3200" b="0" i="0" u="none" strike="noStrike" cap="none">
                <a:solidFill>
                  <a:srgbClr val="000000"/>
                </a:solidFill>
                <a:latin typeface="Helvetica Neue"/>
                <a:ea typeface="Helvetica Neue"/>
                <a:cs typeface="Helvetica Neue"/>
                <a:sym typeface="Helvetica Neue"/>
              </a:defRPr>
            </a:lvl2pPr>
            <a:lvl3pPr marR="0" lvl="2" algn="ctr">
              <a:lnSpc>
                <a:spcPct val="100000"/>
              </a:lnSpc>
              <a:spcBef>
                <a:spcPts val="0"/>
              </a:spcBef>
              <a:spcAft>
                <a:spcPts val="0"/>
              </a:spcAft>
              <a:buClr>
                <a:srgbClr val="000000"/>
              </a:buClr>
              <a:buSzPts val="3200"/>
              <a:buFont typeface="Helvetica Neue"/>
              <a:buNone/>
              <a:defRPr sz="3200" b="0" i="0" u="none" strike="noStrike" cap="none">
                <a:solidFill>
                  <a:srgbClr val="000000"/>
                </a:solidFill>
                <a:latin typeface="Helvetica Neue"/>
                <a:ea typeface="Helvetica Neue"/>
                <a:cs typeface="Helvetica Neue"/>
                <a:sym typeface="Helvetica Neue"/>
              </a:defRPr>
            </a:lvl3pPr>
            <a:lvl4pPr marR="0" lvl="3" algn="ctr">
              <a:lnSpc>
                <a:spcPct val="100000"/>
              </a:lnSpc>
              <a:spcBef>
                <a:spcPts val="0"/>
              </a:spcBef>
              <a:spcAft>
                <a:spcPts val="0"/>
              </a:spcAft>
              <a:buClr>
                <a:srgbClr val="000000"/>
              </a:buClr>
              <a:buSzPts val="3200"/>
              <a:buFont typeface="Helvetica Neue"/>
              <a:buNone/>
              <a:defRPr sz="3200" b="0" i="0" u="none" strike="noStrike" cap="none">
                <a:solidFill>
                  <a:srgbClr val="000000"/>
                </a:solidFill>
                <a:latin typeface="Helvetica Neue"/>
                <a:ea typeface="Helvetica Neue"/>
                <a:cs typeface="Helvetica Neue"/>
                <a:sym typeface="Helvetica Neue"/>
              </a:defRPr>
            </a:lvl4pPr>
            <a:lvl5pPr marR="0" lvl="4" algn="ctr">
              <a:lnSpc>
                <a:spcPct val="100000"/>
              </a:lnSpc>
              <a:spcBef>
                <a:spcPts val="0"/>
              </a:spcBef>
              <a:spcAft>
                <a:spcPts val="0"/>
              </a:spcAft>
              <a:buClr>
                <a:srgbClr val="000000"/>
              </a:buClr>
              <a:buSzPts val="3200"/>
              <a:buFont typeface="Helvetica Neue"/>
              <a:buNone/>
              <a:defRPr sz="3200" b="0" i="0" u="none" strike="noStrike" cap="none">
                <a:solidFill>
                  <a:srgbClr val="000000"/>
                </a:solidFill>
                <a:latin typeface="Helvetica Neue"/>
                <a:ea typeface="Helvetica Neue"/>
                <a:cs typeface="Helvetica Neue"/>
                <a:sym typeface="Helvetica Neue"/>
              </a:defRPr>
            </a:lvl5pPr>
            <a:lvl6pPr marR="0" lvl="5" algn="ctr">
              <a:lnSpc>
                <a:spcPct val="100000"/>
              </a:lnSpc>
              <a:spcBef>
                <a:spcPts val="0"/>
              </a:spcBef>
              <a:spcAft>
                <a:spcPts val="0"/>
              </a:spcAft>
              <a:buClr>
                <a:srgbClr val="000000"/>
              </a:buClr>
              <a:buSzPts val="3200"/>
              <a:buFont typeface="Helvetica Neue"/>
              <a:buNone/>
              <a:defRPr sz="3200" b="0" i="0" u="none" strike="noStrike" cap="none">
                <a:solidFill>
                  <a:srgbClr val="000000"/>
                </a:solidFill>
                <a:latin typeface="Helvetica Neue"/>
                <a:ea typeface="Helvetica Neue"/>
                <a:cs typeface="Helvetica Neue"/>
                <a:sym typeface="Helvetica Neue"/>
              </a:defRPr>
            </a:lvl6pPr>
            <a:lvl7pPr marR="0" lvl="6" algn="ctr">
              <a:lnSpc>
                <a:spcPct val="100000"/>
              </a:lnSpc>
              <a:spcBef>
                <a:spcPts val="0"/>
              </a:spcBef>
              <a:spcAft>
                <a:spcPts val="0"/>
              </a:spcAft>
              <a:buClr>
                <a:srgbClr val="000000"/>
              </a:buClr>
              <a:buSzPts val="3200"/>
              <a:buFont typeface="Helvetica Neue"/>
              <a:buNone/>
              <a:defRPr sz="3200" b="0" i="0" u="none" strike="noStrike" cap="none">
                <a:solidFill>
                  <a:srgbClr val="000000"/>
                </a:solidFill>
                <a:latin typeface="Helvetica Neue"/>
                <a:ea typeface="Helvetica Neue"/>
                <a:cs typeface="Helvetica Neue"/>
                <a:sym typeface="Helvetica Neue"/>
              </a:defRPr>
            </a:lvl7pPr>
            <a:lvl8pPr marR="0" lvl="7" algn="ctr">
              <a:lnSpc>
                <a:spcPct val="100000"/>
              </a:lnSpc>
              <a:spcBef>
                <a:spcPts val="0"/>
              </a:spcBef>
              <a:spcAft>
                <a:spcPts val="0"/>
              </a:spcAft>
              <a:buClr>
                <a:srgbClr val="000000"/>
              </a:buClr>
              <a:buSzPts val="3200"/>
              <a:buFont typeface="Helvetica Neue"/>
              <a:buNone/>
              <a:defRPr sz="3200" b="0" i="0" u="none" strike="noStrike" cap="none">
                <a:solidFill>
                  <a:srgbClr val="000000"/>
                </a:solidFill>
                <a:latin typeface="Helvetica Neue"/>
                <a:ea typeface="Helvetica Neue"/>
                <a:cs typeface="Helvetica Neue"/>
                <a:sym typeface="Helvetica Neue"/>
              </a:defRPr>
            </a:lvl8pPr>
            <a:lvl9pPr marR="0" lvl="8" algn="ctr">
              <a:lnSpc>
                <a:spcPct val="100000"/>
              </a:lnSpc>
              <a:spcBef>
                <a:spcPts val="0"/>
              </a:spcBef>
              <a:spcAft>
                <a:spcPts val="0"/>
              </a:spcAft>
              <a:buClr>
                <a:srgbClr val="000000"/>
              </a:buClr>
              <a:buSzPts val="3200"/>
              <a:buFont typeface="Helvetica Neue"/>
              <a:buNone/>
              <a:defRPr sz="3200" b="0" i="0" u="none" strike="noStrike" cap="none">
                <a:solidFill>
                  <a:srgbClr val="000000"/>
                </a:solidFill>
                <a:latin typeface="Helvetica Neue"/>
                <a:ea typeface="Helvetica Neue"/>
                <a:cs typeface="Helvetica Neue"/>
                <a:sym typeface="Helvetica Neue"/>
              </a:defRPr>
            </a:lvl9pPr>
          </a:lstStyle>
          <a:p>
            <a:endParaRPr/>
          </a:p>
        </p:txBody>
      </p:sp>
      <p:sp>
        <p:nvSpPr>
          <p:cNvPr id="167" name="Google Shape;167;p118"/>
          <p:cNvSpPr txBox="1">
            <a:spLocks noGrp="1"/>
          </p:cNvSpPr>
          <p:nvPr>
            <p:ph type="body" idx="1"/>
          </p:nvPr>
        </p:nvSpPr>
        <p:spPr>
          <a:xfrm>
            <a:off x="697519" y="2146731"/>
            <a:ext cx="14671500" cy="2425200"/>
          </a:xfrm>
          <a:prstGeom prst="rect">
            <a:avLst/>
          </a:prstGeom>
          <a:noFill/>
          <a:ln>
            <a:noFill/>
          </a:ln>
        </p:spPr>
        <p:txBody>
          <a:bodyPr spcFirstLastPara="1" wrap="square" lIns="0" tIns="0" rIns="0" bIns="72000" anchor="b" anchorCtr="0">
            <a:normAutofit/>
          </a:bodyPr>
          <a:lstStyle>
            <a:lvl1pPr marL="457200" marR="0" lvl="0" indent="-228600" algn="l">
              <a:lnSpc>
                <a:spcPct val="100000"/>
              </a:lnSpc>
              <a:spcBef>
                <a:spcPts val="0"/>
              </a:spcBef>
              <a:spcAft>
                <a:spcPts val="0"/>
              </a:spcAft>
              <a:buClr>
                <a:schemeClr val="lt1"/>
              </a:buClr>
              <a:buSzPts val="6600"/>
              <a:buFont typeface="Helvetica Neue"/>
              <a:buNone/>
              <a:defRPr sz="8800" b="1" i="0" u="none" strike="noStrike" cap="none">
                <a:solidFill>
                  <a:schemeClr val="lt1"/>
                </a:solidFill>
                <a:latin typeface="Helvetica Neue"/>
                <a:ea typeface="Helvetica Neue"/>
                <a:cs typeface="Helvetica Neue"/>
                <a:sym typeface="Helvetica Neue"/>
              </a:defRPr>
            </a:lvl1pPr>
            <a:lvl2pPr marL="914400" marR="0" lvl="1" indent="-228600" algn="l">
              <a:lnSpc>
                <a:spcPct val="100000"/>
              </a:lnSpc>
              <a:spcBef>
                <a:spcPts val="3900"/>
              </a:spcBef>
              <a:spcAft>
                <a:spcPts val="0"/>
              </a:spcAft>
              <a:buClr>
                <a:srgbClr val="000000"/>
              </a:buClr>
              <a:buSzPts val="2400"/>
              <a:buFont typeface="Helvetica Neue"/>
              <a:buNone/>
              <a:defRPr sz="3200" b="0" i="0" u="none" strike="noStrike" cap="none">
                <a:solidFill>
                  <a:srgbClr val="000000"/>
                </a:solidFill>
                <a:latin typeface="Helvetica Neue"/>
                <a:ea typeface="Helvetica Neue"/>
                <a:cs typeface="Helvetica Neue"/>
                <a:sym typeface="Helvetica Neue"/>
              </a:defRPr>
            </a:lvl2pPr>
            <a:lvl3pPr marL="1371600" marR="0" lvl="2"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L="1828800" marR="0" lvl="3"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L="2286000" marR="0" lvl="4" indent="-228600" algn="ctr">
              <a:lnSpc>
                <a:spcPct val="100000"/>
              </a:lnSpc>
              <a:spcBef>
                <a:spcPts val="3900"/>
              </a:spcBef>
              <a:spcAft>
                <a:spcPts val="0"/>
              </a:spcAft>
              <a:buClr>
                <a:srgbClr val="2D3293"/>
              </a:buClr>
              <a:buSzPts val="3900"/>
              <a:buFont typeface="Open Sans"/>
              <a:buNone/>
              <a:defRPr sz="5200" b="1" i="0" u="none" strike="noStrike" cap="none">
                <a:solidFill>
                  <a:srgbClr val="2D3293"/>
                </a:solidFill>
                <a:latin typeface="Open Sans"/>
                <a:ea typeface="Open Sans"/>
                <a:cs typeface="Open Sans"/>
                <a:sym typeface="Open Sans"/>
              </a:defRPr>
            </a:lvl5pPr>
            <a:lvl6pPr marL="2743200" marR="0" lvl="5"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6pPr>
            <a:lvl7pPr marL="3200400" marR="0" lvl="6"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7pPr>
            <a:lvl8pPr marL="3657600" marR="0" lvl="7"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8pPr>
            <a:lvl9pPr marL="4114800" marR="0" lvl="8"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9pPr>
          </a:lstStyle>
          <a:p>
            <a:endParaRPr/>
          </a:p>
        </p:txBody>
      </p:sp>
      <p:sp>
        <p:nvSpPr>
          <p:cNvPr id="168" name="Google Shape;168;p118"/>
          <p:cNvSpPr txBox="1">
            <a:spLocks noGrp="1"/>
          </p:cNvSpPr>
          <p:nvPr>
            <p:ph type="body" idx="2"/>
          </p:nvPr>
        </p:nvSpPr>
        <p:spPr>
          <a:xfrm>
            <a:off x="670442" y="4572001"/>
            <a:ext cx="14698500" cy="2844900"/>
          </a:xfrm>
          <a:prstGeom prst="rect">
            <a:avLst/>
          </a:prstGeom>
          <a:noFill/>
          <a:ln>
            <a:noFill/>
          </a:ln>
        </p:spPr>
        <p:txBody>
          <a:bodyPr spcFirstLastPara="1" wrap="square" lIns="0" tIns="72000" rIns="0" bIns="0" anchor="t" anchorCtr="0">
            <a:normAutofit/>
          </a:bodyPr>
          <a:lstStyle>
            <a:lvl1pPr marL="457200" marR="0" lvl="0" indent="-228600" algn="l">
              <a:lnSpc>
                <a:spcPct val="100000"/>
              </a:lnSpc>
              <a:spcBef>
                <a:spcPts val="300"/>
              </a:spcBef>
              <a:spcAft>
                <a:spcPts val="0"/>
              </a:spcAft>
              <a:buClr>
                <a:schemeClr val="lt1"/>
              </a:buClr>
              <a:buSzPts val="3150"/>
              <a:buFont typeface="Helvetica Neue"/>
              <a:buNone/>
              <a:defRPr sz="4200" b="0" i="0" u="none" strike="noStrike" cap="none">
                <a:solidFill>
                  <a:schemeClr val="lt1"/>
                </a:solidFill>
                <a:latin typeface="Helvetica Neue"/>
                <a:ea typeface="Helvetica Neue"/>
                <a:cs typeface="Helvetica Neue"/>
                <a:sym typeface="Helvetica Neue"/>
              </a:defRPr>
            </a:lvl1pPr>
            <a:lvl2pPr marL="914400" marR="0" lvl="1" indent="-228600" algn="l">
              <a:lnSpc>
                <a:spcPct val="100000"/>
              </a:lnSpc>
              <a:spcBef>
                <a:spcPts val="3900"/>
              </a:spcBef>
              <a:spcAft>
                <a:spcPts val="0"/>
              </a:spcAft>
              <a:buClr>
                <a:srgbClr val="000000"/>
              </a:buClr>
              <a:buSzPts val="2400"/>
              <a:buFont typeface="Helvetica Neue"/>
              <a:buNone/>
              <a:defRPr sz="3200" b="0" i="0" u="none" strike="noStrike" cap="none">
                <a:solidFill>
                  <a:srgbClr val="000000"/>
                </a:solidFill>
                <a:latin typeface="Helvetica Neue"/>
                <a:ea typeface="Helvetica Neue"/>
                <a:cs typeface="Helvetica Neue"/>
                <a:sym typeface="Helvetica Neue"/>
              </a:defRPr>
            </a:lvl2pPr>
            <a:lvl3pPr marL="1371600" marR="0" lvl="2"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L="1828800" marR="0" lvl="3"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L="2286000" marR="0" lvl="4" indent="-228600" algn="ctr">
              <a:lnSpc>
                <a:spcPct val="100000"/>
              </a:lnSpc>
              <a:spcBef>
                <a:spcPts val="3900"/>
              </a:spcBef>
              <a:spcAft>
                <a:spcPts val="0"/>
              </a:spcAft>
              <a:buClr>
                <a:srgbClr val="2D3293"/>
              </a:buClr>
              <a:buSzPts val="3900"/>
              <a:buFont typeface="Open Sans"/>
              <a:buNone/>
              <a:defRPr sz="5200" b="1" i="0" u="none" strike="noStrike" cap="none">
                <a:solidFill>
                  <a:srgbClr val="2D3293"/>
                </a:solidFill>
                <a:latin typeface="Open Sans"/>
                <a:ea typeface="Open Sans"/>
                <a:cs typeface="Open Sans"/>
                <a:sym typeface="Open Sans"/>
              </a:defRPr>
            </a:lvl5pPr>
            <a:lvl6pPr marL="2743200" marR="0" lvl="5"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6pPr>
            <a:lvl7pPr marL="3200400" marR="0" lvl="6"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7pPr>
            <a:lvl8pPr marL="3657600" marR="0" lvl="7"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8pPr>
            <a:lvl9pPr marL="4114800" marR="0" lvl="8"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9pPr>
          </a:lstStyle>
          <a:p>
            <a:endParaRPr/>
          </a:p>
        </p:txBody>
      </p:sp>
      <p:pic>
        <p:nvPicPr>
          <p:cNvPr id="169" name="Google Shape;169;p118"/>
          <p:cNvPicPr preferRelativeResize="0"/>
          <p:nvPr/>
        </p:nvPicPr>
        <p:blipFill rotWithShape="1">
          <a:blip r:embed="rId2">
            <a:alphaModFix/>
          </a:blip>
          <a:srcRect/>
          <a:stretch/>
        </p:blipFill>
        <p:spPr>
          <a:xfrm>
            <a:off x="657902" y="660384"/>
            <a:ext cx="986503" cy="983227"/>
          </a:xfrm>
          <a:prstGeom prst="rect">
            <a:avLst/>
          </a:prstGeom>
          <a:noFill/>
          <a:ln>
            <a:noFill/>
          </a:ln>
        </p:spPr>
      </p:pic>
      <p:sp>
        <p:nvSpPr>
          <p:cNvPr id="170" name="Google Shape;170;p118"/>
          <p:cNvSpPr txBox="1">
            <a:spLocks noGrp="1"/>
          </p:cNvSpPr>
          <p:nvPr>
            <p:ph type="body" idx="3"/>
          </p:nvPr>
        </p:nvSpPr>
        <p:spPr>
          <a:xfrm>
            <a:off x="9127459" y="856566"/>
            <a:ext cx="6241500" cy="381900"/>
          </a:xfrm>
          <a:prstGeom prst="rect">
            <a:avLst/>
          </a:prstGeom>
          <a:noFill/>
          <a:ln>
            <a:noFill/>
          </a:ln>
        </p:spPr>
        <p:txBody>
          <a:bodyPr spcFirstLastPara="1" wrap="square" lIns="0" tIns="0" rIns="0" bIns="0" anchor="b" anchorCtr="0">
            <a:normAutofit/>
          </a:bodyPr>
          <a:lstStyle>
            <a:lvl1pPr marL="457200" marR="0" lvl="0" indent="-228600" algn="r">
              <a:lnSpc>
                <a:spcPct val="100000"/>
              </a:lnSpc>
              <a:spcBef>
                <a:spcPts val="3900"/>
              </a:spcBef>
              <a:spcAft>
                <a:spcPts val="0"/>
              </a:spcAft>
              <a:buClr>
                <a:schemeClr val="lt1"/>
              </a:buClr>
              <a:buSzPts val="2100"/>
              <a:buFont typeface="Helvetica Neue"/>
              <a:buNone/>
              <a:defRPr sz="2800" b="1" i="0" u="none" strike="noStrike" cap="none">
                <a:solidFill>
                  <a:schemeClr val="lt1"/>
                </a:solidFill>
                <a:latin typeface="Helvetica Neue"/>
                <a:ea typeface="Helvetica Neue"/>
                <a:cs typeface="Helvetica Neue"/>
                <a:sym typeface="Helvetica Neue"/>
              </a:defRPr>
            </a:lvl1pPr>
            <a:lvl2pPr marL="914400" marR="0" lvl="1" indent="-228600" algn="l">
              <a:lnSpc>
                <a:spcPct val="100000"/>
              </a:lnSpc>
              <a:spcBef>
                <a:spcPts val="3900"/>
              </a:spcBef>
              <a:spcAft>
                <a:spcPts val="0"/>
              </a:spcAft>
              <a:buClr>
                <a:srgbClr val="2D3293"/>
              </a:buClr>
              <a:buSzPts val="1350"/>
              <a:buFont typeface="Arial"/>
              <a:buNone/>
              <a:defRPr sz="1800" b="1" i="0" u="none" strike="noStrike" cap="none">
                <a:solidFill>
                  <a:srgbClr val="2D3293"/>
                </a:solidFill>
                <a:latin typeface="Open Sans"/>
                <a:ea typeface="Open Sans"/>
                <a:cs typeface="Open Sans"/>
                <a:sym typeface="Open Sans"/>
              </a:defRPr>
            </a:lvl2pPr>
            <a:lvl3pPr marL="1371600" marR="0" lvl="2"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L="1828800" marR="0" lvl="3"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L="2286000" marR="0" lvl="4"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L="2743200" marR="0" lvl="5"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6pPr>
            <a:lvl7pPr marL="3200400" marR="0" lvl="6"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7pPr>
            <a:lvl8pPr marL="3657600" marR="0" lvl="7"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8pPr>
            <a:lvl9pPr marL="4114800" marR="0" lvl="8"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9pPr>
          </a:lstStyle>
          <a:p>
            <a:endParaRPr/>
          </a:p>
        </p:txBody>
      </p:sp>
      <p:sp>
        <p:nvSpPr>
          <p:cNvPr id="171" name="Google Shape;171;p118"/>
          <p:cNvSpPr txBox="1">
            <a:spLocks noGrp="1"/>
          </p:cNvSpPr>
          <p:nvPr>
            <p:ph type="body" idx="4"/>
          </p:nvPr>
        </p:nvSpPr>
        <p:spPr>
          <a:xfrm>
            <a:off x="9127459" y="1237927"/>
            <a:ext cx="6241500" cy="405600"/>
          </a:xfrm>
          <a:prstGeom prst="rect">
            <a:avLst/>
          </a:prstGeom>
          <a:noFill/>
          <a:ln>
            <a:noFill/>
          </a:ln>
        </p:spPr>
        <p:txBody>
          <a:bodyPr spcFirstLastPara="1" wrap="square" lIns="0" tIns="36000" rIns="0" bIns="0" anchor="t" anchorCtr="0">
            <a:normAutofit/>
          </a:bodyPr>
          <a:lstStyle>
            <a:lvl1pPr marL="457200" marR="0" lvl="0" indent="-228600" algn="r">
              <a:lnSpc>
                <a:spcPct val="100000"/>
              </a:lnSpc>
              <a:spcBef>
                <a:spcPts val="3900"/>
              </a:spcBef>
              <a:spcAft>
                <a:spcPts val="0"/>
              </a:spcAft>
              <a:buClr>
                <a:schemeClr val="lt1"/>
              </a:buClr>
              <a:buSzPts val="1500"/>
              <a:buFont typeface="Helvetica Neue"/>
              <a:buNone/>
              <a:defRPr sz="2000" b="0" i="0" u="none" strike="noStrike" cap="none">
                <a:solidFill>
                  <a:schemeClr val="lt1"/>
                </a:solidFill>
                <a:latin typeface="Helvetica Neue"/>
                <a:ea typeface="Helvetica Neue"/>
                <a:cs typeface="Helvetica Neue"/>
                <a:sym typeface="Helvetica Neue"/>
              </a:defRPr>
            </a:lvl1pPr>
            <a:lvl2pPr marL="914400" marR="0" lvl="1" indent="-228600" algn="l">
              <a:lnSpc>
                <a:spcPct val="100000"/>
              </a:lnSpc>
              <a:spcBef>
                <a:spcPts val="3900"/>
              </a:spcBef>
              <a:spcAft>
                <a:spcPts val="0"/>
              </a:spcAft>
              <a:buClr>
                <a:srgbClr val="2D3293"/>
              </a:buClr>
              <a:buSzPts val="1350"/>
              <a:buFont typeface="Arial"/>
              <a:buNone/>
              <a:defRPr sz="1800" b="1" i="0" u="none" strike="noStrike" cap="none">
                <a:solidFill>
                  <a:srgbClr val="2D3293"/>
                </a:solidFill>
                <a:latin typeface="Open Sans"/>
                <a:ea typeface="Open Sans"/>
                <a:cs typeface="Open Sans"/>
                <a:sym typeface="Open Sans"/>
              </a:defRPr>
            </a:lvl2pPr>
            <a:lvl3pPr marL="1371600" marR="0" lvl="2"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L="1828800" marR="0" lvl="3"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L="2286000" marR="0" lvl="4"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L="2743200" marR="0" lvl="5"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6pPr>
            <a:lvl7pPr marL="3200400" marR="0" lvl="6"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7pPr>
            <a:lvl8pPr marL="3657600" marR="0" lvl="7"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8pPr>
            <a:lvl9pPr marL="4114800" marR="0" lvl="8" indent="-381000" algn="l">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9pPr>
          </a:lstStyle>
          <a:p>
            <a:endParaRPr/>
          </a:p>
        </p:txBody>
      </p:sp>
      <p:pic>
        <p:nvPicPr>
          <p:cNvPr id="172" name="Google Shape;172;p118"/>
          <p:cNvPicPr preferRelativeResize="0"/>
          <p:nvPr/>
        </p:nvPicPr>
        <p:blipFill rotWithShape="1">
          <a:blip r:embed="rId3">
            <a:alphaModFix/>
          </a:blip>
          <a:srcRect/>
          <a:stretch/>
        </p:blipFill>
        <p:spPr>
          <a:xfrm rot="5400000" flipH="1">
            <a:off x="500297" y="5636945"/>
            <a:ext cx="1933731" cy="2934324"/>
          </a:xfrm>
          <a:prstGeom prst="rect">
            <a:avLst/>
          </a:prstGeom>
          <a:noFill/>
          <a:ln>
            <a:noFill/>
          </a:ln>
        </p:spPr>
      </p:pic>
      <p:pic>
        <p:nvPicPr>
          <p:cNvPr id="173" name="Google Shape;173;p118"/>
          <p:cNvPicPr preferRelativeResize="0"/>
          <p:nvPr/>
        </p:nvPicPr>
        <p:blipFill rotWithShape="1">
          <a:blip r:embed="rId4">
            <a:alphaModFix/>
          </a:blip>
          <a:srcRect/>
          <a:stretch/>
        </p:blipFill>
        <p:spPr>
          <a:xfrm>
            <a:off x="14724881" y="8496329"/>
            <a:ext cx="703863" cy="252000"/>
          </a:xfrm>
          <a:prstGeom prst="rect">
            <a:avLst/>
          </a:prstGeom>
          <a:noFill/>
          <a:ln>
            <a:noFill/>
          </a:ln>
        </p:spPr>
      </p:pic>
      <p:pic>
        <p:nvPicPr>
          <p:cNvPr id="174" name="Google Shape;174;p118"/>
          <p:cNvPicPr preferRelativeResize="0"/>
          <p:nvPr/>
        </p:nvPicPr>
        <p:blipFill rotWithShape="1">
          <a:blip r:embed="rId5">
            <a:alphaModFix/>
          </a:blip>
          <a:srcRect/>
          <a:stretch/>
        </p:blipFill>
        <p:spPr>
          <a:xfrm>
            <a:off x="12332936" y="8459263"/>
            <a:ext cx="432003" cy="360000"/>
          </a:xfrm>
          <a:prstGeom prst="rect">
            <a:avLst/>
          </a:prstGeom>
          <a:noFill/>
          <a:ln>
            <a:noFill/>
          </a:ln>
        </p:spPr>
      </p:pic>
      <p:sp>
        <p:nvSpPr>
          <p:cNvPr id="175" name="Google Shape;175;p118"/>
          <p:cNvSpPr txBox="1"/>
          <p:nvPr/>
        </p:nvSpPr>
        <p:spPr>
          <a:xfrm>
            <a:off x="12548938" y="8457362"/>
            <a:ext cx="1959900" cy="276900"/>
          </a:xfrm>
          <a:prstGeom prst="rect">
            <a:avLst/>
          </a:prstGeom>
          <a:no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2D3293"/>
              </a:buClr>
              <a:buSzPts val="1800"/>
              <a:buFont typeface="Open Sans"/>
              <a:buNone/>
            </a:pPr>
            <a:r>
              <a:rPr lang="it-IT" sz="1800" b="1" i="0" u="none" strike="noStrike" cap="none">
                <a:solidFill>
                  <a:srgbClr val="2D3293"/>
                </a:solidFill>
                <a:latin typeface="Open Sans"/>
                <a:ea typeface="Open Sans"/>
                <a:cs typeface="Open Sans"/>
                <a:sym typeface="Open Sans"/>
              </a:rPr>
              <a:t>@openaire_eu</a:t>
            </a:r>
            <a:endParaRPr sz="1800" b="1" i="0" u="none" strike="noStrike" cap="none">
              <a:solidFill>
                <a:srgbClr val="2D3293"/>
              </a:solidFill>
              <a:latin typeface="Open Sans"/>
              <a:ea typeface="Open Sans"/>
              <a:cs typeface="Open Sans"/>
              <a:sym typeface="Open Sans"/>
            </a:endParaRPr>
          </a:p>
        </p:txBody>
      </p:sp>
      <p:pic>
        <p:nvPicPr>
          <p:cNvPr id="176" name="Google Shape;176;p118"/>
          <p:cNvPicPr preferRelativeResize="0"/>
          <p:nvPr/>
        </p:nvPicPr>
        <p:blipFill rotWithShape="1">
          <a:blip r:embed="rId6">
            <a:alphaModFix/>
          </a:blip>
          <a:srcRect l="10165" r="10158"/>
          <a:stretch/>
        </p:blipFill>
        <p:spPr>
          <a:xfrm>
            <a:off x="-31439" y="-34819"/>
            <a:ext cx="16318880" cy="8139600"/>
          </a:xfrm>
          <a:prstGeom prst="rect">
            <a:avLst/>
          </a:prstGeom>
          <a:noFill/>
          <a:ln>
            <a:noFill/>
          </a:ln>
        </p:spPr>
      </p:pic>
      <p:sp>
        <p:nvSpPr>
          <p:cNvPr id="177" name="Google Shape;177;p118"/>
          <p:cNvSpPr/>
          <p:nvPr/>
        </p:nvSpPr>
        <p:spPr>
          <a:xfrm>
            <a:off x="15439" y="-38769"/>
            <a:ext cx="16271999" cy="8136000"/>
          </a:xfrm>
          <a:prstGeom prst="rect">
            <a:avLst/>
          </a:prstGeom>
          <a:gradFill>
            <a:gsLst>
              <a:gs pos="0">
                <a:srgbClr val="3B41BE"/>
              </a:gs>
              <a:gs pos="94000">
                <a:srgbClr val="18B2EC">
                  <a:alpha val="0"/>
                </a:srgbClr>
              </a:gs>
              <a:gs pos="100000">
                <a:srgbClr val="18B2EC">
                  <a:alpha val="0"/>
                </a:srgbClr>
              </a:gs>
            </a:gsLst>
            <a:lin ang="5400012" scaled="0"/>
          </a:gradFill>
          <a:ln>
            <a:noFill/>
          </a:ln>
          <a:effectLst>
            <a:outerShdw blurRad="25400" dist="12700" dir="5400000" rotWithShape="0">
              <a:schemeClr val="accent1">
                <a:alpha val="49019"/>
              </a:schemeClr>
            </a:outerShdw>
          </a:effectLst>
        </p:spPr>
        <p:txBody>
          <a:bodyPr spcFirstLastPara="1" wrap="square" lIns="47625" tIns="47625" rIns="47625" bIns="47625" anchor="ctr" anchorCtr="0">
            <a:noAutofit/>
          </a:bodyPr>
          <a:lstStyle/>
          <a:p>
            <a:pPr marL="0" marR="0" lvl="0" indent="0" algn="ctr" rtl="0">
              <a:lnSpc>
                <a:spcPct val="100000"/>
              </a:lnSpc>
              <a:spcBef>
                <a:spcPts val="0"/>
              </a:spcBef>
              <a:spcAft>
                <a:spcPts val="0"/>
              </a:spcAft>
              <a:buClr>
                <a:srgbClr val="000000"/>
              </a:buClr>
              <a:buSzPts val="2200"/>
              <a:buFont typeface="Helvetica Neue"/>
              <a:buNone/>
            </a:pPr>
            <a:endParaRPr sz="2200" b="0" i="0" u="none" strike="noStrike" cap="none">
              <a:solidFill>
                <a:srgbClr val="FFFFFF"/>
              </a:solidFill>
              <a:latin typeface="Helvetica Neue"/>
              <a:ea typeface="Helvetica Neue"/>
              <a:cs typeface="Helvetica Neue"/>
              <a:sym typeface="Helvetica Neue"/>
            </a:endParaRPr>
          </a:p>
        </p:txBody>
      </p:sp>
    </p:spTree>
  </p:cSld>
  <p:clrMapOvr>
    <a:masterClrMapping/>
  </p:clrMapOvr>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6 Photos - Text">
  <p:cSld name="6 Photos - Text">
    <p:spTree>
      <p:nvGrpSpPr>
        <p:cNvPr id="1" name="Shape 178"/>
        <p:cNvGrpSpPr/>
        <p:nvPr/>
      </p:nvGrpSpPr>
      <p:grpSpPr>
        <a:xfrm>
          <a:off x="0" y="0"/>
          <a:ext cx="0" cy="0"/>
          <a:chOff x="0" y="0"/>
          <a:chExt cx="0" cy="0"/>
        </a:xfrm>
      </p:grpSpPr>
      <p:sp>
        <p:nvSpPr>
          <p:cNvPr id="179" name="Google Shape;179;p119"/>
          <p:cNvSpPr/>
          <p:nvPr/>
        </p:nvSpPr>
        <p:spPr>
          <a:xfrm>
            <a:off x="0" y="0"/>
            <a:ext cx="16256001" cy="9144000"/>
          </a:xfrm>
          <a:prstGeom prst="rect">
            <a:avLst/>
          </a:prstGeom>
          <a:gradFill>
            <a:gsLst>
              <a:gs pos="0">
                <a:schemeClr val="accent2"/>
              </a:gs>
              <a:gs pos="33000">
                <a:schemeClr val="accent2"/>
              </a:gs>
              <a:gs pos="100000">
                <a:schemeClr val="accent3"/>
              </a:gs>
            </a:gsLst>
            <a:lin ang="12600000" scaled="0"/>
          </a:gradFill>
          <a:ln>
            <a:noFill/>
          </a:ln>
          <a:effectLst>
            <a:outerShdw blurRad="25400" dist="12700" dir="5400000" rotWithShape="0">
              <a:srgbClr val="000000">
                <a:alpha val="49411"/>
              </a:srgb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180" name="Google Shape;180;p119"/>
          <p:cNvSpPr>
            <a:spLocks noGrp="1"/>
          </p:cNvSpPr>
          <p:nvPr>
            <p:ph type="pic" idx="2"/>
          </p:nvPr>
        </p:nvSpPr>
        <p:spPr>
          <a:xfrm>
            <a:off x="741412" y="1885741"/>
            <a:ext cx="1361691" cy="1363695"/>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81" name="Google Shape;181;p119"/>
          <p:cNvSpPr txBox="1">
            <a:spLocks noGrp="1"/>
          </p:cNvSpPr>
          <p:nvPr>
            <p:ph type="body" idx="1"/>
          </p:nvPr>
        </p:nvSpPr>
        <p:spPr>
          <a:xfrm>
            <a:off x="2314936" y="1912398"/>
            <a:ext cx="5312779" cy="415239"/>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3900"/>
              </a:spcBef>
              <a:spcAft>
                <a:spcPts val="0"/>
              </a:spcAft>
              <a:buClr>
                <a:schemeClr val="dk1"/>
              </a:buClr>
              <a:buSzPts val="2400"/>
              <a:buFont typeface="Open Sans SemiBold"/>
              <a:buNone/>
              <a:defRPr sz="3200" b="1" i="0">
                <a:solidFill>
                  <a:schemeClr val="dk1"/>
                </a:solidFill>
                <a:latin typeface="Open Sans SemiBold"/>
                <a:ea typeface="Open Sans SemiBold"/>
                <a:cs typeface="Open Sans SemiBold"/>
                <a:sym typeface="Open Sans SemiBold"/>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82" name="Google Shape;182;p119"/>
          <p:cNvSpPr txBox="1">
            <a:spLocks noGrp="1"/>
          </p:cNvSpPr>
          <p:nvPr>
            <p:ph type="body" idx="3"/>
          </p:nvPr>
        </p:nvSpPr>
        <p:spPr>
          <a:xfrm>
            <a:off x="2314936" y="2327637"/>
            <a:ext cx="5312780" cy="1137274"/>
          </a:xfrm>
          <a:prstGeom prst="rect">
            <a:avLst/>
          </a:prstGeom>
          <a:noFill/>
          <a:ln>
            <a:noFill/>
          </a:ln>
        </p:spPr>
        <p:txBody>
          <a:bodyPr spcFirstLastPara="1" wrap="square" lIns="0" tIns="108000" rIns="0" bIns="0" anchor="t" anchorCtr="0">
            <a:normAutofit/>
          </a:bodyPr>
          <a:lstStyle>
            <a:lvl1pPr marL="457200" lvl="0" indent="-228600" algn="l">
              <a:lnSpc>
                <a:spcPct val="100000"/>
              </a:lnSpc>
              <a:spcBef>
                <a:spcPts val="3900"/>
              </a:spcBef>
              <a:spcAft>
                <a:spcPts val="0"/>
              </a:spcAft>
              <a:buClr>
                <a:schemeClr val="lt1"/>
              </a:buClr>
              <a:buSzPts val="1800"/>
              <a:buFont typeface="Open Sans"/>
              <a:buNone/>
              <a:defRPr sz="2400" b="0" i="0">
                <a:solidFill>
                  <a:schemeClr val="lt1"/>
                </a:solidFill>
                <a:latin typeface="Open Sans"/>
                <a:ea typeface="Open Sans"/>
                <a:cs typeface="Open Sans"/>
                <a:sym typeface="Open Sans"/>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83" name="Google Shape;183;p119"/>
          <p:cNvSpPr txBox="1">
            <a:spLocks noGrp="1"/>
          </p:cNvSpPr>
          <p:nvPr>
            <p:ph type="body" idx="4"/>
          </p:nvPr>
        </p:nvSpPr>
        <p:spPr>
          <a:xfrm>
            <a:off x="711199" y="524933"/>
            <a:ext cx="14303103" cy="935567"/>
          </a:xfrm>
          <a:prstGeom prst="rect">
            <a:avLst/>
          </a:prstGeom>
          <a:noFill/>
          <a:ln>
            <a:noFill/>
          </a:ln>
        </p:spPr>
        <p:txBody>
          <a:bodyPr spcFirstLastPara="1" wrap="square" lIns="0" tIns="0" rIns="0" bIns="0" anchor="ctr" anchorCtr="0">
            <a:normAutofit/>
          </a:bodyPr>
          <a:lstStyle>
            <a:lvl1pPr marL="457200" lvl="0" indent="-228600" algn="l">
              <a:lnSpc>
                <a:spcPct val="85000"/>
              </a:lnSpc>
              <a:spcBef>
                <a:spcPts val="0"/>
              </a:spcBef>
              <a:spcAft>
                <a:spcPts val="0"/>
              </a:spcAft>
              <a:buClr>
                <a:schemeClr val="lt1"/>
              </a:buClr>
              <a:buSzPts val="3300"/>
              <a:buFont typeface="Open Sans SemiBold"/>
              <a:buNone/>
              <a:defRPr sz="4400" b="1" i="0">
                <a:solidFill>
                  <a:schemeClr val="lt1"/>
                </a:solidFill>
                <a:latin typeface="Open Sans SemiBold"/>
                <a:ea typeface="Open Sans SemiBold"/>
                <a:cs typeface="Open Sans SemiBold"/>
                <a:sym typeface="Open Sans SemiBold"/>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84" name="Google Shape;184;p119"/>
          <p:cNvSpPr/>
          <p:nvPr/>
        </p:nvSpPr>
        <p:spPr>
          <a:xfrm>
            <a:off x="0" y="8026400"/>
            <a:ext cx="16256001" cy="1117600"/>
          </a:xfrm>
          <a:prstGeom prst="rect">
            <a:avLst/>
          </a:prstGeom>
          <a:solidFill>
            <a:schemeClr val="lt1"/>
          </a:solidFill>
          <a:ln>
            <a:noFill/>
          </a:ln>
          <a:effectLst>
            <a:outerShdw blurRad="25400" dist="12700" dir="5400000" rotWithShape="0">
              <a:srgbClr val="000000">
                <a:alpha val="49411"/>
              </a:srgb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185" name="Google Shape;185;p119"/>
          <p:cNvSpPr>
            <a:spLocks noGrp="1"/>
          </p:cNvSpPr>
          <p:nvPr>
            <p:ph type="pic" idx="5"/>
          </p:nvPr>
        </p:nvSpPr>
        <p:spPr>
          <a:xfrm>
            <a:off x="741412" y="3890152"/>
            <a:ext cx="1361691" cy="1363695"/>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86" name="Google Shape;186;p119"/>
          <p:cNvSpPr txBox="1">
            <a:spLocks noGrp="1"/>
          </p:cNvSpPr>
          <p:nvPr>
            <p:ph type="body" idx="6"/>
          </p:nvPr>
        </p:nvSpPr>
        <p:spPr>
          <a:xfrm>
            <a:off x="2314936" y="3916809"/>
            <a:ext cx="5312779" cy="415239"/>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3900"/>
              </a:spcBef>
              <a:spcAft>
                <a:spcPts val="0"/>
              </a:spcAft>
              <a:buClr>
                <a:schemeClr val="dk1"/>
              </a:buClr>
              <a:buSzPts val="2400"/>
              <a:buFont typeface="Open Sans SemiBold"/>
              <a:buNone/>
              <a:defRPr sz="3200" b="1" i="0">
                <a:solidFill>
                  <a:schemeClr val="dk1"/>
                </a:solidFill>
                <a:latin typeface="Open Sans SemiBold"/>
                <a:ea typeface="Open Sans SemiBold"/>
                <a:cs typeface="Open Sans SemiBold"/>
                <a:sym typeface="Open Sans SemiBold"/>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87" name="Google Shape;187;p119"/>
          <p:cNvSpPr txBox="1">
            <a:spLocks noGrp="1"/>
          </p:cNvSpPr>
          <p:nvPr>
            <p:ph type="body" idx="7"/>
          </p:nvPr>
        </p:nvSpPr>
        <p:spPr>
          <a:xfrm>
            <a:off x="2314936" y="4332048"/>
            <a:ext cx="5312780" cy="1098508"/>
          </a:xfrm>
          <a:prstGeom prst="rect">
            <a:avLst/>
          </a:prstGeom>
          <a:noFill/>
          <a:ln>
            <a:noFill/>
          </a:ln>
        </p:spPr>
        <p:txBody>
          <a:bodyPr spcFirstLastPara="1" wrap="square" lIns="0" tIns="108000" rIns="0" bIns="0" anchor="t" anchorCtr="0">
            <a:normAutofit/>
          </a:bodyPr>
          <a:lstStyle>
            <a:lvl1pPr marL="457200" lvl="0" indent="-228600" algn="l">
              <a:lnSpc>
                <a:spcPct val="100000"/>
              </a:lnSpc>
              <a:spcBef>
                <a:spcPts val="3900"/>
              </a:spcBef>
              <a:spcAft>
                <a:spcPts val="0"/>
              </a:spcAft>
              <a:buClr>
                <a:schemeClr val="lt1"/>
              </a:buClr>
              <a:buSzPts val="1800"/>
              <a:buFont typeface="Open Sans"/>
              <a:buNone/>
              <a:defRPr sz="2400" b="0" i="0">
                <a:solidFill>
                  <a:schemeClr val="lt1"/>
                </a:solidFill>
                <a:latin typeface="Open Sans"/>
                <a:ea typeface="Open Sans"/>
                <a:cs typeface="Open Sans"/>
                <a:sym typeface="Open Sans"/>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88" name="Google Shape;188;p119"/>
          <p:cNvSpPr>
            <a:spLocks noGrp="1"/>
          </p:cNvSpPr>
          <p:nvPr>
            <p:ph type="pic" idx="8"/>
          </p:nvPr>
        </p:nvSpPr>
        <p:spPr>
          <a:xfrm>
            <a:off x="741412" y="5867906"/>
            <a:ext cx="1361691" cy="1363695"/>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89" name="Google Shape;189;p119"/>
          <p:cNvSpPr txBox="1">
            <a:spLocks noGrp="1"/>
          </p:cNvSpPr>
          <p:nvPr>
            <p:ph type="body" idx="9"/>
          </p:nvPr>
        </p:nvSpPr>
        <p:spPr>
          <a:xfrm>
            <a:off x="2314936" y="5894563"/>
            <a:ext cx="5312779" cy="415239"/>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3900"/>
              </a:spcBef>
              <a:spcAft>
                <a:spcPts val="0"/>
              </a:spcAft>
              <a:buClr>
                <a:schemeClr val="dk1"/>
              </a:buClr>
              <a:buSzPts val="2400"/>
              <a:buFont typeface="Open Sans SemiBold"/>
              <a:buNone/>
              <a:defRPr sz="3200" b="1" i="0">
                <a:solidFill>
                  <a:schemeClr val="dk1"/>
                </a:solidFill>
                <a:latin typeface="Open Sans SemiBold"/>
                <a:ea typeface="Open Sans SemiBold"/>
                <a:cs typeface="Open Sans SemiBold"/>
                <a:sym typeface="Open Sans SemiBold"/>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90" name="Google Shape;190;p119"/>
          <p:cNvSpPr txBox="1">
            <a:spLocks noGrp="1"/>
          </p:cNvSpPr>
          <p:nvPr>
            <p:ph type="body" idx="13"/>
          </p:nvPr>
        </p:nvSpPr>
        <p:spPr>
          <a:xfrm>
            <a:off x="2314936" y="6309802"/>
            <a:ext cx="5312780" cy="1106998"/>
          </a:xfrm>
          <a:prstGeom prst="rect">
            <a:avLst/>
          </a:prstGeom>
          <a:noFill/>
          <a:ln>
            <a:noFill/>
          </a:ln>
        </p:spPr>
        <p:txBody>
          <a:bodyPr spcFirstLastPara="1" wrap="square" lIns="0" tIns="108000" rIns="0" bIns="0" anchor="t" anchorCtr="0">
            <a:normAutofit/>
          </a:bodyPr>
          <a:lstStyle>
            <a:lvl1pPr marL="457200" lvl="0" indent="-228600" algn="l">
              <a:lnSpc>
                <a:spcPct val="100000"/>
              </a:lnSpc>
              <a:spcBef>
                <a:spcPts val="3900"/>
              </a:spcBef>
              <a:spcAft>
                <a:spcPts val="0"/>
              </a:spcAft>
              <a:buClr>
                <a:schemeClr val="lt1"/>
              </a:buClr>
              <a:buSzPts val="1800"/>
              <a:buFont typeface="Open Sans"/>
              <a:buNone/>
              <a:defRPr sz="2400" b="0" i="0">
                <a:solidFill>
                  <a:schemeClr val="lt1"/>
                </a:solidFill>
                <a:latin typeface="Open Sans"/>
                <a:ea typeface="Open Sans"/>
                <a:cs typeface="Open Sans"/>
                <a:sym typeface="Open Sans"/>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91" name="Google Shape;191;p119"/>
          <p:cNvSpPr>
            <a:spLocks noGrp="1"/>
          </p:cNvSpPr>
          <p:nvPr>
            <p:ph type="pic" idx="14"/>
          </p:nvPr>
        </p:nvSpPr>
        <p:spPr>
          <a:xfrm>
            <a:off x="8128000" y="1885741"/>
            <a:ext cx="1361691" cy="1363695"/>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92" name="Google Shape;192;p119"/>
          <p:cNvSpPr txBox="1">
            <a:spLocks noGrp="1"/>
          </p:cNvSpPr>
          <p:nvPr>
            <p:ph type="body" idx="15"/>
          </p:nvPr>
        </p:nvSpPr>
        <p:spPr>
          <a:xfrm>
            <a:off x="9701524" y="1912398"/>
            <a:ext cx="5312779" cy="415239"/>
          </a:xfrm>
          <a:prstGeom prst="rect">
            <a:avLst/>
          </a:prstGeom>
          <a:noFill/>
          <a:ln>
            <a:noFill/>
          </a:ln>
        </p:spPr>
        <p:txBody>
          <a:bodyPr spcFirstLastPara="1" wrap="square" lIns="0" tIns="0" rIns="0" bIns="0" anchor="t" anchorCtr="0">
            <a:normAutofit/>
          </a:bodyPr>
          <a:lstStyle>
            <a:lvl1pPr marL="457200" lvl="0" indent="-228600" algn="l">
              <a:lnSpc>
                <a:spcPct val="100000"/>
              </a:lnSpc>
              <a:spcBef>
                <a:spcPts val="3900"/>
              </a:spcBef>
              <a:spcAft>
                <a:spcPts val="0"/>
              </a:spcAft>
              <a:buClr>
                <a:schemeClr val="dk1"/>
              </a:buClr>
              <a:buSzPts val="2100"/>
              <a:buFont typeface="Open Sans SemiBold"/>
              <a:buNone/>
              <a:defRPr sz="2800" b="1" i="0">
                <a:solidFill>
                  <a:schemeClr val="dk1"/>
                </a:solidFill>
                <a:latin typeface="Open Sans SemiBold"/>
                <a:ea typeface="Open Sans SemiBold"/>
                <a:cs typeface="Open Sans SemiBold"/>
                <a:sym typeface="Open Sans SemiBold"/>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93" name="Google Shape;193;p119"/>
          <p:cNvSpPr txBox="1">
            <a:spLocks noGrp="1"/>
          </p:cNvSpPr>
          <p:nvPr>
            <p:ph type="body" idx="16"/>
          </p:nvPr>
        </p:nvSpPr>
        <p:spPr>
          <a:xfrm>
            <a:off x="9701524" y="2327637"/>
            <a:ext cx="5312780" cy="1137274"/>
          </a:xfrm>
          <a:prstGeom prst="rect">
            <a:avLst/>
          </a:prstGeom>
          <a:noFill/>
          <a:ln>
            <a:noFill/>
          </a:ln>
        </p:spPr>
        <p:txBody>
          <a:bodyPr spcFirstLastPara="1" wrap="square" lIns="0" tIns="108000" rIns="0" bIns="0" anchor="t" anchorCtr="0">
            <a:normAutofit/>
          </a:bodyPr>
          <a:lstStyle>
            <a:lvl1pPr marL="457200" lvl="0" indent="-228600" algn="l">
              <a:lnSpc>
                <a:spcPct val="100000"/>
              </a:lnSpc>
              <a:spcBef>
                <a:spcPts val="3900"/>
              </a:spcBef>
              <a:spcAft>
                <a:spcPts val="0"/>
              </a:spcAft>
              <a:buClr>
                <a:schemeClr val="lt1"/>
              </a:buClr>
              <a:buSzPts val="1800"/>
              <a:buFont typeface="Open Sans"/>
              <a:buNone/>
              <a:defRPr sz="2400" b="0" i="0">
                <a:solidFill>
                  <a:schemeClr val="lt1"/>
                </a:solidFill>
                <a:latin typeface="Open Sans"/>
                <a:ea typeface="Open Sans"/>
                <a:cs typeface="Open Sans"/>
                <a:sym typeface="Open Sans"/>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94" name="Google Shape;194;p119"/>
          <p:cNvSpPr>
            <a:spLocks noGrp="1"/>
          </p:cNvSpPr>
          <p:nvPr>
            <p:ph type="pic" idx="17"/>
          </p:nvPr>
        </p:nvSpPr>
        <p:spPr>
          <a:xfrm>
            <a:off x="8128000" y="3890152"/>
            <a:ext cx="1361691" cy="1363695"/>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95" name="Google Shape;195;p119"/>
          <p:cNvSpPr txBox="1">
            <a:spLocks noGrp="1"/>
          </p:cNvSpPr>
          <p:nvPr>
            <p:ph type="body" idx="18"/>
          </p:nvPr>
        </p:nvSpPr>
        <p:spPr>
          <a:xfrm>
            <a:off x="9701524" y="3916809"/>
            <a:ext cx="5312779" cy="415239"/>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3900"/>
              </a:spcBef>
              <a:spcAft>
                <a:spcPts val="0"/>
              </a:spcAft>
              <a:buClr>
                <a:schemeClr val="dk1"/>
              </a:buClr>
              <a:buSzPts val="2400"/>
              <a:buFont typeface="Open Sans SemiBold"/>
              <a:buNone/>
              <a:defRPr sz="3200" b="1" i="0">
                <a:solidFill>
                  <a:schemeClr val="dk1"/>
                </a:solidFill>
                <a:latin typeface="Open Sans SemiBold"/>
                <a:ea typeface="Open Sans SemiBold"/>
                <a:cs typeface="Open Sans SemiBold"/>
                <a:sym typeface="Open Sans SemiBold"/>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96" name="Google Shape;196;p119"/>
          <p:cNvSpPr txBox="1">
            <a:spLocks noGrp="1"/>
          </p:cNvSpPr>
          <p:nvPr>
            <p:ph type="body" idx="19"/>
          </p:nvPr>
        </p:nvSpPr>
        <p:spPr>
          <a:xfrm>
            <a:off x="9701524" y="4332048"/>
            <a:ext cx="5312780" cy="1098508"/>
          </a:xfrm>
          <a:prstGeom prst="rect">
            <a:avLst/>
          </a:prstGeom>
          <a:noFill/>
          <a:ln>
            <a:noFill/>
          </a:ln>
        </p:spPr>
        <p:txBody>
          <a:bodyPr spcFirstLastPara="1" wrap="square" lIns="0" tIns="108000" rIns="0" bIns="0" anchor="t" anchorCtr="0">
            <a:normAutofit/>
          </a:bodyPr>
          <a:lstStyle>
            <a:lvl1pPr marL="457200" lvl="0" indent="-228600" algn="l">
              <a:lnSpc>
                <a:spcPct val="100000"/>
              </a:lnSpc>
              <a:spcBef>
                <a:spcPts val="3900"/>
              </a:spcBef>
              <a:spcAft>
                <a:spcPts val="0"/>
              </a:spcAft>
              <a:buClr>
                <a:schemeClr val="lt1"/>
              </a:buClr>
              <a:buSzPts val="1800"/>
              <a:buFont typeface="Open Sans"/>
              <a:buNone/>
              <a:defRPr sz="2400" b="0" i="0">
                <a:solidFill>
                  <a:schemeClr val="lt1"/>
                </a:solidFill>
                <a:latin typeface="Open Sans"/>
                <a:ea typeface="Open Sans"/>
                <a:cs typeface="Open Sans"/>
                <a:sym typeface="Open Sans"/>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97" name="Google Shape;197;p119"/>
          <p:cNvSpPr>
            <a:spLocks noGrp="1"/>
          </p:cNvSpPr>
          <p:nvPr>
            <p:ph type="pic" idx="20"/>
          </p:nvPr>
        </p:nvSpPr>
        <p:spPr>
          <a:xfrm>
            <a:off x="8128000" y="5867906"/>
            <a:ext cx="1361691" cy="1363695"/>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198" name="Google Shape;198;p119"/>
          <p:cNvSpPr txBox="1">
            <a:spLocks noGrp="1"/>
          </p:cNvSpPr>
          <p:nvPr>
            <p:ph type="body" idx="21"/>
          </p:nvPr>
        </p:nvSpPr>
        <p:spPr>
          <a:xfrm>
            <a:off x="9701524" y="5894563"/>
            <a:ext cx="5312779" cy="415239"/>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3900"/>
              </a:spcBef>
              <a:spcAft>
                <a:spcPts val="0"/>
              </a:spcAft>
              <a:buClr>
                <a:schemeClr val="dk1"/>
              </a:buClr>
              <a:buSzPts val="2400"/>
              <a:buFont typeface="Open Sans SemiBold"/>
              <a:buNone/>
              <a:defRPr sz="3200" b="1" i="0">
                <a:solidFill>
                  <a:schemeClr val="dk1"/>
                </a:solidFill>
                <a:latin typeface="Open Sans SemiBold"/>
                <a:ea typeface="Open Sans SemiBold"/>
                <a:cs typeface="Open Sans SemiBold"/>
                <a:sym typeface="Open Sans SemiBold"/>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99" name="Google Shape;199;p119"/>
          <p:cNvSpPr txBox="1">
            <a:spLocks noGrp="1"/>
          </p:cNvSpPr>
          <p:nvPr>
            <p:ph type="body" idx="22"/>
          </p:nvPr>
        </p:nvSpPr>
        <p:spPr>
          <a:xfrm>
            <a:off x="9701524" y="6309802"/>
            <a:ext cx="5312780" cy="1094854"/>
          </a:xfrm>
          <a:prstGeom prst="rect">
            <a:avLst/>
          </a:prstGeom>
          <a:noFill/>
          <a:ln>
            <a:noFill/>
          </a:ln>
        </p:spPr>
        <p:txBody>
          <a:bodyPr spcFirstLastPara="1" wrap="square" lIns="0" tIns="108000" rIns="0" bIns="0" anchor="t" anchorCtr="0">
            <a:normAutofit/>
          </a:bodyPr>
          <a:lstStyle>
            <a:lvl1pPr marL="457200" lvl="0" indent="-228600" algn="l">
              <a:lnSpc>
                <a:spcPct val="100000"/>
              </a:lnSpc>
              <a:spcBef>
                <a:spcPts val="3900"/>
              </a:spcBef>
              <a:spcAft>
                <a:spcPts val="0"/>
              </a:spcAft>
              <a:buClr>
                <a:schemeClr val="lt1"/>
              </a:buClr>
              <a:buSzPts val="1800"/>
              <a:buFont typeface="Open Sans"/>
              <a:buNone/>
              <a:defRPr sz="2400" b="0" i="0">
                <a:solidFill>
                  <a:schemeClr val="lt1"/>
                </a:solidFill>
                <a:latin typeface="Open Sans"/>
                <a:ea typeface="Open Sans"/>
                <a:cs typeface="Open Sans"/>
                <a:sym typeface="Open Sans"/>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200" name="Google Shape;200;p119"/>
          <p:cNvPicPr preferRelativeResize="0"/>
          <p:nvPr/>
        </p:nvPicPr>
        <p:blipFill rotWithShape="1">
          <a:blip r:embed="rId2">
            <a:alphaModFix/>
          </a:blip>
          <a:srcRect/>
          <a:stretch/>
        </p:blipFill>
        <p:spPr>
          <a:xfrm rot="5400000">
            <a:off x="434050" y="-434050"/>
            <a:ext cx="1736203" cy="2604304"/>
          </a:xfrm>
          <a:prstGeom prst="rect">
            <a:avLst/>
          </a:prstGeom>
          <a:noFill/>
          <a:ln>
            <a:noFill/>
          </a:ln>
        </p:spPr>
      </p:pic>
      <p:pic>
        <p:nvPicPr>
          <p:cNvPr id="201" name="Google Shape;201;p119"/>
          <p:cNvPicPr preferRelativeResize="0"/>
          <p:nvPr/>
        </p:nvPicPr>
        <p:blipFill rotWithShape="1">
          <a:blip r:embed="rId3">
            <a:alphaModFix/>
          </a:blip>
          <a:srcRect/>
          <a:stretch/>
        </p:blipFill>
        <p:spPr>
          <a:xfrm rot="-5400000">
            <a:off x="14042761" y="5824735"/>
            <a:ext cx="1770592" cy="2655888"/>
          </a:xfrm>
          <a:prstGeom prst="rect">
            <a:avLst/>
          </a:prstGeom>
          <a:noFill/>
          <a:ln>
            <a:noFill/>
          </a:ln>
        </p:spPr>
      </p:pic>
      <p:sp>
        <p:nvSpPr>
          <p:cNvPr id="202" name="Google Shape;202;p119"/>
          <p:cNvSpPr txBox="1">
            <a:spLocks noGrp="1"/>
          </p:cNvSpPr>
          <p:nvPr>
            <p:ph type="ftr" idx="11"/>
          </p:nvPr>
        </p:nvSpPr>
        <p:spPr>
          <a:xfrm>
            <a:off x="7246916" y="8551495"/>
            <a:ext cx="8290521" cy="376237"/>
          </a:xfrm>
          <a:prstGeom prst="rect">
            <a:avLst/>
          </a:prstGeom>
          <a:noFill/>
          <a:ln>
            <a:noFill/>
          </a:ln>
        </p:spPr>
        <p:txBody>
          <a:bodyPr spcFirstLastPara="1" wrap="square" lIns="0" tIns="0" rIns="0" bIns="0" anchor="ctr" anchorCtr="0">
            <a:normAutofit/>
          </a:bodyPr>
          <a:lstStyle>
            <a:lvl1pPr lvl="0" algn="r">
              <a:lnSpc>
                <a:spcPct val="100000"/>
              </a:lnSpc>
              <a:spcBef>
                <a:spcPts val="0"/>
              </a:spcBef>
              <a:spcAft>
                <a:spcPts val="0"/>
              </a:spcAft>
              <a:buClr>
                <a:srgbClr val="6A6A6A"/>
              </a:buClr>
              <a:buSzPts val="1400"/>
              <a:buFont typeface="Open Sans Light"/>
              <a:buNone/>
              <a:defRPr sz="1400" b="0" i="0">
                <a:solidFill>
                  <a:srgbClr val="6A6A6A"/>
                </a:solidFill>
                <a:latin typeface="Open Sans Light"/>
                <a:ea typeface="Open Sans Light"/>
                <a:cs typeface="Open Sans Light"/>
                <a:sym typeface="Open Sans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203" name="Google Shape;203;p119"/>
          <p:cNvSpPr txBox="1">
            <a:spLocks noGrp="1"/>
          </p:cNvSpPr>
          <p:nvPr>
            <p:ph type="sldNum" idx="12"/>
          </p:nvPr>
        </p:nvSpPr>
        <p:spPr>
          <a:xfrm>
            <a:off x="15571303" y="8551494"/>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1pPr>
            <a:lvl2pPr marL="0" marR="0" lvl="1"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2pPr>
            <a:lvl3pPr marL="0" marR="0" lvl="2"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3pPr>
            <a:lvl4pPr marL="0" marR="0" lvl="3"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4pPr>
            <a:lvl5pPr marL="0" marR="0" lvl="4"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5pPr>
            <a:lvl6pPr marL="0" marR="0" lvl="5"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6pPr>
            <a:lvl7pPr marL="0" marR="0" lvl="6"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7pPr>
            <a:lvl8pPr marL="0" marR="0" lvl="7"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8pPr>
            <a:lvl9pPr marL="0" marR="0" lvl="8"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Analyze">
  <p:cSld name="Analyze">
    <p:spTree>
      <p:nvGrpSpPr>
        <p:cNvPr id="1" name="Shape 204"/>
        <p:cNvGrpSpPr/>
        <p:nvPr/>
      </p:nvGrpSpPr>
      <p:grpSpPr>
        <a:xfrm>
          <a:off x="0" y="0"/>
          <a:ext cx="0" cy="0"/>
          <a:chOff x="0" y="0"/>
          <a:chExt cx="0" cy="0"/>
        </a:xfrm>
      </p:grpSpPr>
      <p:grpSp>
        <p:nvGrpSpPr>
          <p:cNvPr id="205" name="Google Shape;205;p120"/>
          <p:cNvGrpSpPr/>
          <p:nvPr/>
        </p:nvGrpSpPr>
        <p:grpSpPr>
          <a:xfrm>
            <a:off x="4977114" y="3355141"/>
            <a:ext cx="1461541" cy="255212"/>
            <a:chOff x="4977114" y="3355141"/>
            <a:chExt cx="1461541" cy="255212"/>
          </a:xfrm>
        </p:grpSpPr>
        <p:cxnSp>
          <p:nvCxnSpPr>
            <p:cNvPr id="206" name="Google Shape;206;p120"/>
            <p:cNvCxnSpPr/>
            <p:nvPr/>
          </p:nvCxnSpPr>
          <p:spPr>
            <a:xfrm>
              <a:off x="4977114" y="3355141"/>
              <a:ext cx="1206329" cy="0"/>
            </a:xfrm>
            <a:prstGeom prst="straightConnector1">
              <a:avLst/>
            </a:prstGeom>
            <a:noFill/>
            <a:ln w="12700" cap="flat" cmpd="sng">
              <a:solidFill>
                <a:srgbClr val="000000"/>
              </a:solidFill>
              <a:prstDash val="solid"/>
              <a:miter lim="400000"/>
              <a:headEnd type="none" w="sm" len="sm"/>
              <a:tailEnd type="none" w="sm" len="sm"/>
            </a:ln>
          </p:spPr>
        </p:cxnSp>
        <p:cxnSp>
          <p:nvCxnSpPr>
            <p:cNvPr id="207" name="Google Shape;207;p120"/>
            <p:cNvCxnSpPr/>
            <p:nvPr/>
          </p:nvCxnSpPr>
          <p:spPr>
            <a:xfrm>
              <a:off x="6183443" y="3355141"/>
              <a:ext cx="255212" cy="255212"/>
            </a:xfrm>
            <a:prstGeom prst="straightConnector1">
              <a:avLst/>
            </a:prstGeom>
            <a:noFill/>
            <a:ln w="12700" cap="flat" cmpd="sng">
              <a:solidFill>
                <a:srgbClr val="000000"/>
              </a:solidFill>
              <a:prstDash val="solid"/>
              <a:miter lim="400000"/>
              <a:headEnd type="none" w="sm" len="sm"/>
              <a:tailEnd type="none" w="sm" len="sm"/>
            </a:ln>
          </p:spPr>
        </p:cxnSp>
      </p:grpSp>
      <p:grpSp>
        <p:nvGrpSpPr>
          <p:cNvPr id="208" name="Google Shape;208;p120"/>
          <p:cNvGrpSpPr/>
          <p:nvPr/>
        </p:nvGrpSpPr>
        <p:grpSpPr>
          <a:xfrm rot="10800000" flipH="1">
            <a:off x="4963180" y="5245881"/>
            <a:ext cx="1866955" cy="657494"/>
            <a:chOff x="5150967" y="3355141"/>
            <a:chExt cx="1488828" cy="157687"/>
          </a:xfrm>
        </p:grpSpPr>
        <p:cxnSp>
          <p:nvCxnSpPr>
            <p:cNvPr id="209" name="Google Shape;209;p120"/>
            <p:cNvCxnSpPr/>
            <p:nvPr/>
          </p:nvCxnSpPr>
          <p:spPr>
            <a:xfrm>
              <a:off x="5150967" y="3355141"/>
              <a:ext cx="1032476" cy="0"/>
            </a:xfrm>
            <a:prstGeom prst="straightConnector1">
              <a:avLst/>
            </a:prstGeom>
            <a:noFill/>
            <a:ln w="12700" cap="flat" cmpd="sng">
              <a:solidFill>
                <a:srgbClr val="000000"/>
              </a:solidFill>
              <a:prstDash val="solid"/>
              <a:miter lim="400000"/>
              <a:headEnd type="none" w="sm" len="sm"/>
              <a:tailEnd type="none" w="sm" len="sm"/>
            </a:ln>
          </p:spPr>
        </p:cxnSp>
        <p:cxnSp>
          <p:nvCxnSpPr>
            <p:cNvPr id="210" name="Google Shape;210;p120"/>
            <p:cNvCxnSpPr/>
            <p:nvPr/>
          </p:nvCxnSpPr>
          <p:spPr>
            <a:xfrm>
              <a:off x="6183443" y="3355141"/>
              <a:ext cx="456352" cy="157687"/>
            </a:xfrm>
            <a:prstGeom prst="straightConnector1">
              <a:avLst/>
            </a:prstGeom>
            <a:noFill/>
            <a:ln w="12700" cap="flat" cmpd="sng">
              <a:solidFill>
                <a:srgbClr val="000000"/>
              </a:solidFill>
              <a:prstDash val="solid"/>
              <a:miter lim="400000"/>
              <a:headEnd type="none" w="sm" len="sm"/>
              <a:tailEnd type="none" w="sm" len="sm"/>
            </a:ln>
          </p:spPr>
        </p:cxnSp>
      </p:grpSp>
      <p:sp>
        <p:nvSpPr>
          <p:cNvPr id="211" name="Google Shape;211;p120"/>
          <p:cNvSpPr txBox="1">
            <a:spLocks noGrp="1"/>
          </p:cNvSpPr>
          <p:nvPr>
            <p:ph type="body" idx="1"/>
          </p:nvPr>
        </p:nvSpPr>
        <p:spPr>
          <a:xfrm>
            <a:off x="711200" y="5452946"/>
            <a:ext cx="4010702" cy="1963854"/>
          </a:xfrm>
          <a:prstGeom prst="rect">
            <a:avLst/>
          </a:prstGeom>
          <a:noFill/>
          <a:ln>
            <a:noFill/>
          </a:ln>
        </p:spPr>
        <p:txBody>
          <a:bodyPr spcFirstLastPara="1" wrap="square" lIns="0" tIns="72000" rIns="0" bIns="0" anchor="t" anchorCtr="0">
            <a:normAutofit/>
          </a:bodyPr>
          <a:lstStyle>
            <a:lvl1pPr marL="457200" lvl="0" indent="-228600" algn="r">
              <a:lnSpc>
                <a:spcPct val="100000"/>
              </a:lnSpc>
              <a:spcBef>
                <a:spcPts val="3900"/>
              </a:spcBef>
              <a:spcAft>
                <a:spcPts val="0"/>
              </a:spcAft>
              <a:buClr>
                <a:srgbClr val="353535"/>
              </a:buClr>
              <a:buSzPts val="2100"/>
              <a:buFont typeface="Helvetica Neue"/>
              <a:buNone/>
              <a:defRPr sz="28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12" name="Google Shape;212;p120"/>
          <p:cNvSpPr txBox="1">
            <a:spLocks noGrp="1"/>
          </p:cNvSpPr>
          <p:nvPr>
            <p:ph type="body" idx="2"/>
          </p:nvPr>
        </p:nvSpPr>
        <p:spPr>
          <a:xfrm>
            <a:off x="11399735" y="5185718"/>
            <a:ext cx="4010702" cy="2031862"/>
          </a:xfrm>
          <a:prstGeom prst="rect">
            <a:avLst/>
          </a:prstGeom>
          <a:noFill/>
          <a:ln>
            <a:noFill/>
          </a:ln>
        </p:spPr>
        <p:txBody>
          <a:bodyPr spcFirstLastPara="1" wrap="square" lIns="0" tIns="72000" rIns="0" bIns="0" anchor="t" anchorCtr="0">
            <a:normAutofit/>
          </a:bodyPr>
          <a:lstStyle>
            <a:lvl1pPr marL="457200" lvl="0" indent="-228600" algn="l">
              <a:lnSpc>
                <a:spcPct val="100000"/>
              </a:lnSpc>
              <a:spcBef>
                <a:spcPts val="3900"/>
              </a:spcBef>
              <a:spcAft>
                <a:spcPts val="0"/>
              </a:spcAft>
              <a:buClr>
                <a:srgbClr val="353535"/>
              </a:buClr>
              <a:buSzPts val="1950"/>
              <a:buFont typeface="Helvetica Neue"/>
              <a:buNone/>
              <a:defRPr sz="26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13" name="Google Shape;213;p120"/>
          <p:cNvSpPr txBox="1">
            <a:spLocks noGrp="1"/>
          </p:cNvSpPr>
          <p:nvPr>
            <p:ph type="body" idx="3"/>
          </p:nvPr>
        </p:nvSpPr>
        <p:spPr>
          <a:xfrm>
            <a:off x="11399735" y="2188518"/>
            <a:ext cx="4010702" cy="1892663"/>
          </a:xfrm>
          <a:prstGeom prst="rect">
            <a:avLst/>
          </a:prstGeom>
          <a:noFill/>
          <a:ln>
            <a:noFill/>
          </a:ln>
        </p:spPr>
        <p:txBody>
          <a:bodyPr spcFirstLastPara="1" wrap="square" lIns="0" tIns="72000" rIns="0" bIns="0" anchor="t" anchorCtr="0">
            <a:normAutofit/>
          </a:bodyPr>
          <a:lstStyle>
            <a:lvl1pPr marL="457200" lvl="0" indent="-228600" algn="l">
              <a:lnSpc>
                <a:spcPct val="100000"/>
              </a:lnSpc>
              <a:spcBef>
                <a:spcPts val="3900"/>
              </a:spcBef>
              <a:spcAft>
                <a:spcPts val="0"/>
              </a:spcAft>
              <a:buClr>
                <a:srgbClr val="353535"/>
              </a:buClr>
              <a:buSzPts val="2100"/>
              <a:buFont typeface="Helvetica Neue"/>
              <a:buNone/>
              <a:defRPr sz="28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grpSp>
        <p:nvGrpSpPr>
          <p:cNvPr id="214" name="Google Shape;214;p120"/>
          <p:cNvGrpSpPr/>
          <p:nvPr/>
        </p:nvGrpSpPr>
        <p:grpSpPr>
          <a:xfrm flipH="1">
            <a:off x="9317514" y="3011918"/>
            <a:ext cx="1756889" cy="941658"/>
            <a:chOff x="5435972" y="3355141"/>
            <a:chExt cx="1401055" cy="225838"/>
          </a:xfrm>
        </p:grpSpPr>
        <p:cxnSp>
          <p:nvCxnSpPr>
            <p:cNvPr id="215" name="Google Shape;215;p120"/>
            <p:cNvCxnSpPr/>
            <p:nvPr/>
          </p:nvCxnSpPr>
          <p:spPr>
            <a:xfrm>
              <a:off x="5435972" y="3355141"/>
              <a:ext cx="747470" cy="0"/>
            </a:xfrm>
            <a:prstGeom prst="straightConnector1">
              <a:avLst/>
            </a:prstGeom>
            <a:noFill/>
            <a:ln w="12700" cap="flat" cmpd="sng">
              <a:solidFill>
                <a:srgbClr val="000000"/>
              </a:solidFill>
              <a:prstDash val="solid"/>
              <a:miter lim="400000"/>
              <a:headEnd type="none" w="sm" len="sm"/>
              <a:tailEnd type="none" w="sm" len="sm"/>
            </a:ln>
          </p:spPr>
        </p:cxnSp>
        <p:cxnSp>
          <p:nvCxnSpPr>
            <p:cNvPr id="216" name="Google Shape;216;p120"/>
            <p:cNvCxnSpPr/>
            <p:nvPr/>
          </p:nvCxnSpPr>
          <p:spPr>
            <a:xfrm>
              <a:off x="6183443" y="3355141"/>
              <a:ext cx="653584" cy="225838"/>
            </a:xfrm>
            <a:prstGeom prst="straightConnector1">
              <a:avLst/>
            </a:prstGeom>
            <a:noFill/>
            <a:ln w="12700" cap="flat" cmpd="sng">
              <a:solidFill>
                <a:srgbClr val="000000"/>
              </a:solidFill>
              <a:prstDash val="solid"/>
              <a:miter lim="400000"/>
              <a:headEnd type="none" w="sm" len="sm"/>
              <a:tailEnd type="none" w="sm" len="sm"/>
            </a:ln>
          </p:spPr>
        </p:cxnSp>
      </p:grpSp>
      <p:sp>
        <p:nvSpPr>
          <p:cNvPr id="217" name="Google Shape;217;p120"/>
          <p:cNvSpPr txBox="1">
            <a:spLocks noGrp="1"/>
          </p:cNvSpPr>
          <p:nvPr>
            <p:ph type="body" idx="4"/>
          </p:nvPr>
        </p:nvSpPr>
        <p:spPr>
          <a:xfrm>
            <a:off x="720000" y="1578919"/>
            <a:ext cx="4010703" cy="609600"/>
          </a:xfrm>
          <a:prstGeom prst="rect">
            <a:avLst/>
          </a:prstGeom>
          <a:noFill/>
          <a:ln>
            <a:noFill/>
          </a:ln>
        </p:spPr>
        <p:txBody>
          <a:bodyPr spcFirstLastPara="1" wrap="square" lIns="0" tIns="0" rIns="0" bIns="0" anchor="b" anchorCtr="0">
            <a:normAutofit/>
          </a:bodyPr>
          <a:lstStyle>
            <a:lvl1pPr marL="457200" lvl="0" indent="-228600" algn="r">
              <a:lnSpc>
                <a:spcPct val="100000"/>
              </a:lnSpc>
              <a:spcBef>
                <a:spcPts val="3900"/>
              </a:spcBef>
              <a:spcAft>
                <a:spcPts val="0"/>
              </a:spcAft>
              <a:buClr>
                <a:schemeClr val="accent1"/>
              </a:buClr>
              <a:buSzPts val="2100"/>
              <a:buFont typeface="Helvetica Neue"/>
              <a:buNone/>
              <a:defRPr sz="28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18" name="Google Shape;218;p120"/>
          <p:cNvSpPr txBox="1">
            <a:spLocks noGrp="1"/>
          </p:cNvSpPr>
          <p:nvPr>
            <p:ph type="body" idx="5"/>
          </p:nvPr>
        </p:nvSpPr>
        <p:spPr>
          <a:xfrm>
            <a:off x="711200" y="2188519"/>
            <a:ext cx="4010702" cy="1892662"/>
          </a:xfrm>
          <a:prstGeom prst="rect">
            <a:avLst/>
          </a:prstGeom>
          <a:noFill/>
          <a:ln>
            <a:noFill/>
          </a:ln>
        </p:spPr>
        <p:txBody>
          <a:bodyPr spcFirstLastPara="1" wrap="square" lIns="0" tIns="72000" rIns="0" bIns="0" anchor="t" anchorCtr="0">
            <a:normAutofit/>
          </a:bodyPr>
          <a:lstStyle>
            <a:lvl1pPr marL="457200" lvl="0" indent="-228600" algn="r">
              <a:lnSpc>
                <a:spcPct val="100000"/>
              </a:lnSpc>
              <a:spcBef>
                <a:spcPts val="3900"/>
              </a:spcBef>
              <a:spcAft>
                <a:spcPts val="0"/>
              </a:spcAft>
              <a:buClr>
                <a:srgbClr val="353535"/>
              </a:buClr>
              <a:buSzPts val="2100"/>
              <a:buFont typeface="Helvetica Neue"/>
              <a:buNone/>
              <a:defRPr sz="28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19" name="Google Shape;219;p120"/>
          <p:cNvSpPr txBox="1">
            <a:spLocks noGrp="1"/>
          </p:cNvSpPr>
          <p:nvPr>
            <p:ph type="body" idx="6"/>
          </p:nvPr>
        </p:nvSpPr>
        <p:spPr>
          <a:xfrm>
            <a:off x="720000" y="4843346"/>
            <a:ext cx="4010703" cy="609600"/>
          </a:xfrm>
          <a:prstGeom prst="rect">
            <a:avLst/>
          </a:prstGeom>
          <a:noFill/>
          <a:ln>
            <a:noFill/>
          </a:ln>
        </p:spPr>
        <p:txBody>
          <a:bodyPr spcFirstLastPara="1" wrap="square" lIns="0" tIns="0" rIns="0" bIns="0" anchor="b" anchorCtr="0">
            <a:normAutofit/>
          </a:bodyPr>
          <a:lstStyle>
            <a:lvl1pPr marL="457200" lvl="0" indent="-228600" algn="r">
              <a:lnSpc>
                <a:spcPct val="100000"/>
              </a:lnSpc>
              <a:spcBef>
                <a:spcPts val="3900"/>
              </a:spcBef>
              <a:spcAft>
                <a:spcPts val="0"/>
              </a:spcAft>
              <a:buClr>
                <a:schemeClr val="accent2"/>
              </a:buClr>
              <a:buSzPts val="2100"/>
              <a:buFont typeface="Helvetica Neue"/>
              <a:buNone/>
              <a:defRPr sz="2800" b="1" i="0">
                <a:solidFill>
                  <a:schemeClr val="accent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20" name="Google Shape;220;p120"/>
          <p:cNvSpPr txBox="1">
            <a:spLocks noGrp="1"/>
          </p:cNvSpPr>
          <p:nvPr>
            <p:ph type="body" idx="7"/>
          </p:nvPr>
        </p:nvSpPr>
        <p:spPr>
          <a:xfrm>
            <a:off x="11399734" y="1578919"/>
            <a:ext cx="4010703" cy="609600"/>
          </a:xfrm>
          <a:prstGeom prst="rect">
            <a:avLst/>
          </a:prstGeom>
          <a:noFill/>
          <a:ln>
            <a:noFill/>
          </a:ln>
        </p:spPr>
        <p:txBody>
          <a:bodyPr spcFirstLastPara="1" wrap="square" lIns="0" tIns="0" rIns="0" bIns="0" anchor="b" anchorCtr="0">
            <a:normAutofit/>
          </a:bodyPr>
          <a:lstStyle>
            <a:lvl1pPr marL="457200" lvl="0" indent="-228600" algn="l">
              <a:lnSpc>
                <a:spcPct val="100000"/>
              </a:lnSpc>
              <a:spcBef>
                <a:spcPts val="3900"/>
              </a:spcBef>
              <a:spcAft>
                <a:spcPts val="0"/>
              </a:spcAft>
              <a:buClr>
                <a:schemeClr val="accent2"/>
              </a:buClr>
              <a:buSzPts val="2100"/>
              <a:buFont typeface="Helvetica Neue"/>
              <a:buNone/>
              <a:defRPr sz="2800" b="1" i="0">
                <a:solidFill>
                  <a:schemeClr val="accent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grpSp>
        <p:nvGrpSpPr>
          <p:cNvPr id="221" name="Google Shape;221;p120"/>
          <p:cNvGrpSpPr/>
          <p:nvPr/>
        </p:nvGrpSpPr>
        <p:grpSpPr>
          <a:xfrm rot="10800000">
            <a:off x="9814139" y="5741248"/>
            <a:ext cx="1260263" cy="405551"/>
            <a:chOff x="5533392" y="3355141"/>
            <a:chExt cx="905263" cy="255212"/>
          </a:xfrm>
        </p:grpSpPr>
        <p:cxnSp>
          <p:nvCxnSpPr>
            <p:cNvPr id="222" name="Google Shape;222;p120"/>
            <p:cNvCxnSpPr/>
            <p:nvPr/>
          </p:nvCxnSpPr>
          <p:spPr>
            <a:xfrm>
              <a:off x="5533392" y="3355141"/>
              <a:ext cx="650050" cy="0"/>
            </a:xfrm>
            <a:prstGeom prst="straightConnector1">
              <a:avLst/>
            </a:prstGeom>
            <a:noFill/>
            <a:ln w="12700" cap="flat" cmpd="sng">
              <a:solidFill>
                <a:srgbClr val="000000"/>
              </a:solidFill>
              <a:prstDash val="solid"/>
              <a:miter lim="400000"/>
              <a:headEnd type="none" w="sm" len="sm"/>
              <a:tailEnd type="none" w="sm" len="sm"/>
            </a:ln>
          </p:spPr>
        </p:cxnSp>
        <p:cxnSp>
          <p:nvCxnSpPr>
            <p:cNvPr id="223" name="Google Shape;223;p120"/>
            <p:cNvCxnSpPr/>
            <p:nvPr/>
          </p:nvCxnSpPr>
          <p:spPr>
            <a:xfrm>
              <a:off x="6183443" y="3355141"/>
              <a:ext cx="255212" cy="255212"/>
            </a:xfrm>
            <a:prstGeom prst="straightConnector1">
              <a:avLst/>
            </a:prstGeom>
            <a:noFill/>
            <a:ln w="12700" cap="flat" cmpd="sng">
              <a:solidFill>
                <a:srgbClr val="000000"/>
              </a:solidFill>
              <a:prstDash val="solid"/>
              <a:miter lim="400000"/>
              <a:headEnd type="none" w="sm" len="sm"/>
              <a:tailEnd type="none" w="sm" len="sm"/>
            </a:ln>
          </p:spPr>
        </p:cxnSp>
      </p:grpSp>
      <p:sp>
        <p:nvSpPr>
          <p:cNvPr id="224" name="Google Shape;224;p120"/>
          <p:cNvSpPr txBox="1">
            <a:spLocks noGrp="1"/>
          </p:cNvSpPr>
          <p:nvPr>
            <p:ph type="body" idx="8"/>
          </p:nvPr>
        </p:nvSpPr>
        <p:spPr>
          <a:xfrm>
            <a:off x="11399734" y="4576118"/>
            <a:ext cx="4010703" cy="609600"/>
          </a:xfrm>
          <a:prstGeom prst="rect">
            <a:avLst/>
          </a:prstGeom>
          <a:noFill/>
          <a:ln>
            <a:noFill/>
          </a:ln>
        </p:spPr>
        <p:txBody>
          <a:bodyPr spcFirstLastPara="1" wrap="square" lIns="0" tIns="0" rIns="0" bIns="0" anchor="b" anchorCtr="0">
            <a:normAutofit/>
          </a:bodyPr>
          <a:lstStyle>
            <a:lvl1pPr marL="457200" lvl="0" indent="-228600" algn="l">
              <a:lnSpc>
                <a:spcPct val="100000"/>
              </a:lnSpc>
              <a:spcBef>
                <a:spcPts val="3900"/>
              </a:spcBef>
              <a:spcAft>
                <a:spcPts val="0"/>
              </a:spcAft>
              <a:buClr>
                <a:schemeClr val="accent1"/>
              </a:buClr>
              <a:buSzPts val="2100"/>
              <a:buFont typeface="Helvetica Neue"/>
              <a:buNone/>
              <a:defRPr sz="28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225" name="Google Shape;225;p120"/>
          <p:cNvPicPr preferRelativeResize="0"/>
          <p:nvPr/>
        </p:nvPicPr>
        <p:blipFill rotWithShape="1">
          <a:blip r:embed="rId2">
            <a:alphaModFix/>
          </a:blip>
          <a:srcRect/>
          <a:stretch/>
        </p:blipFill>
        <p:spPr>
          <a:xfrm>
            <a:off x="6547872" y="2701698"/>
            <a:ext cx="3258477" cy="3715808"/>
          </a:xfrm>
          <a:prstGeom prst="rect">
            <a:avLst/>
          </a:prstGeom>
          <a:noFill/>
          <a:ln>
            <a:noFill/>
          </a:ln>
        </p:spPr>
      </p:pic>
      <p:sp>
        <p:nvSpPr>
          <p:cNvPr id="226" name="Google Shape;226;p120"/>
          <p:cNvSpPr txBox="1">
            <a:spLocks noGrp="1"/>
          </p:cNvSpPr>
          <p:nvPr>
            <p:ph type="body" idx="9"/>
          </p:nvPr>
        </p:nvSpPr>
        <p:spPr>
          <a:xfrm>
            <a:off x="711199" y="408676"/>
            <a:ext cx="14699236" cy="1051824"/>
          </a:xfrm>
          <a:prstGeom prst="rect">
            <a:avLst/>
          </a:prstGeom>
          <a:noFill/>
          <a:ln>
            <a:noFill/>
          </a:ln>
        </p:spPr>
        <p:txBody>
          <a:bodyPr spcFirstLastPara="1" wrap="square" lIns="0" tIns="0" rIns="0" bIns="0" anchor="b" anchorCtr="0">
            <a:normAutofit/>
          </a:bodyPr>
          <a:lstStyle>
            <a:lvl1pPr marL="457200" lvl="0" indent="-228600" algn="ctr">
              <a:lnSpc>
                <a:spcPct val="85000"/>
              </a:lnSpc>
              <a:spcBef>
                <a:spcPts val="0"/>
              </a:spcBef>
              <a:spcAft>
                <a:spcPts val="0"/>
              </a:spcAft>
              <a:buClr>
                <a:srgbClr val="2D3293"/>
              </a:buClr>
              <a:buSzPts val="4050"/>
              <a:buFont typeface="Helvetica Neue"/>
              <a:buNone/>
              <a:defRPr sz="5400" b="1" i="0">
                <a:solidFill>
                  <a:srgbClr val="2D3293"/>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227" name="Google Shape;227;p120"/>
          <p:cNvPicPr preferRelativeResize="0"/>
          <p:nvPr/>
        </p:nvPicPr>
        <p:blipFill rotWithShape="1">
          <a:blip r:embed="rId3">
            <a:alphaModFix/>
          </a:blip>
          <a:srcRect/>
          <a:stretch/>
        </p:blipFill>
        <p:spPr>
          <a:xfrm rot="5400000">
            <a:off x="370390" y="-389238"/>
            <a:ext cx="1481559" cy="2222339"/>
          </a:xfrm>
          <a:prstGeom prst="rect">
            <a:avLst/>
          </a:prstGeom>
          <a:noFill/>
          <a:ln>
            <a:noFill/>
          </a:ln>
        </p:spPr>
      </p:pic>
      <p:pic>
        <p:nvPicPr>
          <p:cNvPr id="228" name="Google Shape;228;p120"/>
          <p:cNvPicPr preferRelativeResize="0"/>
          <p:nvPr/>
        </p:nvPicPr>
        <p:blipFill rotWithShape="1">
          <a:blip r:embed="rId3">
            <a:alphaModFix/>
          </a:blip>
          <a:srcRect/>
          <a:stretch/>
        </p:blipFill>
        <p:spPr>
          <a:xfrm rot="-5400000">
            <a:off x="14404051" y="7292051"/>
            <a:ext cx="1481559" cy="2222339"/>
          </a:xfrm>
          <a:prstGeom prst="rect">
            <a:avLst/>
          </a:prstGeom>
          <a:noFill/>
          <a:ln>
            <a:noFill/>
          </a:ln>
        </p:spPr>
      </p:pic>
      <p:sp>
        <p:nvSpPr>
          <p:cNvPr id="229" name="Google Shape;229;p120"/>
          <p:cNvSpPr txBox="1">
            <a:spLocks noGrp="1"/>
          </p:cNvSpPr>
          <p:nvPr>
            <p:ph type="ftr" idx="11"/>
          </p:nvPr>
        </p:nvSpPr>
        <p:spPr>
          <a:xfrm>
            <a:off x="7246916" y="8551495"/>
            <a:ext cx="8290521" cy="376237"/>
          </a:xfrm>
          <a:prstGeom prst="rect">
            <a:avLst/>
          </a:prstGeom>
          <a:noFill/>
          <a:ln>
            <a:noFill/>
          </a:ln>
        </p:spPr>
        <p:txBody>
          <a:bodyPr spcFirstLastPara="1" wrap="square" lIns="0" tIns="0" rIns="0" bIns="0" anchor="ctr" anchorCtr="0">
            <a:normAutofit/>
          </a:bodyPr>
          <a:lstStyle>
            <a:lvl1pPr marR="0" lvl="0" algn="ctr">
              <a:lnSpc>
                <a:spcPct val="100000"/>
              </a:lnSpc>
              <a:spcBef>
                <a:spcPts val="0"/>
              </a:spcBef>
              <a:spcAft>
                <a:spcPts val="0"/>
              </a:spcAft>
              <a:buClr>
                <a:srgbClr val="6A6A6A"/>
              </a:buClr>
              <a:buSzPts val="1400"/>
              <a:buFont typeface="Helvetica Neue"/>
              <a:buNone/>
              <a:defRPr sz="1400" b="0" i="0">
                <a:solidFill>
                  <a:srgbClr val="6A6A6A"/>
                </a:solidFill>
                <a:latin typeface="Helvetica Neue"/>
                <a:ea typeface="Helvetica Neue"/>
                <a:cs typeface="Helvetica Neue"/>
                <a:sym typeface="Helvetica Neu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230" name="Google Shape;230;p120"/>
          <p:cNvSpPr txBox="1">
            <a:spLocks noGrp="1"/>
          </p:cNvSpPr>
          <p:nvPr>
            <p:ph type="sldNum" idx="12"/>
          </p:nvPr>
        </p:nvSpPr>
        <p:spPr>
          <a:xfrm>
            <a:off x="15571303" y="8551494"/>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Focus point 2">
  <p:cSld name="Focus point 2">
    <p:spTree>
      <p:nvGrpSpPr>
        <p:cNvPr id="1" name="Shape 84"/>
        <p:cNvGrpSpPr/>
        <p:nvPr/>
      </p:nvGrpSpPr>
      <p:grpSpPr>
        <a:xfrm>
          <a:off x="0" y="0"/>
          <a:ext cx="0" cy="0"/>
          <a:chOff x="0" y="0"/>
          <a:chExt cx="0" cy="0"/>
        </a:xfrm>
      </p:grpSpPr>
      <p:pic>
        <p:nvPicPr>
          <p:cNvPr id="85" name="Google Shape;85;p101"/>
          <p:cNvPicPr preferRelativeResize="0"/>
          <p:nvPr/>
        </p:nvPicPr>
        <p:blipFill rotWithShape="1">
          <a:blip r:embed="rId2">
            <a:alphaModFix amt="50000"/>
          </a:blip>
          <a:srcRect/>
          <a:stretch/>
        </p:blipFill>
        <p:spPr>
          <a:xfrm>
            <a:off x="0" y="21972"/>
            <a:ext cx="16233457" cy="9144000"/>
          </a:xfrm>
          <a:prstGeom prst="rect">
            <a:avLst/>
          </a:prstGeom>
          <a:noFill/>
          <a:ln>
            <a:noFill/>
          </a:ln>
        </p:spPr>
      </p:pic>
      <p:sp>
        <p:nvSpPr>
          <p:cNvPr id="86" name="Google Shape;86;p101"/>
          <p:cNvSpPr txBox="1">
            <a:spLocks noGrp="1"/>
          </p:cNvSpPr>
          <p:nvPr>
            <p:ph type="body" idx="1"/>
          </p:nvPr>
        </p:nvSpPr>
        <p:spPr>
          <a:xfrm>
            <a:off x="9683645" y="1752438"/>
            <a:ext cx="5726243" cy="2420976"/>
          </a:xfrm>
          <a:prstGeom prst="rect">
            <a:avLst/>
          </a:prstGeom>
          <a:noFill/>
          <a:ln>
            <a:noFill/>
          </a:ln>
        </p:spPr>
        <p:txBody>
          <a:bodyPr spcFirstLastPara="1" wrap="square" lIns="0" tIns="180000" rIns="0" bIns="180000" anchor="ctr" anchorCtr="0">
            <a:normAutofit/>
          </a:bodyPr>
          <a:lstStyle>
            <a:lvl1pPr marL="457200" lvl="0" indent="-228600" algn="l">
              <a:lnSpc>
                <a:spcPct val="100000"/>
              </a:lnSpc>
              <a:spcBef>
                <a:spcPts val="3900"/>
              </a:spcBef>
              <a:spcAft>
                <a:spcPts val="0"/>
              </a:spcAft>
              <a:buClr>
                <a:srgbClr val="353535"/>
              </a:buClr>
              <a:buSzPts val="2400"/>
              <a:buFont typeface="Helvetica Neue"/>
              <a:buNone/>
              <a:defRPr sz="32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87" name="Google Shape;87;p101"/>
          <p:cNvSpPr/>
          <p:nvPr/>
        </p:nvSpPr>
        <p:spPr>
          <a:xfrm>
            <a:off x="-1229193" y="1763713"/>
            <a:ext cx="10478124" cy="2398426"/>
          </a:xfrm>
          <a:prstGeom prst="roundRect">
            <a:avLst>
              <a:gd name="adj" fmla="val 50000"/>
            </a:avLst>
          </a:prstGeom>
          <a:solidFill>
            <a:schemeClr val="accent2"/>
          </a:solidFill>
          <a:ln>
            <a:noFill/>
          </a:ln>
          <a:effectLst>
            <a:outerShdw blurRad="25400" dist="12700" dir="5400000" rotWithShape="0">
              <a:srgbClr val="000000">
                <a:alpha val="49411"/>
              </a:srgb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88" name="Google Shape;88;p101"/>
          <p:cNvSpPr txBox="1">
            <a:spLocks noGrp="1"/>
          </p:cNvSpPr>
          <p:nvPr>
            <p:ph type="body" idx="2"/>
          </p:nvPr>
        </p:nvSpPr>
        <p:spPr>
          <a:xfrm>
            <a:off x="711199" y="2018546"/>
            <a:ext cx="7417597" cy="1888760"/>
          </a:xfrm>
          <a:prstGeom prst="rect">
            <a:avLst/>
          </a:prstGeom>
          <a:noFill/>
          <a:ln>
            <a:noFill/>
          </a:ln>
        </p:spPr>
        <p:txBody>
          <a:bodyPr spcFirstLastPara="1" wrap="square" lIns="0" tIns="0" rIns="0" bIns="0" anchor="ctr" anchorCtr="0">
            <a:normAutofit/>
          </a:bodyPr>
          <a:lstStyle>
            <a:lvl1pPr marL="457200" lvl="0" indent="-228600" algn="r">
              <a:lnSpc>
                <a:spcPct val="100000"/>
              </a:lnSpc>
              <a:spcBef>
                <a:spcPts val="3900"/>
              </a:spcBef>
              <a:spcAft>
                <a:spcPts val="0"/>
              </a:spcAft>
              <a:buClr>
                <a:schemeClr val="lt1"/>
              </a:buClr>
              <a:buSzPts val="4050"/>
              <a:buFont typeface="Helvetica Neue"/>
              <a:buNone/>
              <a:defRPr sz="5400" b="1" i="1">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89" name="Google Shape;89;p101"/>
          <p:cNvSpPr/>
          <p:nvPr/>
        </p:nvSpPr>
        <p:spPr>
          <a:xfrm>
            <a:off x="7120328" y="4593134"/>
            <a:ext cx="10343214" cy="2398426"/>
          </a:xfrm>
          <a:prstGeom prst="roundRect">
            <a:avLst>
              <a:gd name="adj" fmla="val 50000"/>
            </a:avLst>
          </a:prstGeom>
          <a:solidFill>
            <a:schemeClr val="accent1"/>
          </a:solidFill>
          <a:ln>
            <a:noFill/>
          </a:ln>
          <a:effectLst>
            <a:outerShdw blurRad="25400" dist="12700" dir="5400000" rotWithShape="0">
              <a:srgbClr val="000000">
                <a:alpha val="49411"/>
              </a:srgb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90" name="Google Shape;90;p101"/>
          <p:cNvSpPr txBox="1">
            <a:spLocks noGrp="1"/>
          </p:cNvSpPr>
          <p:nvPr>
            <p:ph type="body" idx="3"/>
          </p:nvPr>
        </p:nvSpPr>
        <p:spPr>
          <a:xfrm>
            <a:off x="8128000" y="4847967"/>
            <a:ext cx="7281889" cy="1888760"/>
          </a:xfrm>
          <a:prstGeom prst="rect">
            <a:avLst/>
          </a:prstGeom>
          <a:noFill/>
          <a:ln>
            <a:noFill/>
          </a:ln>
        </p:spPr>
        <p:txBody>
          <a:bodyPr spcFirstLastPara="1" wrap="square" lIns="0" tIns="0" rIns="0" bIns="0" anchor="ctr" anchorCtr="0">
            <a:normAutofit/>
          </a:bodyPr>
          <a:lstStyle>
            <a:lvl1pPr marL="457200" lvl="0" indent="-228600" algn="l">
              <a:lnSpc>
                <a:spcPct val="100000"/>
              </a:lnSpc>
              <a:spcBef>
                <a:spcPts val="3900"/>
              </a:spcBef>
              <a:spcAft>
                <a:spcPts val="0"/>
              </a:spcAft>
              <a:buClr>
                <a:schemeClr val="lt1"/>
              </a:buClr>
              <a:buSzPts val="4050"/>
              <a:buFont typeface="Helvetica Neue"/>
              <a:buNone/>
              <a:defRPr sz="5400" b="1" i="1">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91" name="Google Shape;91;p101"/>
          <p:cNvSpPr txBox="1">
            <a:spLocks noGrp="1"/>
          </p:cNvSpPr>
          <p:nvPr>
            <p:ph type="body" idx="4"/>
          </p:nvPr>
        </p:nvSpPr>
        <p:spPr>
          <a:xfrm>
            <a:off x="723899" y="4570584"/>
            <a:ext cx="5931733" cy="2420976"/>
          </a:xfrm>
          <a:prstGeom prst="rect">
            <a:avLst/>
          </a:prstGeom>
          <a:noFill/>
          <a:ln>
            <a:noFill/>
          </a:ln>
        </p:spPr>
        <p:txBody>
          <a:bodyPr spcFirstLastPara="1" wrap="square" lIns="0" tIns="180000" rIns="0" bIns="180000" anchor="ctr" anchorCtr="0">
            <a:normAutofit/>
          </a:bodyPr>
          <a:lstStyle>
            <a:lvl1pPr marL="457200" lvl="0" indent="-228600" algn="r">
              <a:lnSpc>
                <a:spcPct val="100000"/>
              </a:lnSpc>
              <a:spcBef>
                <a:spcPts val="3900"/>
              </a:spcBef>
              <a:spcAft>
                <a:spcPts val="0"/>
              </a:spcAft>
              <a:buClr>
                <a:srgbClr val="353535"/>
              </a:buClr>
              <a:buSzPts val="2400"/>
              <a:buFont typeface="Helvetica Neue"/>
              <a:buNone/>
              <a:defRPr sz="32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92" name="Google Shape;92;p101"/>
          <p:cNvSpPr txBox="1">
            <a:spLocks noGrp="1"/>
          </p:cNvSpPr>
          <p:nvPr>
            <p:ph type="ftr" idx="11"/>
          </p:nvPr>
        </p:nvSpPr>
        <p:spPr>
          <a:xfrm>
            <a:off x="7246916" y="8551495"/>
            <a:ext cx="8290521" cy="376237"/>
          </a:xfrm>
          <a:prstGeom prst="rect">
            <a:avLst/>
          </a:prstGeom>
          <a:noFill/>
          <a:ln>
            <a:noFill/>
          </a:ln>
        </p:spPr>
        <p:txBody>
          <a:bodyPr spcFirstLastPara="1" wrap="square" lIns="0" tIns="0" rIns="0" bIns="0" anchor="ctr" anchorCtr="0">
            <a:normAutofit/>
          </a:bodyPr>
          <a:lstStyle>
            <a:lvl1pPr marR="0" lvl="0" algn="ctr">
              <a:lnSpc>
                <a:spcPct val="100000"/>
              </a:lnSpc>
              <a:spcBef>
                <a:spcPts val="0"/>
              </a:spcBef>
              <a:spcAft>
                <a:spcPts val="0"/>
              </a:spcAft>
              <a:buClr>
                <a:srgbClr val="6A6A6A"/>
              </a:buClr>
              <a:buSzPts val="1400"/>
              <a:buFont typeface="Open Sans Light"/>
              <a:buNone/>
              <a:defRPr sz="1400" b="0" i="0">
                <a:solidFill>
                  <a:srgbClr val="6A6A6A"/>
                </a:solidFill>
                <a:latin typeface="Open Sans Light"/>
                <a:ea typeface="Open Sans Light"/>
                <a:cs typeface="Open Sans Light"/>
                <a:sym typeface="Open Sans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93" name="Google Shape;93;p101"/>
          <p:cNvSpPr txBox="1">
            <a:spLocks noGrp="1"/>
          </p:cNvSpPr>
          <p:nvPr>
            <p:ph type="sldNum" idx="12"/>
          </p:nvPr>
        </p:nvSpPr>
        <p:spPr>
          <a:xfrm>
            <a:off x="15571303" y="8551494"/>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1pPr>
            <a:lvl2pPr marL="0" marR="0" lvl="1"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2pPr>
            <a:lvl3pPr marL="0" marR="0" lvl="2"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3pPr>
            <a:lvl4pPr marL="0" marR="0" lvl="3"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4pPr>
            <a:lvl5pPr marL="0" marR="0" lvl="4"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5pPr>
            <a:lvl6pPr marL="0" marR="0" lvl="5"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6pPr>
            <a:lvl7pPr marL="0" marR="0" lvl="6"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7pPr>
            <a:lvl8pPr marL="0" marR="0" lvl="7"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8pPr>
            <a:lvl9pPr marL="0" marR="0" lvl="8"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extLst>
    <p:ext uri="{DCECCB84-F9BA-43D5-87BE-67443E8EF086}">
      <p15:sldGuideLst xmlns:p15="http://schemas.microsoft.com/office/powerpoint/2012/main">
        <p15:guide id="1" orient="horz" pos="2880">
          <p15:clr>
            <a:srgbClr val="FBAE40"/>
          </p15:clr>
        </p15:guide>
        <p15:guide id="2" pos="5120">
          <p15:clr>
            <a:srgbClr val="FBAE40"/>
          </p15:clr>
        </p15:guide>
        <p15:guide id="3" orient="horz" pos="499">
          <p15:clr>
            <a:srgbClr val="FBAE40"/>
          </p15:clr>
        </p15:guide>
        <p15:guide id="4" orient="horz" pos="1111">
          <p15:clr>
            <a:srgbClr val="FBAE40"/>
          </p15:clr>
        </p15:guide>
        <p15:guide id="5" orient="horz" pos="4672">
          <p15:clr>
            <a:srgbClr val="FBAE40"/>
          </p15:clr>
        </p15:guide>
        <p15:guide id="6" pos="8885">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ext + Focus">
  <p:cSld name="Text + Focus">
    <p:spTree>
      <p:nvGrpSpPr>
        <p:cNvPr id="1" name="Shape 231"/>
        <p:cNvGrpSpPr/>
        <p:nvPr/>
      </p:nvGrpSpPr>
      <p:grpSpPr>
        <a:xfrm>
          <a:off x="0" y="0"/>
          <a:ext cx="0" cy="0"/>
          <a:chOff x="0" y="0"/>
          <a:chExt cx="0" cy="0"/>
        </a:xfrm>
      </p:grpSpPr>
      <p:pic>
        <p:nvPicPr>
          <p:cNvPr id="232" name="Google Shape;232;p121"/>
          <p:cNvPicPr preferRelativeResize="0"/>
          <p:nvPr/>
        </p:nvPicPr>
        <p:blipFill rotWithShape="1">
          <a:blip r:embed="rId2">
            <a:alphaModFix amt="50000"/>
          </a:blip>
          <a:srcRect/>
          <a:stretch/>
        </p:blipFill>
        <p:spPr>
          <a:xfrm>
            <a:off x="-1" y="0"/>
            <a:ext cx="16233457" cy="9144000"/>
          </a:xfrm>
          <a:prstGeom prst="rect">
            <a:avLst/>
          </a:prstGeom>
          <a:noFill/>
          <a:ln>
            <a:noFill/>
          </a:ln>
        </p:spPr>
      </p:pic>
      <p:sp>
        <p:nvSpPr>
          <p:cNvPr id="233" name="Google Shape;233;p121"/>
          <p:cNvSpPr txBox="1">
            <a:spLocks noGrp="1"/>
          </p:cNvSpPr>
          <p:nvPr>
            <p:ph type="body" idx="1"/>
          </p:nvPr>
        </p:nvSpPr>
        <p:spPr>
          <a:xfrm>
            <a:off x="723900" y="508000"/>
            <a:ext cx="12872179" cy="1244437"/>
          </a:xfrm>
          <a:prstGeom prst="rect">
            <a:avLst/>
          </a:prstGeom>
          <a:noFill/>
          <a:ln>
            <a:noFill/>
          </a:ln>
        </p:spPr>
        <p:txBody>
          <a:bodyPr spcFirstLastPara="1" wrap="square" lIns="0" tIns="0" rIns="0" bIns="0" anchor="ctr" anchorCtr="0">
            <a:normAutofit/>
          </a:bodyPr>
          <a:lstStyle>
            <a:lvl1pPr marL="457200" lvl="0" indent="-228600" algn="l">
              <a:lnSpc>
                <a:spcPct val="100000"/>
              </a:lnSpc>
              <a:spcBef>
                <a:spcPts val="3900"/>
              </a:spcBef>
              <a:spcAft>
                <a:spcPts val="0"/>
              </a:spcAft>
              <a:buClr>
                <a:schemeClr val="accent1"/>
              </a:buClr>
              <a:buSzPts val="3600"/>
              <a:buFont typeface="Helvetica Neue"/>
              <a:buNone/>
              <a:defRPr sz="48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34" name="Google Shape;234;p121"/>
          <p:cNvSpPr txBox="1">
            <a:spLocks noGrp="1"/>
          </p:cNvSpPr>
          <p:nvPr>
            <p:ph type="body" idx="2"/>
          </p:nvPr>
        </p:nvSpPr>
        <p:spPr>
          <a:xfrm>
            <a:off x="723900" y="1752437"/>
            <a:ext cx="13381039" cy="5650996"/>
          </a:xfrm>
          <a:prstGeom prst="rect">
            <a:avLst/>
          </a:prstGeom>
          <a:noFill/>
          <a:ln>
            <a:noFill/>
          </a:ln>
        </p:spPr>
        <p:txBody>
          <a:bodyPr spcFirstLastPara="1" wrap="square" lIns="0" tIns="180000" rIns="0" bIns="180000" anchor="t" anchorCtr="0">
            <a:normAutofit/>
          </a:bodyPr>
          <a:lstStyle>
            <a:lvl1pPr marL="457200" lvl="0" indent="-228600" algn="l">
              <a:lnSpc>
                <a:spcPct val="100000"/>
              </a:lnSpc>
              <a:spcBef>
                <a:spcPts val="3900"/>
              </a:spcBef>
              <a:spcAft>
                <a:spcPts val="0"/>
              </a:spcAft>
              <a:buClr>
                <a:srgbClr val="353535"/>
              </a:buClr>
              <a:buSzPts val="1950"/>
              <a:buFont typeface="Helvetica Neue"/>
              <a:buNone/>
              <a:defRPr sz="26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35" name="Google Shape;235;p121"/>
          <p:cNvSpPr/>
          <p:nvPr/>
        </p:nvSpPr>
        <p:spPr>
          <a:xfrm>
            <a:off x="7373823" y="4233946"/>
            <a:ext cx="10269600" cy="2398426"/>
          </a:xfrm>
          <a:prstGeom prst="roundRect">
            <a:avLst>
              <a:gd name="adj" fmla="val 50000"/>
            </a:avLst>
          </a:prstGeom>
          <a:solidFill>
            <a:schemeClr val="accent6"/>
          </a:solidFill>
          <a:ln>
            <a:noFill/>
          </a:ln>
          <a:effectLst>
            <a:outerShdw blurRad="25400" dist="12700" dir="5400000" rotWithShape="0">
              <a:srgbClr val="000000">
                <a:alpha val="49411"/>
              </a:srgb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236" name="Google Shape;236;p121"/>
          <p:cNvSpPr txBox="1">
            <a:spLocks noGrp="1"/>
          </p:cNvSpPr>
          <p:nvPr>
            <p:ph type="body" idx="3"/>
          </p:nvPr>
        </p:nvSpPr>
        <p:spPr>
          <a:xfrm>
            <a:off x="8097097" y="4523343"/>
            <a:ext cx="7327781" cy="1854195"/>
          </a:xfrm>
          <a:prstGeom prst="rect">
            <a:avLst/>
          </a:prstGeom>
          <a:noFill/>
          <a:ln>
            <a:noFill/>
          </a:ln>
        </p:spPr>
        <p:txBody>
          <a:bodyPr spcFirstLastPara="1" wrap="square" lIns="0" tIns="0" rIns="0" bIns="0" anchor="ctr" anchorCtr="0">
            <a:noAutofit/>
          </a:bodyPr>
          <a:lstStyle>
            <a:lvl1pPr marL="457200" lvl="0" indent="-228600" algn="l">
              <a:lnSpc>
                <a:spcPct val="100000"/>
              </a:lnSpc>
              <a:spcBef>
                <a:spcPts val="3900"/>
              </a:spcBef>
              <a:spcAft>
                <a:spcPts val="0"/>
              </a:spcAft>
              <a:buClr>
                <a:schemeClr val="lt1"/>
              </a:buClr>
              <a:buSzPts val="3300"/>
              <a:buFont typeface="Helvetica Neue"/>
              <a:buNone/>
              <a:defRPr sz="4400" b="1" i="1">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37" name="Google Shape;237;p121"/>
          <p:cNvSpPr txBox="1">
            <a:spLocks noGrp="1"/>
          </p:cNvSpPr>
          <p:nvPr>
            <p:ph type="ftr" idx="11"/>
          </p:nvPr>
        </p:nvSpPr>
        <p:spPr>
          <a:xfrm>
            <a:off x="7246916" y="8551495"/>
            <a:ext cx="8290521" cy="376237"/>
          </a:xfrm>
          <a:prstGeom prst="rect">
            <a:avLst/>
          </a:prstGeom>
          <a:noFill/>
          <a:ln>
            <a:noFill/>
          </a:ln>
        </p:spPr>
        <p:txBody>
          <a:bodyPr spcFirstLastPara="1" wrap="square" lIns="0" tIns="0" rIns="0" bIns="0" anchor="ctr" anchorCtr="0">
            <a:normAutofit/>
          </a:bodyPr>
          <a:lstStyle>
            <a:lvl1pPr lvl="0" algn="r">
              <a:lnSpc>
                <a:spcPct val="100000"/>
              </a:lnSpc>
              <a:spcBef>
                <a:spcPts val="0"/>
              </a:spcBef>
              <a:spcAft>
                <a:spcPts val="0"/>
              </a:spcAft>
              <a:buClr>
                <a:srgbClr val="6A6A6A"/>
              </a:buClr>
              <a:buSzPts val="1400"/>
              <a:buFont typeface="Open Sans Light"/>
              <a:buNone/>
              <a:defRPr sz="1400" b="0" i="0">
                <a:solidFill>
                  <a:srgbClr val="6A6A6A"/>
                </a:solidFill>
                <a:latin typeface="Open Sans Light"/>
                <a:ea typeface="Open Sans Light"/>
                <a:cs typeface="Open Sans Light"/>
                <a:sym typeface="Open Sans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238" name="Google Shape;238;p121"/>
          <p:cNvSpPr txBox="1">
            <a:spLocks noGrp="1"/>
          </p:cNvSpPr>
          <p:nvPr>
            <p:ph type="sldNum" idx="12"/>
          </p:nvPr>
        </p:nvSpPr>
        <p:spPr>
          <a:xfrm>
            <a:off x="15571303" y="8551494"/>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1pPr>
            <a:lvl2pPr marL="0" marR="0" lvl="1"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2pPr>
            <a:lvl3pPr marL="0" marR="0" lvl="2"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3pPr>
            <a:lvl4pPr marL="0" marR="0" lvl="3"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4pPr>
            <a:lvl5pPr marL="0" marR="0" lvl="4"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5pPr>
            <a:lvl6pPr marL="0" marR="0" lvl="5"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6pPr>
            <a:lvl7pPr marL="0" marR="0" lvl="6"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7pPr>
            <a:lvl8pPr marL="0" marR="0" lvl="7"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8pPr>
            <a:lvl9pPr marL="0" marR="0" lvl="8"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extLst>
    <p:ext uri="{DCECCB84-F9BA-43D5-87BE-67443E8EF086}">
      <p15:sldGuideLst xmlns:p15="http://schemas.microsoft.com/office/powerpoint/2012/main">
        <p15:guide id="1" orient="horz" pos="2880">
          <p15:clr>
            <a:srgbClr val="FBAE40"/>
          </p15:clr>
        </p15:guide>
        <p15:guide id="2" pos="5120">
          <p15:clr>
            <a:srgbClr val="FBAE40"/>
          </p15:clr>
        </p15:guide>
        <p15:guide id="3" orient="horz" pos="499">
          <p15:clr>
            <a:srgbClr val="FBAE40"/>
          </p15:clr>
        </p15:guide>
        <p15:guide id="4" orient="horz" pos="1111">
          <p15:clr>
            <a:srgbClr val="FBAE40"/>
          </p15:clr>
        </p15:guide>
        <p15:guide id="5" orient="horz" pos="4672">
          <p15:clr>
            <a:srgbClr val="FBAE40"/>
          </p15:clr>
        </p15:guide>
        <p15:guide id="6" pos="8885">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4 Blocks - Photo">
  <p:cSld name="4 Blocks - Photo">
    <p:spTree>
      <p:nvGrpSpPr>
        <p:cNvPr id="1" name="Shape 245"/>
        <p:cNvGrpSpPr/>
        <p:nvPr/>
      </p:nvGrpSpPr>
      <p:grpSpPr>
        <a:xfrm>
          <a:off x="0" y="0"/>
          <a:ext cx="0" cy="0"/>
          <a:chOff x="0" y="0"/>
          <a:chExt cx="0" cy="0"/>
        </a:xfrm>
      </p:grpSpPr>
      <p:pic>
        <p:nvPicPr>
          <p:cNvPr id="246" name="Google Shape;246;p115"/>
          <p:cNvPicPr preferRelativeResize="0"/>
          <p:nvPr/>
        </p:nvPicPr>
        <p:blipFill rotWithShape="1">
          <a:blip r:embed="rId2">
            <a:alphaModFix/>
          </a:blip>
          <a:srcRect/>
          <a:stretch/>
        </p:blipFill>
        <p:spPr>
          <a:xfrm>
            <a:off x="11627583" y="0"/>
            <a:ext cx="4628417" cy="9155111"/>
          </a:xfrm>
          <a:prstGeom prst="rect">
            <a:avLst/>
          </a:prstGeom>
          <a:noFill/>
          <a:ln>
            <a:noFill/>
          </a:ln>
        </p:spPr>
      </p:pic>
      <p:sp>
        <p:nvSpPr>
          <p:cNvPr id="247" name="Google Shape;247;p115"/>
          <p:cNvSpPr txBox="1">
            <a:spLocks noGrp="1"/>
          </p:cNvSpPr>
          <p:nvPr>
            <p:ph type="body" idx="1"/>
          </p:nvPr>
        </p:nvSpPr>
        <p:spPr>
          <a:xfrm>
            <a:off x="711200" y="552085"/>
            <a:ext cx="10210800" cy="908415"/>
          </a:xfrm>
          <a:prstGeom prst="rect">
            <a:avLst/>
          </a:prstGeom>
          <a:noFill/>
          <a:ln>
            <a:noFill/>
          </a:ln>
        </p:spPr>
        <p:txBody>
          <a:bodyPr spcFirstLastPara="1" wrap="square" lIns="0" tIns="0" rIns="0" bIns="0" anchor="b" anchorCtr="0">
            <a:noAutofit/>
          </a:bodyPr>
          <a:lstStyle>
            <a:lvl1pPr marL="457200" lvl="0" indent="-228600" algn="l">
              <a:lnSpc>
                <a:spcPct val="85000"/>
              </a:lnSpc>
              <a:spcBef>
                <a:spcPts val="0"/>
              </a:spcBef>
              <a:spcAft>
                <a:spcPts val="0"/>
              </a:spcAft>
              <a:buClr>
                <a:srgbClr val="2D3293"/>
              </a:buClr>
              <a:buSzPts val="4050"/>
              <a:buFont typeface="Helvetica Neue"/>
              <a:buNone/>
              <a:defRPr sz="5400" b="1" i="0">
                <a:solidFill>
                  <a:srgbClr val="2D3293"/>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48" name="Google Shape;248;p115"/>
          <p:cNvSpPr txBox="1"/>
          <p:nvPr/>
        </p:nvSpPr>
        <p:spPr>
          <a:xfrm>
            <a:off x="18712067" y="3610626"/>
            <a:ext cx="96245" cy="588623"/>
          </a:xfrm>
          <a:prstGeom prst="rect">
            <a:avLst/>
          </a:prstGeom>
          <a:no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3200"/>
              <a:buFont typeface="Helvetica Neue Light"/>
              <a:buNone/>
            </a:pPr>
            <a:endParaRPr sz="3200" b="0" i="0" u="none" strike="noStrike" cap="none">
              <a:solidFill>
                <a:srgbClr val="000000"/>
              </a:solidFill>
              <a:latin typeface="Helvetica Neue Light"/>
              <a:ea typeface="Helvetica Neue Light"/>
              <a:cs typeface="Helvetica Neue Light"/>
              <a:sym typeface="Helvetica Neue Light"/>
            </a:endParaRPr>
          </a:p>
        </p:txBody>
      </p:sp>
      <p:sp>
        <p:nvSpPr>
          <p:cNvPr id="249" name="Google Shape;249;p115"/>
          <p:cNvSpPr/>
          <p:nvPr/>
        </p:nvSpPr>
        <p:spPr>
          <a:xfrm>
            <a:off x="11627582" y="-1"/>
            <a:ext cx="4689798" cy="9144000"/>
          </a:xfrm>
          <a:prstGeom prst="rect">
            <a:avLst/>
          </a:prstGeom>
          <a:gradFill>
            <a:gsLst>
              <a:gs pos="0">
                <a:srgbClr val="2D3293"/>
              </a:gs>
              <a:gs pos="8000">
                <a:srgbClr val="2D3293"/>
              </a:gs>
              <a:gs pos="100000">
                <a:srgbClr val="2D3293">
                  <a:alpha val="0"/>
                </a:srgbClr>
              </a:gs>
            </a:gsLst>
            <a:lin ang="5400000" scaled="0"/>
          </a:gradFill>
          <a:ln>
            <a:noFill/>
          </a:ln>
          <a:effectLst>
            <a:outerShdw blurRad="25400" dist="12700" dir="5400000" rotWithShape="0">
              <a:schemeClr val="accent1">
                <a:alpha val="49411"/>
              </a:scheme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pic>
        <p:nvPicPr>
          <p:cNvPr id="250" name="Google Shape;250;p115"/>
          <p:cNvPicPr preferRelativeResize="0"/>
          <p:nvPr/>
        </p:nvPicPr>
        <p:blipFill rotWithShape="1">
          <a:blip r:embed="rId3">
            <a:alphaModFix/>
          </a:blip>
          <a:srcRect/>
          <a:stretch/>
        </p:blipFill>
        <p:spPr>
          <a:xfrm rot="-5400000" flipH="1">
            <a:off x="13821973" y="-500296"/>
            <a:ext cx="1933731" cy="2934324"/>
          </a:xfrm>
          <a:prstGeom prst="rect">
            <a:avLst/>
          </a:prstGeom>
          <a:noFill/>
          <a:ln>
            <a:noFill/>
          </a:ln>
        </p:spPr>
      </p:pic>
      <p:sp>
        <p:nvSpPr>
          <p:cNvPr id="251" name="Google Shape;251;p115"/>
          <p:cNvSpPr txBox="1">
            <a:spLocks noGrp="1"/>
          </p:cNvSpPr>
          <p:nvPr>
            <p:ph type="body" idx="2"/>
          </p:nvPr>
        </p:nvSpPr>
        <p:spPr>
          <a:xfrm>
            <a:off x="711201" y="2167249"/>
            <a:ext cx="4851400" cy="2032000"/>
          </a:xfrm>
          <a:prstGeom prst="rect">
            <a:avLst/>
          </a:prstGeom>
          <a:noFill/>
          <a:ln>
            <a:noFill/>
          </a:ln>
        </p:spPr>
        <p:txBody>
          <a:bodyPr spcFirstLastPara="1" wrap="square" lIns="108000" tIns="108000" rIns="108000" bIns="108000" anchor="t" anchorCtr="0">
            <a:normAutofit/>
          </a:bodyPr>
          <a:lstStyle>
            <a:lvl1pPr marL="457200" lvl="0" indent="-228600" algn="l">
              <a:lnSpc>
                <a:spcPct val="100000"/>
              </a:lnSpc>
              <a:spcBef>
                <a:spcPts val="3900"/>
              </a:spcBef>
              <a:spcAft>
                <a:spcPts val="0"/>
              </a:spcAft>
              <a:buClr>
                <a:schemeClr val="dk2"/>
              </a:buClr>
              <a:buSzPts val="2100"/>
              <a:buFont typeface="Helvetica Neue"/>
              <a:buNone/>
              <a:defRPr sz="2800" b="0"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52" name="Google Shape;252;p115"/>
          <p:cNvSpPr txBox="1">
            <a:spLocks noGrp="1"/>
          </p:cNvSpPr>
          <p:nvPr>
            <p:ph type="body" idx="3"/>
          </p:nvPr>
        </p:nvSpPr>
        <p:spPr>
          <a:xfrm>
            <a:off x="6070600" y="2167249"/>
            <a:ext cx="4851400" cy="2032000"/>
          </a:xfrm>
          <a:prstGeom prst="rect">
            <a:avLst/>
          </a:prstGeom>
          <a:noFill/>
          <a:ln>
            <a:noFill/>
          </a:ln>
        </p:spPr>
        <p:txBody>
          <a:bodyPr spcFirstLastPara="1" wrap="square" lIns="108000" tIns="108000" rIns="108000" bIns="108000" anchor="t" anchorCtr="0">
            <a:normAutofit/>
          </a:bodyPr>
          <a:lstStyle>
            <a:lvl1pPr marL="457200" lvl="0" indent="-228600" algn="l">
              <a:lnSpc>
                <a:spcPct val="100000"/>
              </a:lnSpc>
              <a:spcBef>
                <a:spcPts val="3900"/>
              </a:spcBef>
              <a:spcAft>
                <a:spcPts val="0"/>
              </a:spcAft>
              <a:buClr>
                <a:schemeClr val="dk2"/>
              </a:buClr>
              <a:buSzPts val="2100"/>
              <a:buFont typeface="Helvetica Neue"/>
              <a:buNone/>
              <a:defRPr sz="2800" b="0"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53" name="Google Shape;253;p115"/>
          <p:cNvSpPr/>
          <p:nvPr/>
        </p:nvSpPr>
        <p:spPr>
          <a:xfrm>
            <a:off x="711200" y="2082800"/>
            <a:ext cx="4851401" cy="84449"/>
          </a:xfrm>
          <a:prstGeom prst="rect">
            <a:avLst/>
          </a:prstGeom>
          <a:solidFill>
            <a:schemeClr val="accent1"/>
          </a:solid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254" name="Google Shape;254;p115"/>
          <p:cNvSpPr/>
          <p:nvPr/>
        </p:nvSpPr>
        <p:spPr>
          <a:xfrm>
            <a:off x="6070599" y="2082800"/>
            <a:ext cx="4851401" cy="84449"/>
          </a:xfrm>
          <a:prstGeom prst="rect">
            <a:avLst/>
          </a:prstGeom>
          <a:solidFill>
            <a:schemeClr val="accent2"/>
          </a:solid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255" name="Google Shape;255;p115"/>
          <p:cNvSpPr/>
          <p:nvPr/>
        </p:nvSpPr>
        <p:spPr>
          <a:xfrm>
            <a:off x="711200" y="4578991"/>
            <a:ext cx="4851401" cy="84449"/>
          </a:xfrm>
          <a:prstGeom prst="rect">
            <a:avLst/>
          </a:prstGeom>
          <a:solidFill>
            <a:srgbClr val="6A71D2"/>
          </a:solid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256" name="Google Shape;256;p115"/>
          <p:cNvSpPr/>
          <p:nvPr/>
        </p:nvSpPr>
        <p:spPr>
          <a:xfrm>
            <a:off x="6070599" y="4578991"/>
            <a:ext cx="4851401" cy="84449"/>
          </a:xfrm>
          <a:prstGeom prst="rect">
            <a:avLst/>
          </a:prstGeom>
          <a:solidFill>
            <a:schemeClr val="accent6"/>
          </a:solid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257" name="Google Shape;257;p115"/>
          <p:cNvSpPr txBox="1">
            <a:spLocks noGrp="1"/>
          </p:cNvSpPr>
          <p:nvPr>
            <p:ph type="body" idx="4"/>
          </p:nvPr>
        </p:nvSpPr>
        <p:spPr>
          <a:xfrm>
            <a:off x="711201" y="4661079"/>
            <a:ext cx="4851400" cy="2032000"/>
          </a:xfrm>
          <a:prstGeom prst="rect">
            <a:avLst/>
          </a:prstGeom>
          <a:noFill/>
          <a:ln>
            <a:noFill/>
          </a:ln>
        </p:spPr>
        <p:txBody>
          <a:bodyPr spcFirstLastPara="1" wrap="square" lIns="108000" tIns="108000" rIns="108000" bIns="108000" anchor="t" anchorCtr="0">
            <a:normAutofit/>
          </a:bodyPr>
          <a:lstStyle>
            <a:lvl1pPr marL="457200" lvl="0" indent="-228600" algn="l">
              <a:lnSpc>
                <a:spcPct val="100000"/>
              </a:lnSpc>
              <a:spcBef>
                <a:spcPts val="3900"/>
              </a:spcBef>
              <a:spcAft>
                <a:spcPts val="0"/>
              </a:spcAft>
              <a:buClr>
                <a:schemeClr val="dk2"/>
              </a:buClr>
              <a:buSzPts val="2100"/>
              <a:buFont typeface="Helvetica Neue"/>
              <a:buNone/>
              <a:defRPr sz="2800" b="0"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58" name="Google Shape;258;p115"/>
          <p:cNvSpPr txBox="1">
            <a:spLocks noGrp="1"/>
          </p:cNvSpPr>
          <p:nvPr>
            <p:ph type="body" idx="5"/>
          </p:nvPr>
        </p:nvSpPr>
        <p:spPr>
          <a:xfrm>
            <a:off x="6070600" y="4661079"/>
            <a:ext cx="4851400" cy="2032000"/>
          </a:xfrm>
          <a:prstGeom prst="rect">
            <a:avLst/>
          </a:prstGeom>
          <a:noFill/>
          <a:ln>
            <a:noFill/>
          </a:ln>
        </p:spPr>
        <p:txBody>
          <a:bodyPr spcFirstLastPara="1" wrap="square" lIns="108000" tIns="108000" rIns="108000" bIns="108000" anchor="t" anchorCtr="0">
            <a:normAutofit/>
          </a:bodyPr>
          <a:lstStyle>
            <a:lvl1pPr marL="457200" lvl="0" indent="-228600" algn="l">
              <a:lnSpc>
                <a:spcPct val="100000"/>
              </a:lnSpc>
              <a:spcBef>
                <a:spcPts val="3900"/>
              </a:spcBef>
              <a:spcAft>
                <a:spcPts val="0"/>
              </a:spcAft>
              <a:buClr>
                <a:schemeClr val="dk2"/>
              </a:buClr>
              <a:buSzPts val="2100"/>
              <a:buFont typeface="Helvetica Neue"/>
              <a:buNone/>
              <a:defRPr sz="2800" b="0"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59" name="Google Shape;259;p115"/>
          <p:cNvSpPr txBox="1">
            <a:spLocks noGrp="1"/>
          </p:cNvSpPr>
          <p:nvPr>
            <p:ph type="ftr" idx="11"/>
          </p:nvPr>
        </p:nvSpPr>
        <p:spPr>
          <a:xfrm>
            <a:off x="4506556" y="8574271"/>
            <a:ext cx="8290521" cy="314045"/>
          </a:xfrm>
          <a:prstGeom prst="rect">
            <a:avLst/>
          </a:prstGeom>
          <a:noFill/>
          <a:ln>
            <a:noFill/>
          </a:ln>
        </p:spPr>
        <p:txBody>
          <a:bodyPr spcFirstLastPara="1" wrap="square" lIns="0" tIns="0" rIns="0" bIns="0" anchor="ctr" anchorCtr="0">
            <a:normAutofit/>
          </a:bodyPr>
          <a:lstStyle>
            <a:lvl1pPr marR="0" lvl="0" algn="ctr">
              <a:lnSpc>
                <a:spcPct val="100000"/>
              </a:lnSpc>
              <a:spcBef>
                <a:spcPts val="0"/>
              </a:spcBef>
              <a:spcAft>
                <a:spcPts val="0"/>
              </a:spcAft>
              <a:buClr>
                <a:schemeClr val="lt1"/>
              </a:buClr>
              <a:buSzPts val="1400"/>
              <a:buFont typeface="Helvetica Neue"/>
              <a:buNone/>
              <a:defRPr sz="1400" b="0" i="0">
                <a:solidFill>
                  <a:schemeClr val="lt1"/>
                </a:solidFill>
                <a:latin typeface="Helvetica Neue"/>
                <a:ea typeface="Helvetica Neue"/>
                <a:cs typeface="Helvetica Neue"/>
                <a:sym typeface="Helvetica Neu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260" name="Google Shape;260;p115"/>
          <p:cNvSpPr txBox="1">
            <a:spLocks noGrp="1"/>
          </p:cNvSpPr>
          <p:nvPr>
            <p:ph type="sldNum" idx="12"/>
          </p:nvPr>
        </p:nvSpPr>
        <p:spPr>
          <a:xfrm>
            <a:off x="15571303" y="8602293"/>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chemeClr val="lt1"/>
              </a:buClr>
              <a:buSzPts val="1600"/>
              <a:buFont typeface="Helvetica Neue"/>
              <a:buNone/>
              <a:defRPr sz="1600" b="0" i="0" u="none" strike="noStrike" cap="none">
                <a:solidFill>
                  <a:schemeClr val="lt1"/>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chemeClr val="lt1"/>
              </a:buClr>
              <a:buSzPts val="1600"/>
              <a:buFont typeface="Helvetica Neue"/>
              <a:buNone/>
              <a:defRPr sz="1600" b="0" i="0" u="none" strike="noStrike" cap="none">
                <a:solidFill>
                  <a:schemeClr val="lt1"/>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chemeClr val="lt1"/>
              </a:buClr>
              <a:buSzPts val="1600"/>
              <a:buFont typeface="Helvetica Neue"/>
              <a:buNone/>
              <a:defRPr sz="1600" b="0" i="0" u="none" strike="noStrike" cap="none">
                <a:solidFill>
                  <a:schemeClr val="lt1"/>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chemeClr val="lt1"/>
              </a:buClr>
              <a:buSzPts val="1600"/>
              <a:buFont typeface="Helvetica Neue"/>
              <a:buNone/>
              <a:defRPr sz="1600" b="0" i="0" u="none" strike="noStrike" cap="none">
                <a:solidFill>
                  <a:schemeClr val="lt1"/>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chemeClr val="lt1"/>
              </a:buClr>
              <a:buSzPts val="1600"/>
              <a:buFont typeface="Helvetica Neue"/>
              <a:buNone/>
              <a:defRPr sz="1600" b="0" i="0" u="none" strike="noStrike" cap="none">
                <a:solidFill>
                  <a:schemeClr val="lt1"/>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chemeClr val="lt1"/>
              </a:buClr>
              <a:buSzPts val="1600"/>
              <a:buFont typeface="Helvetica Neue"/>
              <a:buNone/>
              <a:defRPr sz="1600" b="0" i="0" u="none" strike="noStrike" cap="none">
                <a:solidFill>
                  <a:schemeClr val="lt1"/>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chemeClr val="lt1"/>
              </a:buClr>
              <a:buSzPts val="1600"/>
              <a:buFont typeface="Helvetica Neue"/>
              <a:buNone/>
              <a:defRPr sz="1600" b="0" i="0" u="none" strike="noStrike" cap="none">
                <a:solidFill>
                  <a:schemeClr val="lt1"/>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chemeClr val="lt1"/>
              </a:buClr>
              <a:buSzPts val="1600"/>
              <a:buFont typeface="Helvetica Neue"/>
              <a:buNone/>
              <a:defRPr sz="1600" b="0" i="0" u="none" strike="noStrike" cap="none">
                <a:solidFill>
                  <a:schemeClr val="lt1"/>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chemeClr val="lt1"/>
              </a:buClr>
              <a:buSzPts val="1600"/>
              <a:buFont typeface="Helvetica Neue"/>
              <a:buNone/>
              <a:defRPr sz="1600" b="0" i="0" u="none" strike="noStrike" cap="none">
                <a:solidFill>
                  <a:schemeClr val="lt1"/>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1_3 Blocks">
  <p:cSld name="1_3 Blocks">
    <p:spTree>
      <p:nvGrpSpPr>
        <p:cNvPr id="1" name="Shape 261"/>
        <p:cNvGrpSpPr/>
        <p:nvPr/>
      </p:nvGrpSpPr>
      <p:grpSpPr>
        <a:xfrm>
          <a:off x="0" y="0"/>
          <a:ext cx="0" cy="0"/>
          <a:chOff x="0" y="0"/>
          <a:chExt cx="0" cy="0"/>
        </a:xfrm>
      </p:grpSpPr>
      <p:sp>
        <p:nvSpPr>
          <p:cNvPr id="262" name="Google Shape;262;p116"/>
          <p:cNvSpPr txBox="1">
            <a:spLocks noGrp="1"/>
          </p:cNvSpPr>
          <p:nvPr>
            <p:ph type="body" idx="1"/>
          </p:nvPr>
        </p:nvSpPr>
        <p:spPr>
          <a:xfrm>
            <a:off x="711199" y="355600"/>
            <a:ext cx="14826237" cy="1104900"/>
          </a:xfrm>
          <a:prstGeom prst="rect">
            <a:avLst/>
          </a:prstGeom>
          <a:noFill/>
          <a:ln>
            <a:noFill/>
          </a:ln>
        </p:spPr>
        <p:txBody>
          <a:bodyPr spcFirstLastPara="1" wrap="square" lIns="0" tIns="0" rIns="0" bIns="0" anchor="b" anchorCtr="0">
            <a:normAutofit/>
          </a:bodyPr>
          <a:lstStyle>
            <a:lvl1pPr marL="457200" lvl="0" indent="-228600" algn="ctr">
              <a:lnSpc>
                <a:spcPct val="85000"/>
              </a:lnSpc>
              <a:spcBef>
                <a:spcPts val="0"/>
              </a:spcBef>
              <a:spcAft>
                <a:spcPts val="0"/>
              </a:spcAft>
              <a:buClr>
                <a:schemeClr val="accent1"/>
              </a:buClr>
              <a:buSzPts val="4050"/>
              <a:buFont typeface="Helvetica Neue"/>
              <a:buNone/>
              <a:defRPr sz="54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63" name="Google Shape;263;p116"/>
          <p:cNvSpPr txBox="1"/>
          <p:nvPr/>
        </p:nvSpPr>
        <p:spPr>
          <a:xfrm>
            <a:off x="18712067" y="3610626"/>
            <a:ext cx="96245" cy="588623"/>
          </a:xfrm>
          <a:prstGeom prst="rect">
            <a:avLst/>
          </a:prstGeom>
          <a:no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3200"/>
              <a:buFont typeface="Helvetica Neue Light"/>
              <a:buNone/>
            </a:pPr>
            <a:endParaRPr sz="3200" b="0" i="0" u="none" strike="noStrike" cap="none">
              <a:solidFill>
                <a:srgbClr val="000000"/>
              </a:solidFill>
              <a:latin typeface="Helvetica Neue Light"/>
              <a:ea typeface="Helvetica Neue Light"/>
              <a:cs typeface="Helvetica Neue Light"/>
              <a:sym typeface="Helvetica Neue Light"/>
            </a:endParaRPr>
          </a:p>
        </p:txBody>
      </p:sp>
      <p:pic>
        <p:nvPicPr>
          <p:cNvPr id="264" name="Google Shape;264;p116"/>
          <p:cNvPicPr preferRelativeResize="0"/>
          <p:nvPr/>
        </p:nvPicPr>
        <p:blipFill rotWithShape="1">
          <a:blip r:embed="rId2">
            <a:alphaModFix/>
          </a:blip>
          <a:srcRect/>
          <a:stretch/>
        </p:blipFill>
        <p:spPr>
          <a:xfrm rot="-5400000" flipH="1">
            <a:off x="13821973" y="-500296"/>
            <a:ext cx="1933731" cy="2934324"/>
          </a:xfrm>
          <a:prstGeom prst="rect">
            <a:avLst/>
          </a:prstGeom>
          <a:noFill/>
          <a:ln>
            <a:noFill/>
          </a:ln>
        </p:spPr>
      </p:pic>
      <p:sp>
        <p:nvSpPr>
          <p:cNvPr id="265" name="Google Shape;265;p116"/>
          <p:cNvSpPr/>
          <p:nvPr/>
        </p:nvSpPr>
        <p:spPr>
          <a:xfrm>
            <a:off x="711200" y="1933731"/>
            <a:ext cx="7200000" cy="180000"/>
          </a:xfrm>
          <a:prstGeom prst="rect">
            <a:avLst/>
          </a:prstGeom>
          <a:solidFill>
            <a:schemeClr val="accent2"/>
          </a:solid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266" name="Google Shape;266;p116"/>
          <p:cNvSpPr/>
          <p:nvPr/>
        </p:nvSpPr>
        <p:spPr>
          <a:xfrm>
            <a:off x="8354543" y="1933732"/>
            <a:ext cx="7200000" cy="180000"/>
          </a:xfrm>
          <a:prstGeom prst="rect">
            <a:avLst/>
          </a:prstGeom>
          <a:solidFill>
            <a:schemeClr val="accent4"/>
          </a:solid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267" name="Google Shape;267;p116"/>
          <p:cNvSpPr/>
          <p:nvPr/>
        </p:nvSpPr>
        <p:spPr>
          <a:xfrm>
            <a:off x="711200" y="6999709"/>
            <a:ext cx="7200000" cy="84449"/>
          </a:xfrm>
          <a:prstGeom prst="rect">
            <a:avLst/>
          </a:prstGeom>
          <a:solidFill>
            <a:schemeClr val="accent2"/>
          </a:solid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268" name="Google Shape;268;p116"/>
          <p:cNvSpPr/>
          <p:nvPr/>
        </p:nvSpPr>
        <p:spPr>
          <a:xfrm>
            <a:off x="8354543" y="6999709"/>
            <a:ext cx="7200000" cy="84449"/>
          </a:xfrm>
          <a:prstGeom prst="rect">
            <a:avLst/>
          </a:prstGeom>
          <a:solidFill>
            <a:schemeClr val="accent4"/>
          </a:solid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269" name="Google Shape;269;p116"/>
          <p:cNvSpPr txBox="1">
            <a:spLocks noGrp="1"/>
          </p:cNvSpPr>
          <p:nvPr>
            <p:ph type="body" idx="2"/>
          </p:nvPr>
        </p:nvSpPr>
        <p:spPr>
          <a:xfrm>
            <a:off x="711200" y="3229337"/>
            <a:ext cx="7200000" cy="3538870"/>
          </a:xfrm>
          <a:prstGeom prst="rect">
            <a:avLst/>
          </a:prstGeom>
          <a:noFill/>
          <a:ln>
            <a:noFill/>
          </a:ln>
        </p:spPr>
        <p:txBody>
          <a:bodyPr spcFirstLastPara="1" wrap="square" lIns="108000" tIns="108000" rIns="108000" bIns="108000" anchor="t" anchorCtr="0">
            <a:normAutofit/>
          </a:bodyPr>
          <a:lstStyle>
            <a:lvl1pPr marL="457200" lvl="0" indent="-228600" algn="ctr">
              <a:lnSpc>
                <a:spcPct val="100000"/>
              </a:lnSpc>
              <a:spcBef>
                <a:spcPts val="3900"/>
              </a:spcBef>
              <a:spcAft>
                <a:spcPts val="0"/>
              </a:spcAft>
              <a:buClr>
                <a:schemeClr val="dk2"/>
              </a:buClr>
              <a:buSzPts val="1800"/>
              <a:buFont typeface="Helvetica Neue"/>
              <a:buNone/>
              <a:defRPr sz="2400" b="0"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70" name="Google Shape;270;p116"/>
          <p:cNvSpPr txBox="1">
            <a:spLocks noGrp="1"/>
          </p:cNvSpPr>
          <p:nvPr>
            <p:ph type="body" idx="3"/>
          </p:nvPr>
        </p:nvSpPr>
        <p:spPr>
          <a:xfrm>
            <a:off x="711199" y="2430865"/>
            <a:ext cx="7200000" cy="668336"/>
          </a:xfrm>
          <a:prstGeom prst="rect">
            <a:avLst/>
          </a:prstGeom>
          <a:noFill/>
          <a:ln>
            <a:noFill/>
          </a:ln>
        </p:spPr>
        <p:txBody>
          <a:bodyPr spcFirstLastPara="1" wrap="square" lIns="0" tIns="0" rIns="0" bIns="0" anchor="b" anchorCtr="0">
            <a:noAutofit/>
          </a:bodyPr>
          <a:lstStyle>
            <a:lvl1pPr marL="457200" lvl="0" indent="-228600" algn="ctr">
              <a:lnSpc>
                <a:spcPct val="85000"/>
              </a:lnSpc>
              <a:spcBef>
                <a:spcPts val="0"/>
              </a:spcBef>
              <a:spcAft>
                <a:spcPts val="0"/>
              </a:spcAft>
              <a:buClr>
                <a:schemeClr val="dk2"/>
              </a:buClr>
              <a:buSzPts val="3600"/>
              <a:buFont typeface="Helvetica Neue"/>
              <a:buNone/>
              <a:defRPr sz="4800" b="1"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71" name="Google Shape;271;p116"/>
          <p:cNvSpPr txBox="1">
            <a:spLocks noGrp="1"/>
          </p:cNvSpPr>
          <p:nvPr>
            <p:ph type="body" idx="4"/>
          </p:nvPr>
        </p:nvSpPr>
        <p:spPr>
          <a:xfrm>
            <a:off x="8354544" y="3229338"/>
            <a:ext cx="7200000" cy="3538870"/>
          </a:xfrm>
          <a:prstGeom prst="rect">
            <a:avLst/>
          </a:prstGeom>
          <a:noFill/>
          <a:ln>
            <a:noFill/>
          </a:ln>
        </p:spPr>
        <p:txBody>
          <a:bodyPr spcFirstLastPara="1" wrap="square" lIns="108000" tIns="108000" rIns="108000" bIns="108000" anchor="t" anchorCtr="0">
            <a:normAutofit/>
          </a:bodyPr>
          <a:lstStyle>
            <a:lvl1pPr marL="457200" lvl="0" indent="-228600" algn="ctr">
              <a:lnSpc>
                <a:spcPct val="100000"/>
              </a:lnSpc>
              <a:spcBef>
                <a:spcPts val="3900"/>
              </a:spcBef>
              <a:spcAft>
                <a:spcPts val="0"/>
              </a:spcAft>
              <a:buClr>
                <a:schemeClr val="dk2"/>
              </a:buClr>
              <a:buSzPts val="1800"/>
              <a:buFont typeface="Helvetica Neue"/>
              <a:buNone/>
              <a:defRPr sz="2400" b="0"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72" name="Google Shape;272;p116"/>
          <p:cNvSpPr txBox="1">
            <a:spLocks noGrp="1"/>
          </p:cNvSpPr>
          <p:nvPr>
            <p:ph type="body" idx="5"/>
          </p:nvPr>
        </p:nvSpPr>
        <p:spPr>
          <a:xfrm>
            <a:off x="8354543" y="2430866"/>
            <a:ext cx="7200000" cy="668336"/>
          </a:xfrm>
          <a:prstGeom prst="rect">
            <a:avLst/>
          </a:prstGeom>
          <a:noFill/>
          <a:ln>
            <a:noFill/>
          </a:ln>
        </p:spPr>
        <p:txBody>
          <a:bodyPr spcFirstLastPara="1" wrap="square" lIns="0" tIns="0" rIns="0" bIns="0" anchor="b" anchorCtr="0">
            <a:noAutofit/>
          </a:bodyPr>
          <a:lstStyle>
            <a:lvl1pPr marL="457200" lvl="0" indent="-228600" algn="ctr">
              <a:lnSpc>
                <a:spcPct val="85000"/>
              </a:lnSpc>
              <a:spcBef>
                <a:spcPts val="0"/>
              </a:spcBef>
              <a:spcAft>
                <a:spcPts val="0"/>
              </a:spcAft>
              <a:buClr>
                <a:schemeClr val="dk2"/>
              </a:buClr>
              <a:buSzPts val="3600"/>
              <a:buFont typeface="Helvetica Neue"/>
              <a:buNone/>
              <a:defRPr sz="4800" b="1"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273" name="Google Shape;273;p116"/>
          <p:cNvPicPr preferRelativeResize="0"/>
          <p:nvPr/>
        </p:nvPicPr>
        <p:blipFill rotWithShape="1">
          <a:blip r:embed="rId3">
            <a:alphaModFix/>
          </a:blip>
          <a:srcRect/>
          <a:stretch/>
        </p:blipFill>
        <p:spPr>
          <a:xfrm rot="5400000">
            <a:off x="370390" y="-389238"/>
            <a:ext cx="1481559" cy="2222339"/>
          </a:xfrm>
          <a:prstGeom prst="rect">
            <a:avLst/>
          </a:prstGeom>
          <a:noFill/>
          <a:ln>
            <a:noFill/>
          </a:ln>
        </p:spPr>
      </p:pic>
      <p:pic>
        <p:nvPicPr>
          <p:cNvPr id="274" name="Google Shape;274;p116"/>
          <p:cNvPicPr preferRelativeResize="0"/>
          <p:nvPr/>
        </p:nvPicPr>
        <p:blipFill rotWithShape="1">
          <a:blip r:embed="rId3">
            <a:alphaModFix/>
          </a:blip>
          <a:srcRect/>
          <a:stretch/>
        </p:blipFill>
        <p:spPr>
          <a:xfrm rot="-5400000">
            <a:off x="14404051" y="7292051"/>
            <a:ext cx="1481559" cy="2222339"/>
          </a:xfrm>
          <a:prstGeom prst="rect">
            <a:avLst/>
          </a:prstGeom>
          <a:noFill/>
          <a:ln>
            <a:noFill/>
          </a:ln>
        </p:spPr>
      </p:pic>
      <p:sp>
        <p:nvSpPr>
          <p:cNvPr id="275" name="Google Shape;275;p116"/>
          <p:cNvSpPr txBox="1">
            <a:spLocks noGrp="1"/>
          </p:cNvSpPr>
          <p:nvPr>
            <p:ph type="ftr" idx="11"/>
          </p:nvPr>
        </p:nvSpPr>
        <p:spPr>
          <a:xfrm>
            <a:off x="7246916" y="8551495"/>
            <a:ext cx="8290521" cy="376237"/>
          </a:xfrm>
          <a:prstGeom prst="rect">
            <a:avLst/>
          </a:prstGeom>
          <a:noFill/>
          <a:ln>
            <a:noFill/>
          </a:ln>
        </p:spPr>
        <p:txBody>
          <a:bodyPr spcFirstLastPara="1" wrap="square" lIns="0" tIns="0" rIns="0" bIns="0" anchor="ctr" anchorCtr="0">
            <a:normAutofit/>
          </a:bodyPr>
          <a:lstStyle>
            <a:lvl1pPr lvl="0" algn="r">
              <a:lnSpc>
                <a:spcPct val="100000"/>
              </a:lnSpc>
              <a:spcBef>
                <a:spcPts val="0"/>
              </a:spcBef>
              <a:spcAft>
                <a:spcPts val="0"/>
              </a:spcAft>
              <a:buClr>
                <a:srgbClr val="6A6A6A"/>
              </a:buClr>
              <a:buSzPts val="1400"/>
              <a:buFont typeface="Helvetica Neue"/>
              <a:buNone/>
              <a:defRPr sz="1400" b="0" i="0">
                <a:solidFill>
                  <a:srgbClr val="6A6A6A"/>
                </a:solidFill>
                <a:latin typeface="Helvetica Neue"/>
                <a:ea typeface="Helvetica Neue"/>
                <a:cs typeface="Helvetica Neue"/>
                <a:sym typeface="Helvetica Neu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276" name="Google Shape;276;p116"/>
          <p:cNvSpPr txBox="1">
            <a:spLocks noGrp="1"/>
          </p:cNvSpPr>
          <p:nvPr>
            <p:ph type="sldNum" idx="12"/>
          </p:nvPr>
        </p:nvSpPr>
        <p:spPr>
          <a:xfrm>
            <a:off x="15571303" y="8551494"/>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matchingName="Cover 1">
  <p:cSld name="Cover 1">
    <p:bg>
      <p:bgPr>
        <a:solidFill>
          <a:schemeClr val="lt1"/>
        </a:solidFill>
        <a:effectLst/>
      </p:bgPr>
    </p:bg>
    <p:spTree>
      <p:nvGrpSpPr>
        <p:cNvPr id="1" name="Shape 277"/>
        <p:cNvGrpSpPr/>
        <p:nvPr/>
      </p:nvGrpSpPr>
      <p:grpSpPr>
        <a:xfrm>
          <a:off x="0" y="0"/>
          <a:ext cx="0" cy="0"/>
          <a:chOff x="0" y="0"/>
          <a:chExt cx="0" cy="0"/>
        </a:xfrm>
      </p:grpSpPr>
      <p:pic>
        <p:nvPicPr>
          <p:cNvPr id="278" name="Google Shape;278;p123"/>
          <p:cNvPicPr preferRelativeResize="0"/>
          <p:nvPr/>
        </p:nvPicPr>
        <p:blipFill rotWithShape="1">
          <a:blip r:embed="rId2">
            <a:alphaModFix/>
          </a:blip>
          <a:srcRect/>
          <a:stretch/>
        </p:blipFill>
        <p:spPr>
          <a:xfrm>
            <a:off x="-5662" y="-1"/>
            <a:ext cx="16272000" cy="9144001"/>
          </a:xfrm>
          <a:prstGeom prst="rect">
            <a:avLst/>
          </a:prstGeom>
          <a:noFill/>
          <a:ln>
            <a:noFill/>
          </a:ln>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over 2">
  <p:cSld name="Cover 2">
    <p:spTree>
      <p:nvGrpSpPr>
        <p:cNvPr id="1" name="Shape 279"/>
        <p:cNvGrpSpPr/>
        <p:nvPr/>
      </p:nvGrpSpPr>
      <p:grpSpPr>
        <a:xfrm>
          <a:off x="0" y="0"/>
          <a:ext cx="0" cy="0"/>
          <a:chOff x="0" y="0"/>
          <a:chExt cx="0" cy="0"/>
        </a:xfrm>
      </p:grpSpPr>
      <p:pic>
        <p:nvPicPr>
          <p:cNvPr id="280" name="Google Shape;280;p124"/>
          <p:cNvPicPr preferRelativeResize="0"/>
          <p:nvPr/>
        </p:nvPicPr>
        <p:blipFill rotWithShape="1">
          <a:blip r:embed="rId2">
            <a:alphaModFix/>
          </a:blip>
          <a:srcRect/>
          <a:stretch/>
        </p:blipFill>
        <p:spPr>
          <a:xfrm>
            <a:off x="11271" y="-1"/>
            <a:ext cx="16272000" cy="9165712"/>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1">
  <p:cSld name="Title 1">
    <p:spTree>
      <p:nvGrpSpPr>
        <p:cNvPr id="1" name="Shape 281"/>
        <p:cNvGrpSpPr/>
        <p:nvPr/>
      </p:nvGrpSpPr>
      <p:grpSpPr>
        <a:xfrm>
          <a:off x="0" y="0"/>
          <a:ext cx="0" cy="0"/>
          <a:chOff x="0" y="0"/>
          <a:chExt cx="0" cy="0"/>
        </a:xfrm>
      </p:grpSpPr>
      <p:pic>
        <p:nvPicPr>
          <p:cNvPr id="282" name="Google Shape;282;p125"/>
          <p:cNvPicPr preferRelativeResize="0"/>
          <p:nvPr/>
        </p:nvPicPr>
        <p:blipFill rotWithShape="1">
          <a:blip r:embed="rId2">
            <a:alphaModFix amt="50000"/>
          </a:blip>
          <a:srcRect/>
          <a:stretch/>
        </p:blipFill>
        <p:spPr>
          <a:xfrm>
            <a:off x="21427" y="324738"/>
            <a:ext cx="16234573" cy="9145935"/>
          </a:xfrm>
          <a:prstGeom prst="rect">
            <a:avLst/>
          </a:prstGeom>
          <a:noFill/>
          <a:ln>
            <a:noFill/>
          </a:ln>
        </p:spPr>
      </p:pic>
      <p:sp>
        <p:nvSpPr>
          <p:cNvPr id="283" name="Google Shape;283;p125"/>
          <p:cNvSpPr txBox="1">
            <a:spLocks noGrp="1"/>
          </p:cNvSpPr>
          <p:nvPr>
            <p:ph type="body" idx="1"/>
          </p:nvPr>
        </p:nvSpPr>
        <p:spPr>
          <a:xfrm>
            <a:off x="2476500" y="2590647"/>
            <a:ext cx="11303000" cy="2765234"/>
          </a:xfrm>
          <a:prstGeom prst="rect">
            <a:avLst/>
          </a:prstGeom>
          <a:noFill/>
          <a:ln>
            <a:noFill/>
          </a:ln>
        </p:spPr>
        <p:txBody>
          <a:bodyPr spcFirstLastPara="1" wrap="square" lIns="0" tIns="0" rIns="0" bIns="72000" anchor="b" anchorCtr="1">
            <a:normAutofit/>
          </a:bodyPr>
          <a:lstStyle>
            <a:lvl1pPr marL="457200" lvl="0" indent="-228600" algn="ctr">
              <a:lnSpc>
                <a:spcPct val="120000"/>
              </a:lnSpc>
              <a:spcBef>
                <a:spcPts val="0"/>
              </a:spcBef>
              <a:spcAft>
                <a:spcPts val="0"/>
              </a:spcAft>
              <a:buClr>
                <a:srgbClr val="2D3293"/>
              </a:buClr>
              <a:buSzPts val="6000"/>
              <a:buFont typeface="Helvetica Neue"/>
              <a:buNone/>
              <a:defRPr sz="8000" b="1" i="0">
                <a:solidFill>
                  <a:srgbClr val="2D3293"/>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84" name="Google Shape;284;p125"/>
          <p:cNvSpPr txBox="1">
            <a:spLocks noGrp="1"/>
          </p:cNvSpPr>
          <p:nvPr>
            <p:ph type="body" idx="2"/>
          </p:nvPr>
        </p:nvSpPr>
        <p:spPr>
          <a:xfrm>
            <a:off x="2476500" y="5355881"/>
            <a:ext cx="11303000" cy="1561771"/>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00"/>
              </a:spcBef>
              <a:spcAft>
                <a:spcPts val="0"/>
              </a:spcAft>
              <a:buClr>
                <a:srgbClr val="4687E6"/>
              </a:buClr>
              <a:buSzPts val="3150"/>
              <a:buFont typeface="Helvetica Neue Light"/>
              <a:buNone/>
              <a:defRPr sz="4200" b="0" i="0">
                <a:solidFill>
                  <a:srgbClr val="4687E6"/>
                </a:solidFill>
                <a:latin typeface="Helvetica Neue Light"/>
                <a:ea typeface="Helvetica Neue Light"/>
                <a:cs typeface="Helvetica Neue Light"/>
                <a:sym typeface="Helvetica Neue Light"/>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85" name="Google Shape;285;p125"/>
          <p:cNvSpPr txBox="1">
            <a:spLocks noGrp="1"/>
          </p:cNvSpPr>
          <p:nvPr>
            <p:ph type="body" idx="3"/>
          </p:nvPr>
        </p:nvSpPr>
        <p:spPr>
          <a:xfrm>
            <a:off x="4176060" y="1387791"/>
            <a:ext cx="7901640" cy="492443"/>
          </a:xfrm>
          <a:prstGeom prst="rect">
            <a:avLst/>
          </a:prstGeom>
          <a:noFill/>
          <a:ln>
            <a:noFill/>
          </a:ln>
        </p:spPr>
        <p:txBody>
          <a:bodyPr spcFirstLastPara="1" wrap="square" lIns="0" tIns="0" rIns="0" bIns="0" anchor="b" anchorCtr="1">
            <a:spAutoFit/>
          </a:bodyPr>
          <a:lstStyle>
            <a:lvl1pPr marL="457200" lvl="0" indent="-228600" algn="r">
              <a:lnSpc>
                <a:spcPct val="100000"/>
              </a:lnSpc>
              <a:spcBef>
                <a:spcPts val="3900"/>
              </a:spcBef>
              <a:spcAft>
                <a:spcPts val="0"/>
              </a:spcAft>
              <a:buClr>
                <a:srgbClr val="2D3293"/>
              </a:buClr>
              <a:buSzPts val="2400"/>
              <a:buFont typeface="Helvetica Neue"/>
              <a:buNone/>
              <a:defRPr sz="3200" b="1" i="0">
                <a:solidFill>
                  <a:srgbClr val="2D3293"/>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86" name="Google Shape;286;p125"/>
          <p:cNvSpPr txBox="1">
            <a:spLocks noGrp="1"/>
          </p:cNvSpPr>
          <p:nvPr>
            <p:ph type="body" idx="4"/>
          </p:nvPr>
        </p:nvSpPr>
        <p:spPr>
          <a:xfrm>
            <a:off x="4176060" y="1880235"/>
            <a:ext cx="7901640" cy="528794"/>
          </a:xfrm>
          <a:prstGeom prst="rect">
            <a:avLst/>
          </a:prstGeom>
          <a:noFill/>
          <a:ln>
            <a:noFill/>
          </a:ln>
        </p:spPr>
        <p:txBody>
          <a:bodyPr spcFirstLastPara="1" wrap="square" lIns="0" tIns="36000" rIns="0" bIns="0" anchor="t" anchorCtr="1">
            <a:spAutoFit/>
          </a:bodyPr>
          <a:lstStyle>
            <a:lvl1pPr marL="457200" lvl="0" indent="-228600" algn="ctr">
              <a:lnSpc>
                <a:spcPct val="100000"/>
              </a:lnSpc>
              <a:spcBef>
                <a:spcPts val="3900"/>
              </a:spcBef>
              <a:spcAft>
                <a:spcPts val="0"/>
              </a:spcAft>
              <a:buClr>
                <a:schemeClr val="accent2"/>
              </a:buClr>
              <a:buSzPts val="2400"/>
              <a:buFont typeface="Helvetica Neue Light"/>
              <a:buNone/>
              <a:defRPr sz="3200" b="0" i="0">
                <a:solidFill>
                  <a:schemeClr val="accent2"/>
                </a:solidFill>
                <a:latin typeface="Helvetica Neue Light"/>
                <a:ea typeface="Helvetica Neue Light"/>
                <a:cs typeface="Helvetica Neue Light"/>
                <a:sym typeface="Helvetica Neue Light"/>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287" name="Google Shape;287;p125"/>
          <p:cNvPicPr preferRelativeResize="0"/>
          <p:nvPr/>
        </p:nvPicPr>
        <p:blipFill rotWithShape="1">
          <a:blip r:embed="rId3">
            <a:alphaModFix/>
          </a:blip>
          <a:srcRect/>
          <a:stretch/>
        </p:blipFill>
        <p:spPr>
          <a:xfrm>
            <a:off x="7643160" y="374218"/>
            <a:ext cx="967440" cy="967440"/>
          </a:xfrm>
          <a:prstGeom prst="rect">
            <a:avLst/>
          </a:prstGeom>
          <a:noFill/>
          <a:ln>
            <a:noFill/>
          </a:ln>
        </p:spPr>
      </p:pic>
      <p:sp>
        <p:nvSpPr>
          <p:cNvPr id="288" name="Google Shape;288;p125"/>
          <p:cNvSpPr txBox="1">
            <a:spLocks noGrp="1"/>
          </p:cNvSpPr>
          <p:nvPr>
            <p:ph type="ftr" idx="11"/>
          </p:nvPr>
        </p:nvSpPr>
        <p:spPr>
          <a:xfrm>
            <a:off x="4831589" y="8416031"/>
            <a:ext cx="6890089" cy="376237"/>
          </a:xfrm>
          <a:prstGeom prst="rect">
            <a:avLst/>
          </a:prstGeom>
          <a:noFill/>
          <a:ln>
            <a:noFill/>
          </a:ln>
        </p:spPr>
        <p:txBody>
          <a:bodyPr spcFirstLastPara="1" wrap="square" lIns="0" tIns="0" rIns="0" bIns="0" anchor="ctr" anchorCtr="0">
            <a:normAutofit/>
          </a:bodyPr>
          <a:lstStyle>
            <a:lvl1pPr marR="0" lvl="0" algn="ctr">
              <a:lnSpc>
                <a:spcPct val="100000"/>
              </a:lnSpc>
              <a:spcBef>
                <a:spcPts val="0"/>
              </a:spcBef>
              <a:spcAft>
                <a:spcPts val="0"/>
              </a:spcAft>
              <a:buClr>
                <a:srgbClr val="6A6A6A"/>
              </a:buClr>
              <a:buSzPts val="1000"/>
              <a:buFont typeface="Arial"/>
              <a:buNone/>
              <a:defRPr sz="1000" b="0" i="0">
                <a:solidFill>
                  <a:srgbClr val="6A6A6A"/>
                </a:solidFill>
                <a:latin typeface="Arial"/>
                <a:ea typeface="Arial"/>
                <a:cs typeface="Arial"/>
                <a:sym typeface="Arial"/>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pic>
        <p:nvPicPr>
          <p:cNvPr id="289" name="Google Shape;289;p125"/>
          <p:cNvPicPr preferRelativeResize="0"/>
          <p:nvPr/>
        </p:nvPicPr>
        <p:blipFill rotWithShape="1">
          <a:blip r:embed="rId4">
            <a:alphaModFix/>
          </a:blip>
          <a:srcRect/>
          <a:stretch/>
        </p:blipFill>
        <p:spPr>
          <a:xfrm>
            <a:off x="14724880" y="8496329"/>
            <a:ext cx="703862" cy="252000"/>
          </a:xfrm>
          <a:prstGeom prst="rect">
            <a:avLst/>
          </a:prstGeom>
          <a:noFill/>
          <a:ln>
            <a:noFill/>
          </a:ln>
        </p:spPr>
      </p:pic>
      <p:pic>
        <p:nvPicPr>
          <p:cNvPr id="290" name="Google Shape;290;p125"/>
          <p:cNvPicPr preferRelativeResize="0"/>
          <p:nvPr/>
        </p:nvPicPr>
        <p:blipFill rotWithShape="1">
          <a:blip r:embed="rId5">
            <a:alphaModFix/>
          </a:blip>
          <a:srcRect/>
          <a:stretch/>
        </p:blipFill>
        <p:spPr>
          <a:xfrm>
            <a:off x="12332936" y="8459262"/>
            <a:ext cx="432001" cy="360000"/>
          </a:xfrm>
          <a:prstGeom prst="rect">
            <a:avLst/>
          </a:prstGeom>
          <a:noFill/>
          <a:ln>
            <a:noFill/>
          </a:ln>
        </p:spPr>
      </p:pic>
      <p:sp>
        <p:nvSpPr>
          <p:cNvPr id="291" name="Google Shape;291;p125"/>
          <p:cNvSpPr txBox="1"/>
          <p:nvPr/>
        </p:nvSpPr>
        <p:spPr>
          <a:xfrm>
            <a:off x="12548937" y="8457361"/>
            <a:ext cx="1959941" cy="276999"/>
          </a:xfrm>
          <a:prstGeom prst="rect">
            <a:avLst/>
          </a:prstGeom>
          <a:noFill/>
          <a:ln>
            <a:noFill/>
          </a:ln>
        </p:spPr>
        <p:txBody>
          <a:bodyPr spcFirstLastPara="1" wrap="square" lIns="0" tIns="0" rIns="0" bIns="0" anchor="ctr" anchorCtr="0">
            <a:spAutoFit/>
          </a:bodyPr>
          <a:lstStyle/>
          <a:p>
            <a:pPr marL="0" marR="0" lvl="0" indent="0" algn="ctr" rtl="0">
              <a:lnSpc>
                <a:spcPct val="100000"/>
              </a:lnSpc>
              <a:spcBef>
                <a:spcPts val="0"/>
              </a:spcBef>
              <a:spcAft>
                <a:spcPts val="0"/>
              </a:spcAft>
              <a:buClr>
                <a:srgbClr val="2D3293"/>
              </a:buClr>
              <a:buSzPts val="1800"/>
              <a:buFont typeface="Open Sans"/>
              <a:buNone/>
            </a:pPr>
            <a:r>
              <a:rPr lang="it-IT" sz="1800" b="1" i="0" u="none" strike="noStrike" cap="none">
                <a:solidFill>
                  <a:srgbClr val="2D3293"/>
                </a:solidFill>
                <a:latin typeface="Open Sans"/>
                <a:ea typeface="Open Sans"/>
                <a:cs typeface="Open Sans"/>
                <a:sym typeface="Open Sans"/>
              </a:rPr>
              <a:t>@openaire_eu</a:t>
            </a:r>
            <a:endParaRPr sz="1800" b="1" i="0" u="none" strike="noStrike" cap="none">
              <a:solidFill>
                <a:srgbClr val="2D3293"/>
              </a:solidFill>
              <a:latin typeface="Open Sans"/>
              <a:ea typeface="Open Sans"/>
              <a:cs typeface="Open Sans"/>
              <a:sym typeface="Open San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2">
  <p:cSld name="Title 2">
    <p:spTree>
      <p:nvGrpSpPr>
        <p:cNvPr id="1" name="Shape 292"/>
        <p:cNvGrpSpPr/>
        <p:nvPr/>
      </p:nvGrpSpPr>
      <p:grpSpPr>
        <a:xfrm>
          <a:off x="0" y="0"/>
          <a:ext cx="0" cy="0"/>
          <a:chOff x="0" y="0"/>
          <a:chExt cx="0" cy="0"/>
        </a:xfrm>
      </p:grpSpPr>
      <p:pic>
        <p:nvPicPr>
          <p:cNvPr id="293" name="Google Shape;293;p126"/>
          <p:cNvPicPr preferRelativeResize="0"/>
          <p:nvPr/>
        </p:nvPicPr>
        <p:blipFill rotWithShape="1">
          <a:blip r:embed="rId2">
            <a:alphaModFix/>
          </a:blip>
          <a:srcRect/>
          <a:stretch/>
        </p:blipFill>
        <p:spPr>
          <a:xfrm>
            <a:off x="-46390" y="2732109"/>
            <a:ext cx="4272997" cy="6409496"/>
          </a:xfrm>
          <a:prstGeom prst="rect">
            <a:avLst/>
          </a:prstGeom>
          <a:noFill/>
          <a:ln>
            <a:noFill/>
          </a:ln>
        </p:spPr>
      </p:pic>
      <p:sp>
        <p:nvSpPr>
          <p:cNvPr id="294" name="Google Shape;294;p126"/>
          <p:cNvSpPr txBox="1">
            <a:spLocks noGrp="1"/>
          </p:cNvSpPr>
          <p:nvPr>
            <p:ph type="body" idx="1"/>
          </p:nvPr>
        </p:nvSpPr>
        <p:spPr>
          <a:xfrm>
            <a:off x="2476500" y="5165381"/>
            <a:ext cx="11303000" cy="1561771"/>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00"/>
              </a:spcBef>
              <a:spcAft>
                <a:spcPts val="0"/>
              </a:spcAft>
              <a:buClr>
                <a:srgbClr val="4687E6"/>
              </a:buClr>
              <a:buSzPts val="3150"/>
              <a:buFont typeface="Helvetica Neue Light"/>
              <a:buNone/>
              <a:defRPr sz="4200" b="0" i="0">
                <a:solidFill>
                  <a:srgbClr val="4687E6"/>
                </a:solidFill>
                <a:latin typeface="Helvetica Neue Light"/>
                <a:ea typeface="Helvetica Neue Light"/>
                <a:cs typeface="Helvetica Neue Light"/>
                <a:sym typeface="Helvetica Neue Light"/>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95" name="Google Shape;295;p126"/>
          <p:cNvSpPr txBox="1">
            <a:spLocks noGrp="1"/>
          </p:cNvSpPr>
          <p:nvPr>
            <p:ph type="body" idx="2"/>
          </p:nvPr>
        </p:nvSpPr>
        <p:spPr>
          <a:xfrm>
            <a:off x="3483261" y="804674"/>
            <a:ext cx="4390737" cy="461981"/>
          </a:xfrm>
          <a:prstGeom prst="rect">
            <a:avLst/>
          </a:prstGeom>
          <a:noFill/>
          <a:ln>
            <a:noFill/>
          </a:ln>
        </p:spPr>
        <p:txBody>
          <a:bodyPr spcFirstLastPara="1" wrap="square" lIns="0" tIns="0" rIns="0" bIns="0" anchor="b" anchorCtr="0">
            <a:normAutofit/>
          </a:bodyPr>
          <a:lstStyle>
            <a:lvl1pPr marL="457200" lvl="0" indent="-228600" algn="r">
              <a:lnSpc>
                <a:spcPct val="100000"/>
              </a:lnSpc>
              <a:spcBef>
                <a:spcPts val="3900"/>
              </a:spcBef>
              <a:spcAft>
                <a:spcPts val="0"/>
              </a:spcAft>
              <a:buClr>
                <a:srgbClr val="2D3293"/>
              </a:buClr>
              <a:buSzPts val="2250"/>
              <a:buFont typeface="Helvetica Neue"/>
              <a:buNone/>
              <a:defRPr sz="3000" b="1" i="0">
                <a:solidFill>
                  <a:srgbClr val="2D3293"/>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96" name="Google Shape;296;p126"/>
          <p:cNvSpPr txBox="1">
            <a:spLocks noGrp="1"/>
          </p:cNvSpPr>
          <p:nvPr>
            <p:ph type="body" idx="3"/>
          </p:nvPr>
        </p:nvSpPr>
        <p:spPr>
          <a:xfrm>
            <a:off x="3483260" y="1266655"/>
            <a:ext cx="4390737" cy="405683"/>
          </a:xfrm>
          <a:prstGeom prst="rect">
            <a:avLst/>
          </a:prstGeom>
          <a:noFill/>
          <a:ln>
            <a:noFill/>
          </a:ln>
        </p:spPr>
        <p:txBody>
          <a:bodyPr spcFirstLastPara="1" wrap="square" lIns="0" tIns="36000" rIns="0" bIns="0" anchor="t" anchorCtr="0">
            <a:normAutofit/>
          </a:bodyPr>
          <a:lstStyle>
            <a:lvl1pPr marL="457200" lvl="0" indent="-228600" algn="r">
              <a:lnSpc>
                <a:spcPct val="100000"/>
              </a:lnSpc>
              <a:spcBef>
                <a:spcPts val="3900"/>
              </a:spcBef>
              <a:spcAft>
                <a:spcPts val="0"/>
              </a:spcAft>
              <a:buClr>
                <a:schemeClr val="accent2"/>
              </a:buClr>
              <a:buSzPts val="1800"/>
              <a:buFont typeface="Helvetica Neue Light"/>
              <a:buNone/>
              <a:defRPr sz="2400" b="0" i="0">
                <a:solidFill>
                  <a:schemeClr val="accent2"/>
                </a:solidFill>
                <a:latin typeface="Helvetica Neue Light"/>
                <a:ea typeface="Helvetica Neue Light"/>
                <a:cs typeface="Helvetica Neue Light"/>
                <a:sym typeface="Helvetica Neue Light"/>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97" name="Google Shape;297;p126"/>
          <p:cNvSpPr txBox="1">
            <a:spLocks noGrp="1"/>
          </p:cNvSpPr>
          <p:nvPr>
            <p:ph type="body" idx="4"/>
          </p:nvPr>
        </p:nvSpPr>
        <p:spPr>
          <a:xfrm>
            <a:off x="8398161" y="804674"/>
            <a:ext cx="4390737" cy="461981"/>
          </a:xfrm>
          <a:prstGeom prst="rect">
            <a:avLst/>
          </a:prstGeom>
          <a:noFill/>
          <a:ln>
            <a:noFill/>
          </a:ln>
        </p:spPr>
        <p:txBody>
          <a:bodyPr spcFirstLastPara="1" wrap="square" lIns="0" tIns="0" rIns="0" bIns="0" anchor="b" anchorCtr="0">
            <a:normAutofit/>
          </a:bodyPr>
          <a:lstStyle>
            <a:lvl1pPr marL="457200" lvl="0" indent="-228600" algn="l">
              <a:lnSpc>
                <a:spcPct val="100000"/>
              </a:lnSpc>
              <a:spcBef>
                <a:spcPts val="3900"/>
              </a:spcBef>
              <a:spcAft>
                <a:spcPts val="0"/>
              </a:spcAft>
              <a:buClr>
                <a:srgbClr val="2D3293"/>
              </a:buClr>
              <a:buSzPts val="2250"/>
              <a:buFont typeface="Helvetica Neue"/>
              <a:buNone/>
              <a:defRPr sz="3000" b="1" i="0">
                <a:solidFill>
                  <a:srgbClr val="2D3293"/>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298" name="Google Shape;298;p126"/>
          <p:cNvSpPr txBox="1">
            <a:spLocks noGrp="1"/>
          </p:cNvSpPr>
          <p:nvPr>
            <p:ph type="body" idx="5"/>
          </p:nvPr>
        </p:nvSpPr>
        <p:spPr>
          <a:xfrm>
            <a:off x="8398160" y="1266655"/>
            <a:ext cx="4390737" cy="405683"/>
          </a:xfrm>
          <a:prstGeom prst="rect">
            <a:avLst/>
          </a:prstGeom>
          <a:noFill/>
          <a:ln>
            <a:noFill/>
          </a:ln>
        </p:spPr>
        <p:txBody>
          <a:bodyPr spcFirstLastPara="1" wrap="square" lIns="0" tIns="36000" rIns="0" bIns="0" anchor="t" anchorCtr="0">
            <a:normAutofit/>
          </a:bodyPr>
          <a:lstStyle>
            <a:lvl1pPr marL="457200" lvl="0" indent="-228600" algn="l">
              <a:lnSpc>
                <a:spcPct val="100000"/>
              </a:lnSpc>
              <a:spcBef>
                <a:spcPts val="3900"/>
              </a:spcBef>
              <a:spcAft>
                <a:spcPts val="0"/>
              </a:spcAft>
              <a:buClr>
                <a:schemeClr val="accent2"/>
              </a:buClr>
              <a:buSzPts val="1800"/>
              <a:buFont typeface="Helvetica Neue Light"/>
              <a:buNone/>
              <a:defRPr sz="2400" b="0" i="0">
                <a:solidFill>
                  <a:schemeClr val="accent2"/>
                </a:solidFill>
                <a:latin typeface="Helvetica Neue Light"/>
                <a:ea typeface="Helvetica Neue Light"/>
                <a:cs typeface="Helvetica Neue Light"/>
                <a:sym typeface="Helvetica Neue Light"/>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cxnSp>
        <p:nvCxnSpPr>
          <p:cNvPr id="299" name="Google Shape;299;p126"/>
          <p:cNvCxnSpPr/>
          <p:nvPr/>
        </p:nvCxnSpPr>
        <p:spPr>
          <a:xfrm>
            <a:off x="8140700" y="710160"/>
            <a:ext cx="0" cy="1079500"/>
          </a:xfrm>
          <a:prstGeom prst="straightConnector1">
            <a:avLst/>
          </a:prstGeom>
          <a:noFill/>
          <a:ln w="12700" cap="flat" cmpd="sng">
            <a:solidFill>
              <a:srgbClr val="D6D6D6"/>
            </a:solidFill>
            <a:prstDash val="solid"/>
            <a:miter lim="400000"/>
            <a:headEnd type="none" w="sm" len="sm"/>
            <a:tailEnd type="none" w="sm" len="sm"/>
          </a:ln>
        </p:spPr>
      </p:cxnSp>
      <p:sp>
        <p:nvSpPr>
          <p:cNvPr id="300" name="Google Shape;300;p126"/>
          <p:cNvSpPr txBox="1">
            <a:spLocks noGrp="1"/>
          </p:cNvSpPr>
          <p:nvPr>
            <p:ph type="body" idx="6"/>
          </p:nvPr>
        </p:nvSpPr>
        <p:spPr>
          <a:xfrm>
            <a:off x="2476500" y="2401376"/>
            <a:ext cx="11303000" cy="2765234"/>
          </a:xfrm>
          <a:prstGeom prst="rect">
            <a:avLst/>
          </a:prstGeom>
          <a:noFill/>
          <a:ln>
            <a:noFill/>
          </a:ln>
        </p:spPr>
        <p:txBody>
          <a:bodyPr spcFirstLastPara="1" wrap="square" lIns="0" tIns="0" rIns="0" bIns="72000" anchor="b" anchorCtr="1">
            <a:normAutofit/>
          </a:bodyPr>
          <a:lstStyle>
            <a:lvl1pPr marL="457200" lvl="0" indent="-228600" algn="ctr">
              <a:lnSpc>
                <a:spcPct val="120000"/>
              </a:lnSpc>
              <a:spcBef>
                <a:spcPts val="0"/>
              </a:spcBef>
              <a:spcAft>
                <a:spcPts val="0"/>
              </a:spcAft>
              <a:buClr>
                <a:srgbClr val="2D3293"/>
              </a:buClr>
              <a:buSzPts val="6000"/>
              <a:buFont typeface="Helvetica Neue"/>
              <a:buNone/>
              <a:defRPr sz="8000" b="1" i="0">
                <a:solidFill>
                  <a:srgbClr val="2D3293"/>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01" name="Google Shape;301;p126"/>
          <p:cNvSpPr txBox="1">
            <a:spLocks noGrp="1"/>
          </p:cNvSpPr>
          <p:nvPr>
            <p:ph type="ftr" idx="11"/>
          </p:nvPr>
        </p:nvSpPr>
        <p:spPr>
          <a:xfrm>
            <a:off x="4831589" y="8416031"/>
            <a:ext cx="6593411" cy="376237"/>
          </a:xfrm>
          <a:prstGeom prst="rect">
            <a:avLst/>
          </a:prstGeom>
          <a:noFill/>
          <a:ln>
            <a:noFill/>
          </a:ln>
        </p:spPr>
        <p:txBody>
          <a:bodyPr spcFirstLastPara="1" wrap="square" lIns="0" tIns="0" rIns="0" bIns="0" anchor="ctr" anchorCtr="0">
            <a:normAutofit/>
          </a:bodyPr>
          <a:lstStyle>
            <a:lvl1pPr marR="0" lvl="0" algn="ctr">
              <a:lnSpc>
                <a:spcPct val="100000"/>
              </a:lnSpc>
              <a:spcBef>
                <a:spcPts val="0"/>
              </a:spcBef>
              <a:spcAft>
                <a:spcPts val="0"/>
              </a:spcAft>
              <a:buClr>
                <a:srgbClr val="6A6A6A"/>
              </a:buClr>
              <a:buSzPts val="1400"/>
              <a:buFont typeface="Helvetica Neue Light"/>
              <a:buNone/>
              <a:defRPr sz="1400" b="0" i="0">
                <a:solidFill>
                  <a:srgbClr val="6A6A6A"/>
                </a:solidFill>
                <a:latin typeface="Helvetica Neue Light"/>
                <a:ea typeface="Helvetica Neue Light"/>
                <a:cs typeface="Helvetica Neue Light"/>
                <a:sym typeface="Helvetica Neue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pic>
        <p:nvPicPr>
          <p:cNvPr id="302" name="Google Shape;302;p126"/>
          <p:cNvPicPr preferRelativeResize="0"/>
          <p:nvPr/>
        </p:nvPicPr>
        <p:blipFill rotWithShape="1">
          <a:blip r:embed="rId2">
            <a:alphaModFix/>
          </a:blip>
          <a:srcRect/>
          <a:stretch/>
        </p:blipFill>
        <p:spPr>
          <a:xfrm rot="10800000">
            <a:off x="12044383" y="-14990"/>
            <a:ext cx="4272997" cy="6409496"/>
          </a:xfrm>
          <a:prstGeom prst="rect">
            <a:avLst/>
          </a:prstGeom>
          <a:noFill/>
          <a:ln>
            <a:noFill/>
          </a:ln>
        </p:spPr>
      </p:pic>
      <p:pic>
        <p:nvPicPr>
          <p:cNvPr id="303" name="Google Shape;303;p126"/>
          <p:cNvPicPr preferRelativeResize="0"/>
          <p:nvPr/>
        </p:nvPicPr>
        <p:blipFill rotWithShape="1">
          <a:blip r:embed="rId3">
            <a:alphaModFix/>
          </a:blip>
          <a:srcRect/>
          <a:stretch/>
        </p:blipFill>
        <p:spPr>
          <a:xfrm>
            <a:off x="14724880" y="8496329"/>
            <a:ext cx="703862" cy="25200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1_Title 2">
  <p:cSld name="1_Title 2">
    <p:spTree>
      <p:nvGrpSpPr>
        <p:cNvPr id="1" name="Shape 304"/>
        <p:cNvGrpSpPr/>
        <p:nvPr/>
      </p:nvGrpSpPr>
      <p:grpSpPr>
        <a:xfrm>
          <a:off x="0" y="0"/>
          <a:ext cx="0" cy="0"/>
          <a:chOff x="0" y="0"/>
          <a:chExt cx="0" cy="0"/>
        </a:xfrm>
      </p:grpSpPr>
      <p:pic>
        <p:nvPicPr>
          <p:cNvPr id="305" name="Google Shape;305;p127"/>
          <p:cNvPicPr preferRelativeResize="0"/>
          <p:nvPr/>
        </p:nvPicPr>
        <p:blipFill rotWithShape="1">
          <a:blip r:embed="rId2">
            <a:alphaModFix/>
          </a:blip>
          <a:srcRect t="15615" b="-15614"/>
          <a:stretch/>
        </p:blipFill>
        <p:spPr>
          <a:xfrm>
            <a:off x="0" y="0"/>
            <a:ext cx="16256001" cy="10837333"/>
          </a:xfrm>
          <a:prstGeom prst="rect">
            <a:avLst/>
          </a:prstGeom>
          <a:noFill/>
          <a:ln>
            <a:noFill/>
          </a:ln>
        </p:spPr>
      </p:pic>
      <p:sp>
        <p:nvSpPr>
          <p:cNvPr id="306" name="Google Shape;306;p127"/>
          <p:cNvSpPr/>
          <p:nvPr/>
        </p:nvSpPr>
        <p:spPr>
          <a:xfrm>
            <a:off x="61380" y="0"/>
            <a:ext cx="16256001" cy="7561913"/>
          </a:xfrm>
          <a:prstGeom prst="rect">
            <a:avLst/>
          </a:prstGeom>
          <a:gradFill>
            <a:gsLst>
              <a:gs pos="0">
                <a:srgbClr val="2D3293"/>
              </a:gs>
              <a:gs pos="8000">
                <a:srgbClr val="2D3293"/>
              </a:gs>
              <a:gs pos="100000">
                <a:srgbClr val="2D3293">
                  <a:alpha val="0"/>
                </a:srgbClr>
              </a:gs>
            </a:gsLst>
            <a:lin ang="5400000" scaled="0"/>
          </a:gradFill>
          <a:ln>
            <a:noFill/>
          </a:ln>
          <a:effectLst>
            <a:outerShdw blurRad="25400" dist="12700" dir="5400000" rotWithShape="0">
              <a:schemeClr val="accent1">
                <a:alpha val="49411"/>
              </a:scheme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307" name="Google Shape;307;p127"/>
          <p:cNvSpPr txBox="1">
            <a:spLocks noGrp="1"/>
          </p:cNvSpPr>
          <p:nvPr>
            <p:ph type="body" idx="1"/>
          </p:nvPr>
        </p:nvSpPr>
        <p:spPr>
          <a:xfrm>
            <a:off x="2476500" y="5165381"/>
            <a:ext cx="11303000" cy="1561771"/>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00"/>
              </a:spcBef>
              <a:spcAft>
                <a:spcPts val="0"/>
              </a:spcAft>
              <a:buClr>
                <a:srgbClr val="CBFFFF"/>
              </a:buClr>
              <a:buSzPts val="3150"/>
              <a:buFont typeface="Helvetica Neue"/>
              <a:buNone/>
              <a:defRPr sz="4200" b="0" i="0">
                <a:solidFill>
                  <a:srgbClr val="CBFFFF"/>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08" name="Google Shape;308;p127"/>
          <p:cNvSpPr txBox="1">
            <a:spLocks noGrp="1"/>
          </p:cNvSpPr>
          <p:nvPr>
            <p:ph type="body" idx="2"/>
          </p:nvPr>
        </p:nvSpPr>
        <p:spPr>
          <a:xfrm>
            <a:off x="3483261" y="804674"/>
            <a:ext cx="4390737" cy="461981"/>
          </a:xfrm>
          <a:prstGeom prst="rect">
            <a:avLst/>
          </a:prstGeom>
          <a:noFill/>
          <a:ln>
            <a:noFill/>
          </a:ln>
        </p:spPr>
        <p:txBody>
          <a:bodyPr spcFirstLastPara="1" wrap="square" lIns="0" tIns="0" rIns="0" bIns="0" anchor="b" anchorCtr="0">
            <a:normAutofit/>
          </a:bodyPr>
          <a:lstStyle>
            <a:lvl1pPr marL="457200" lvl="0" indent="-228600" algn="r">
              <a:lnSpc>
                <a:spcPct val="100000"/>
              </a:lnSpc>
              <a:spcBef>
                <a:spcPts val="3900"/>
              </a:spcBef>
              <a:spcAft>
                <a:spcPts val="0"/>
              </a:spcAft>
              <a:buClr>
                <a:schemeClr val="lt1"/>
              </a:buClr>
              <a:buSzPts val="1800"/>
              <a:buFont typeface="Helvetica Neue"/>
              <a:buNone/>
              <a:defRPr sz="2400" b="0"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09" name="Google Shape;309;p127"/>
          <p:cNvSpPr txBox="1">
            <a:spLocks noGrp="1"/>
          </p:cNvSpPr>
          <p:nvPr>
            <p:ph type="body" idx="3"/>
          </p:nvPr>
        </p:nvSpPr>
        <p:spPr>
          <a:xfrm>
            <a:off x="3483260" y="1266655"/>
            <a:ext cx="4390737" cy="405683"/>
          </a:xfrm>
          <a:prstGeom prst="rect">
            <a:avLst/>
          </a:prstGeom>
          <a:noFill/>
          <a:ln>
            <a:noFill/>
          </a:ln>
        </p:spPr>
        <p:txBody>
          <a:bodyPr spcFirstLastPara="1" wrap="square" lIns="0" tIns="36000" rIns="0" bIns="0" anchor="t" anchorCtr="0">
            <a:normAutofit/>
          </a:bodyPr>
          <a:lstStyle>
            <a:lvl1pPr marL="457200" lvl="0" indent="-228600" algn="r">
              <a:lnSpc>
                <a:spcPct val="100000"/>
              </a:lnSpc>
              <a:spcBef>
                <a:spcPts val="3900"/>
              </a:spcBef>
              <a:spcAft>
                <a:spcPts val="0"/>
              </a:spcAft>
              <a:buClr>
                <a:srgbClr val="C1EAFA"/>
              </a:buClr>
              <a:buSzPts val="1500"/>
              <a:buFont typeface="Helvetica Neue"/>
              <a:buNone/>
              <a:defRPr sz="2000" b="0" i="0">
                <a:solidFill>
                  <a:srgbClr val="C1EAFA"/>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10" name="Google Shape;310;p127"/>
          <p:cNvSpPr txBox="1">
            <a:spLocks noGrp="1"/>
          </p:cNvSpPr>
          <p:nvPr>
            <p:ph type="body" idx="4"/>
          </p:nvPr>
        </p:nvSpPr>
        <p:spPr>
          <a:xfrm>
            <a:off x="8398161" y="804674"/>
            <a:ext cx="4390737" cy="461981"/>
          </a:xfrm>
          <a:prstGeom prst="rect">
            <a:avLst/>
          </a:prstGeom>
          <a:noFill/>
          <a:ln>
            <a:noFill/>
          </a:ln>
        </p:spPr>
        <p:txBody>
          <a:bodyPr spcFirstLastPara="1" wrap="square" lIns="0" tIns="0" rIns="0" bIns="0" anchor="b" anchorCtr="0">
            <a:normAutofit/>
          </a:bodyPr>
          <a:lstStyle>
            <a:lvl1pPr marL="457200" lvl="0" indent="-228600" algn="l">
              <a:lnSpc>
                <a:spcPct val="100000"/>
              </a:lnSpc>
              <a:spcBef>
                <a:spcPts val="3900"/>
              </a:spcBef>
              <a:spcAft>
                <a:spcPts val="0"/>
              </a:spcAft>
              <a:buClr>
                <a:schemeClr val="lt1"/>
              </a:buClr>
              <a:buSzPts val="1800"/>
              <a:buFont typeface="Helvetica Neue"/>
              <a:buNone/>
              <a:defRPr sz="2400" b="0"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11" name="Google Shape;311;p127"/>
          <p:cNvSpPr txBox="1">
            <a:spLocks noGrp="1"/>
          </p:cNvSpPr>
          <p:nvPr>
            <p:ph type="body" idx="5"/>
          </p:nvPr>
        </p:nvSpPr>
        <p:spPr>
          <a:xfrm>
            <a:off x="8398160" y="1266655"/>
            <a:ext cx="4390737" cy="405683"/>
          </a:xfrm>
          <a:prstGeom prst="rect">
            <a:avLst/>
          </a:prstGeom>
          <a:noFill/>
          <a:ln>
            <a:noFill/>
          </a:ln>
        </p:spPr>
        <p:txBody>
          <a:bodyPr spcFirstLastPara="1" wrap="square" lIns="0" tIns="36000" rIns="0" bIns="0" anchor="t" anchorCtr="0">
            <a:normAutofit/>
          </a:bodyPr>
          <a:lstStyle>
            <a:lvl1pPr marL="457200" lvl="0" indent="-228600" algn="l">
              <a:lnSpc>
                <a:spcPct val="100000"/>
              </a:lnSpc>
              <a:spcBef>
                <a:spcPts val="3900"/>
              </a:spcBef>
              <a:spcAft>
                <a:spcPts val="0"/>
              </a:spcAft>
              <a:buClr>
                <a:srgbClr val="C1EAFA"/>
              </a:buClr>
              <a:buSzPts val="1500"/>
              <a:buFont typeface="Helvetica Neue"/>
              <a:buNone/>
              <a:defRPr sz="2000" b="0" i="0">
                <a:solidFill>
                  <a:srgbClr val="C1EAFA"/>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cxnSp>
        <p:nvCxnSpPr>
          <p:cNvPr id="312" name="Google Shape;312;p127"/>
          <p:cNvCxnSpPr/>
          <p:nvPr/>
        </p:nvCxnSpPr>
        <p:spPr>
          <a:xfrm>
            <a:off x="8140700" y="710160"/>
            <a:ext cx="0" cy="1079500"/>
          </a:xfrm>
          <a:prstGeom prst="straightConnector1">
            <a:avLst/>
          </a:prstGeom>
          <a:noFill/>
          <a:ln w="12700" cap="flat" cmpd="sng">
            <a:solidFill>
              <a:srgbClr val="D6D6D6"/>
            </a:solidFill>
            <a:prstDash val="solid"/>
            <a:miter lim="400000"/>
            <a:headEnd type="none" w="sm" len="sm"/>
            <a:tailEnd type="none" w="sm" len="sm"/>
          </a:ln>
        </p:spPr>
      </p:cxnSp>
      <p:sp>
        <p:nvSpPr>
          <p:cNvPr id="313" name="Google Shape;313;p127"/>
          <p:cNvSpPr txBox="1">
            <a:spLocks noGrp="1"/>
          </p:cNvSpPr>
          <p:nvPr>
            <p:ph type="body" idx="6"/>
          </p:nvPr>
        </p:nvSpPr>
        <p:spPr>
          <a:xfrm>
            <a:off x="2476500" y="2401376"/>
            <a:ext cx="11303000" cy="2765234"/>
          </a:xfrm>
          <a:prstGeom prst="rect">
            <a:avLst/>
          </a:prstGeom>
          <a:noFill/>
          <a:ln>
            <a:noFill/>
          </a:ln>
        </p:spPr>
        <p:txBody>
          <a:bodyPr spcFirstLastPara="1" wrap="square" lIns="0" tIns="0" rIns="0" bIns="72000" anchor="b" anchorCtr="1">
            <a:normAutofit/>
          </a:bodyPr>
          <a:lstStyle>
            <a:lvl1pPr marL="457200" lvl="0" indent="-228600" algn="ctr">
              <a:lnSpc>
                <a:spcPct val="120000"/>
              </a:lnSpc>
              <a:spcBef>
                <a:spcPts val="0"/>
              </a:spcBef>
              <a:spcAft>
                <a:spcPts val="0"/>
              </a:spcAft>
              <a:buClr>
                <a:schemeClr val="lt1"/>
              </a:buClr>
              <a:buSzPts val="6000"/>
              <a:buFont typeface="Helvetica Neue"/>
              <a:buNone/>
              <a:defRPr sz="8000" b="0"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14" name="Google Shape;314;p127"/>
          <p:cNvSpPr/>
          <p:nvPr/>
        </p:nvSpPr>
        <p:spPr>
          <a:xfrm>
            <a:off x="0" y="8065033"/>
            <a:ext cx="16256001" cy="1117600"/>
          </a:xfrm>
          <a:prstGeom prst="rect">
            <a:avLst/>
          </a:prstGeom>
          <a:solidFill>
            <a:schemeClr val="lt1"/>
          </a:solidFill>
          <a:ln>
            <a:noFill/>
          </a:ln>
          <a:effectLst>
            <a:outerShdw blurRad="25400" dist="12700" dir="5400000" rotWithShape="0">
              <a:schemeClr val="lt1">
                <a:alpha val="49411"/>
              </a:scheme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315" name="Google Shape;315;p127"/>
          <p:cNvSpPr txBox="1">
            <a:spLocks noGrp="1"/>
          </p:cNvSpPr>
          <p:nvPr>
            <p:ph type="ftr" idx="11"/>
          </p:nvPr>
        </p:nvSpPr>
        <p:spPr>
          <a:xfrm>
            <a:off x="4831589" y="8416031"/>
            <a:ext cx="6593411" cy="376237"/>
          </a:xfrm>
          <a:prstGeom prst="rect">
            <a:avLst/>
          </a:prstGeom>
          <a:noFill/>
          <a:ln>
            <a:noFill/>
          </a:ln>
        </p:spPr>
        <p:txBody>
          <a:bodyPr spcFirstLastPara="1" wrap="square" lIns="0" tIns="0" rIns="0" bIns="0" anchor="ctr" anchorCtr="0">
            <a:normAutofit/>
          </a:bodyPr>
          <a:lstStyle>
            <a:lvl1pPr marR="0" lvl="0" algn="ctr">
              <a:lnSpc>
                <a:spcPct val="100000"/>
              </a:lnSpc>
              <a:spcBef>
                <a:spcPts val="0"/>
              </a:spcBef>
              <a:spcAft>
                <a:spcPts val="0"/>
              </a:spcAft>
              <a:buClr>
                <a:srgbClr val="7F7F7F"/>
              </a:buClr>
              <a:buSzPts val="1400"/>
              <a:buFont typeface="Helvetica Neue"/>
              <a:buNone/>
              <a:defRPr sz="1400" b="0" i="0">
                <a:solidFill>
                  <a:srgbClr val="7F7F7F"/>
                </a:solidFill>
                <a:latin typeface="Helvetica Neue"/>
                <a:ea typeface="Helvetica Neue"/>
                <a:cs typeface="Helvetica Neue"/>
                <a:sym typeface="Helvetica Neu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pic>
        <p:nvPicPr>
          <p:cNvPr id="316" name="Google Shape;316;p127"/>
          <p:cNvPicPr preferRelativeResize="0"/>
          <p:nvPr/>
        </p:nvPicPr>
        <p:blipFill rotWithShape="1">
          <a:blip r:embed="rId3">
            <a:alphaModFix/>
          </a:blip>
          <a:srcRect/>
          <a:stretch/>
        </p:blipFill>
        <p:spPr>
          <a:xfrm>
            <a:off x="14724880" y="8496329"/>
            <a:ext cx="703862" cy="252000"/>
          </a:xfrm>
          <a:prstGeom prst="rect">
            <a:avLst/>
          </a:prstGeom>
          <a:noFill/>
          <a:ln>
            <a:noFill/>
          </a:ln>
        </p:spPr>
      </p:pic>
      <p:pic>
        <p:nvPicPr>
          <p:cNvPr id="317" name="Google Shape;317;p127"/>
          <p:cNvPicPr preferRelativeResize="0"/>
          <p:nvPr/>
        </p:nvPicPr>
        <p:blipFill rotWithShape="1">
          <a:blip r:embed="rId4">
            <a:alphaModFix/>
          </a:blip>
          <a:srcRect/>
          <a:stretch/>
        </p:blipFill>
        <p:spPr>
          <a:xfrm rot="10800000">
            <a:off x="12044383" y="-14990"/>
            <a:ext cx="4272997" cy="6409496"/>
          </a:xfrm>
          <a:prstGeom prst="rect">
            <a:avLst/>
          </a:prstGeom>
          <a:noFill/>
          <a:ln>
            <a:noFill/>
          </a:ln>
        </p:spPr>
      </p:pic>
      <p:pic>
        <p:nvPicPr>
          <p:cNvPr id="318" name="Google Shape;318;p127"/>
          <p:cNvPicPr preferRelativeResize="0"/>
          <p:nvPr/>
        </p:nvPicPr>
        <p:blipFill rotWithShape="1">
          <a:blip r:embed="rId5">
            <a:alphaModFix/>
          </a:blip>
          <a:srcRect/>
          <a:stretch/>
        </p:blipFill>
        <p:spPr>
          <a:xfrm>
            <a:off x="3238757" y="8328801"/>
            <a:ext cx="829564" cy="576000"/>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3">
  <p:cSld name="Title 3">
    <p:spTree>
      <p:nvGrpSpPr>
        <p:cNvPr id="1" name="Shape 319"/>
        <p:cNvGrpSpPr/>
        <p:nvPr/>
      </p:nvGrpSpPr>
      <p:grpSpPr>
        <a:xfrm>
          <a:off x="0" y="0"/>
          <a:ext cx="0" cy="0"/>
          <a:chOff x="0" y="0"/>
          <a:chExt cx="0" cy="0"/>
        </a:xfrm>
      </p:grpSpPr>
      <p:pic>
        <p:nvPicPr>
          <p:cNvPr id="320" name="Google Shape;320;p128"/>
          <p:cNvPicPr preferRelativeResize="0"/>
          <p:nvPr/>
        </p:nvPicPr>
        <p:blipFill rotWithShape="1">
          <a:blip r:embed="rId2">
            <a:alphaModFix amt="50000"/>
          </a:blip>
          <a:srcRect/>
          <a:stretch/>
        </p:blipFill>
        <p:spPr>
          <a:xfrm>
            <a:off x="1993692" y="4779"/>
            <a:ext cx="14240879" cy="8021621"/>
          </a:xfrm>
          <a:prstGeom prst="rect">
            <a:avLst/>
          </a:prstGeom>
          <a:noFill/>
          <a:ln>
            <a:noFill/>
          </a:ln>
          <a:effectLst>
            <a:outerShdw blurRad="50800" dist="50800" dir="5400000" algn="ctr" rotWithShape="0">
              <a:schemeClr val="lt1"/>
            </a:outerShdw>
          </a:effectLst>
        </p:spPr>
      </p:pic>
      <p:sp>
        <p:nvSpPr>
          <p:cNvPr id="321" name="Google Shape;321;p128"/>
          <p:cNvSpPr txBox="1">
            <a:spLocks noGrp="1"/>
          </p:cNvSpPr>
          <p:nvPr>
            <p:ph type="ftr" idx="11"/>
          </p:nvPr>
        </p:nvSpPr>
        <p:spPr>
          <a:xfrm>
            <a:off x="6580682" y="8416031"/>
            <a:ext cx="7844209" cy="376237"/>
          </a:xfrm>
          <a:prstGeom prst="rect">
            <a:avLst/>
          </a:prstGeom>
          <a:noFill/>
          <a:ln>
            <a:noFill/>
          </a:ln>
        </p:spPr>
        <p:txBody>
          <a:bodyPr spcFirstLastPara="1" wrap="square" lIns="0" tIns="0" rIns="0" bIns="0" anchor="ctr" anchorCtr="0">
            <a:normAutofit/>
          </a:bodyPr>
          <a:lstStyle>
            <a:lvl1pPr lvl="0" algn="r">
              <a:lnSpc>
                <a:spcPct val="100000"/>
              </a:lnSpc>
              <a:spcBef>
                <a:spcPts val="0"/>
              </a:spcBef>
              <a:spcAft>
                <a:spcPts val="0"/>
              </a:spcAft>
              <a:buClr>
                <a:srgbClr val="6A6A6A"/>
              </a:buClr>
              <a:buSzPts val="1400"/>
              <a:buFont typeface="Helvetica Neue Light"/>
              <a:buNone/>
              <a:defRPr sz="1400" b="0" i="0">
                <a:solidFill>
                  <a:srgbClr val="6A6A6A"/>
                </a:solidFill>
                <a:latin typeface="Helvetica Neue Light"/>
                <a:ea typeface="Helvetica Neue Light"/>
                <a:cs typeface="Helvetica Neue Light"/>
                <a:sym typeface="Helvetica Neue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pic>
        <p:nvPicPr>
          <p:cNvPr id="322" name="Google Shape;322;p128"/>
          <p:cNvPicPr preferRelativeResize="0"/>
          <p:nvPr/>
        </p:nvPicPr>
        <p:blipFill rotWithShape="1">
          <a:blip r:embed="rId3">
            <a:alphaModFix/>
          </a:blip>
          <a:srcRect/>
          <a:stretch/>
        </p:blipFill>
        <p:spPr>
          <a:xfrm>
            <a:off x="14820956" y="8458973"/>
            <a:ext cx="860081" cy="307930"/>
          </a:xfrm>
          <a:prstGeom prst="rect">
            <a:avLst/>
          </a:prstGeom>
          <a:noFill/>
          <a:ln>
            <a:noFill/>
          </a:ln>
        </p:spPr>
      </p:pic>
      <p:sp>
        <p:nvSpPr>
          <p:cNvPr id="323" name="Google Shape;323;p128"/>
          <p:cNvSpPr txBox="1">
            <a:spLocks noGrp="1"/>
          </p:cNvSpPr>
          <p:nvPr>
            <p:ph type="body" idx="1"/>
          </p:nvPr>
        </p:nvSpPr>
        <p:spPr>
          <a:xfrm>
            <a:off x="711199" y="558798"/>
            <a:ext cx="11708984" cy="2429131"/>
          </a:xfrm>
          <a:prstGeom prst="rect">
            <a:avLst/>
          </a:prstGeom>
          <a:noFill/>
          <a:ln>
            <a:noFill/>
          </a:ln>
        </p:spPr>
        <p:txBody>
          <a:bodyPr spcFirstLastPara="1" wrap="square" lIns="0" tIns="0" rIns="0" bIns="72000" anchor="b" anchorCtr="0">
            <a:normAutofit/>
          </a:bodyPr>
          <a:lstStyle>
            <a:lvl1pPr marL="457200" lvl="0" indent="-228600" algn="l">
              <a:lnSpc>
                <a:spcPct val="100000"/>
              </a:lnSpc>
              <a:spcBef>
                <a:spcPts val="0"/>
              </a:spcBef>
              <a:spcAft>
                <a:spcPts val="0"/>
              </a:spcAft>
              <a:buClr>
                <a:schemeClr val="accent1"/>
              </a:buClr>
              <a:buSzPts val="6600"/>
              <a:buFont typeface="Helvetica Neue"/>
              <a:buNone/>
              <a:defRPr sz="88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24" name="Google Shape;324;p128"/>
          <p:cNvSpPr txBox="1">
            <a:spLocks noGrp="1"/>
          </p:cNvSpPr>
          <p:nvPr>
            <p:ph type="body" idx="2"/>
          </p:nvPr>
        </p:nvSpPr>
        <p:spPr>
          <a:xfrm>
            <a:off x="711200" y="3004865"/>
            <a:ext cx="11019436" cy="1351070"/>
          </a:xfrm>
          <a:prstGeom prst="rect">
            <a:avLst/>
          </a:prstGeom>
          <a:noFill/>
          <a:ln>
            <a:noFill/>
          </a:ln>
        </p:spPr>
        <p:txBody>
          <a:bodyPr spcFirstLastPara="1" wrap="square" lIns="0" tIns="72000" rIns="0" bIns="0" anchor="t" anchorCtr="0">
            <a:normAutofit/>
          </a:bodyPr>
          <a:lstStyle>
            <a:lvl1pPr marL="457200" lvl="0" indent="-228600" algn="l">
              <a:lnSpc>
                <a:spcPct val="100000"/>
              </a:lnSpc>
              <a:spcBef>
                <a:spcPts val="300"/>
              </a:spcBef>
              <a:spcAft>
                <a:spcPts val="0"/>
              </a:spcAft>
              <a:buClr>
                <a:srgbClr val="4687E6"/>
              </a:buClr>
              <a:buSzPts val="3150"/>
              <a:buFont typeface="Helvetica Neue Light"/>
              <a:buNone/>
              <a:defRPr sz="4200" b="0" i="0">
                <a:solidFill>
                  <a:srgbClr val="4687E6"/>
                </a:solidFill>
                <a:latin typeface="Helvetica Neue Light"/>
                <a:ea typeface="Helvetica Neue Light"/>
                <a:cs typeface="Helvetica Neue Light"/>
                <a:sym typeface="Helvetica Neue Light"/>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grpSp>
        <p:nvGrpSpPr>
          <p:cNvPr id="325" name="Google Shape;325;p128"/>
          <p:cNvGrpSpPr/>
          <p:nvPr/>
        </p:nvGrpSpPr>
        <p:grpSpPr>
          <a:xfrm>
            <a:off x="13347179" y="972084"/>
            <a:ext cx="2536288" cy="481060"/>
            <a:chOff x="11725043" y="8364911"/>
            <a:chExt cx="2536288" cy="481060"/>
          </a:xfrm>
        </p:grpSpPr>
        <p:pic>
          <p:nvPicPr>
            <p:cNvPr id="326" name="Google Shape;326;p128"/>
            <p:cNvPicPr preferRelativeResize="0"/>
            <p:nvPr/>
          </p:nvPicPr>
          <p:blipFill rotWithShape="1">
            <a:blip r:embed="rId4">
              <a:alphaModFix/>
            </a:blip>
            <a:srcRect/>
            <a:stretch/>
          </p:blipFill>
          <p:spPr>
            <a:xfrm>
              <a:off x="11725043" y="8364911"/>
              <a:ext cx="577273" cy="481060"/>
            </a:xfrm>
            <a:prstGeom prst="rect">
              <a:avLst/>
            </a:prstGeom>
            <a:noFill/>
            <a:ln>
              <a:noFill/>
            </a:ln>
          </p:spPr>
        </p:pic>
        <p:sp>
          <p:nvSpPr>
            <p:cNvPr id="327" name="Google Shape;327;p128"/>
            <p:cNvSpPr txBox="1"/>
            <p:nvPr/>
          </p:nvSpPr>
          <p:spPr>
            <a:xfrm>
              <a:off x="12340417" y="8446825"/>
              <a:ext cx="1920914" cy="338554"/>
            </a:xfrm>
            <a:prstGeom prst="rect">
              <a:avLst/>
            </a:prstGeom>
            <a:noFill/>
            <a:ln>
              <a:noFill/>
            </a:ln>
          </p:spPr>
          <p:txBody>
            <a:bodyPr spcFirstLastPara="1" wrap="square" lIns="0" tIns="0" rIns="0" bIns="0" anchor="ctr" anchorCtr="0">
              <a:spAutoFit/>
            </a:bodyPr>
            <a:lstStyle/>
            <a:p>
              <a:pPr marL="0" marR="0" lvl="0" indent="0" algn="ctr" rtl="0">
                <a:lnSpc>
                  <a:spcPct val="100000"/>
                </a:lnSpc>
                <a:spcBef>
                  <a:spcPts val="0"/>
                </a:spcBef>
                <a:spcAft>
                  <a:spcPts val="0"/>
                </a:spcAft>
                <a:buClr>
                  <a:srgbClr val="2D3293"/>
                </a:buClr>
                <a:buSzPts val="2200"/>
                <a:buFont typeface="Open Sans"/>
                <a:buNone/>
              </a:pPr>
              <a:r>
                <a:rPr lang="it-IT" sz="2200" b="0" i="0" u="none" strike="noStrike" cap="none">
                  <a:solidFill>
                    <a:srgbClr val="2D3293"/>
                  </a:solidFill>
                  <a:latin typeface="Open Sans"/>
                  <a:ea typeface="Open Sans"/>
                  <a:cs typeface="Open Sans"/>
                  <a:sym typeface="Open Sans"/>
                </a:rPr>
                <a:t>@</a:t>
              </a:r>
              <a:r>
                <a:rPr lang="it-IT" sz="2200" b="1" i="0" u="none" strike="noStrike" cap="none">
                  <a:solidFill>
                    <a:srgbClr val="2D3293"/>
                  </a:solidFill>
                  <a:latin typeface="Open Sans"/>
                  <a:ea typeface="Open Sans"/>
                  <a:cs typeface="Open Sans"/>
                  <a:sym typeface="Open Sans"/>
                </a:rPr>
                <a:t>openaire_eu</a:t>
              </a:r>
              <a:endParaRPr sz="2200" b="1" i="0" u="none" strike="noStrike" cap="none">
                <a:solidFill>
                  <a:srgbClr val="2D3293"/>
                </a:solidFill>
                <a:latin typeface="Open Sans"/>
                <a:ea typeface="Open Sans"/>
                <a:cs typeface="Open Sans"/>
                <a:sym typeface="Open Sans"/>
              </a:endParaRPr>
            </a:p>
          </p:txBody>
        </p:sp>
      </p:grpSp>
      <p:pic>
        <p:nvPicPr>
          <p:cNvPr id="328" name="Google Shape;328;p128"/>
          <p:cNvPicPr preferRelativeResize="0"/>
          <p:nvPr/>
        </p:nvPicPr>
        <p:blipFill rotWithShape="1">
          <a:blip r:embed="rId5">
            <a:alphaModFix/>
          </a:blip>
          <a:srcRect/>
          <a:stretch/>
        </p:blipFill>
        <p:spPr>
          <a:xfrm>
            <a:off x="730200" y="4685283"/>
            <a:ext cx="730941" cy="730941"/>
          </a:xfrm>
          <a:prstGeom prst="rect">
            <a:avLst/>
          </a:prstGeom>
          <a:noFill/>
          <a:ln>
            <a:noFill/>
          </a:ln>
        </p:spPr>
      </p:pic>
      <p:sp>
        <p:nvSpPr>
          <p:cNvPr id="329" name="Google Shape;329;p128"/>
          <p:cNvSpPr txBox="1">
            <a:spLocks noGrp="1"/>
          </p:cNvSpPr>
          <p:nvPr>
            <p:ph type="body" idx="3"/>
          </p:nvPr>
        </p:nvSpPr>
        <p:spPr>
          <a:xfrm>
            <a:off x="1691236" y="4676880"/>
            <a:ext cx="6865653" cy="382019"/>
          </a:xfrm>
          <a:prstGeom prst="rect">
            <a:avLst/>
          </a:prstGeom>
          <a:noFill/>
          <a:ln>
            <a:noFill/>
          </a:ln>
        </p:spPr>
        <p:txBody>
          <a:bodyPr spcFirstLastPara="1" wrap="square" lIns="0" tIns="0" rIns="0" bIns="0" anchor="b" anchorCtr="0">
            <a:normAutofit/>
          </a:bodyPr>
          <a:lstStyle>
            <a:lvl1pPr marL="457200" lvl="0" indent="-228600" algn="l">
              <a:lnSpc>
                <a:spcPct val="100000"/>
              </a:lnSpc>
              <a:spcBef>
                <a:spcPts val="3900"/>
              </a:spcBef>
              <a:spcAft>
                <a:spcPts val="0"/>
              </a:spcAft>
              <a:buClr>
                <a:srgbClr val="2D3293"/>
              </a:buClr>
              <a:buSzPts val="2250"/>
              <a:buFont typeface="Helvetica Neue"/>
              <a:buNone/>
              <a:defRPr sz="3000" b="1" i="0">
                <a:solidFill>
                  <a:srgbClr val="2D3293"/>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30" name="Google Shape;330;p128"/>
          <p:cNvSpPr txBox="1">
            <a:spLocks noGrp="1"/>
          </p:cNvSpPr>
          <p:nvPr>
            <p:ph type="body" idx="4"/>
          </p:nvPr>
        </p:nvSpPr>
        <p:spPr>
          <a:xfrm>
            <a:off x="1691236" y="5058900"/>
            <a:ext cx="6865654" cy="405683"/>
          </a:xfrm>
          <a:prstGeom prst="rect">
            <a:avLst/>
          </a:prstGeom>
          <a:noFill/>
          <a:ln>
            <a:noFill/>
          </a:ln>
        </p:spPr>
        <p:txBody>
          <a:bodyPr spcFirstLastPara="1" wrap="square" lIns="0" tIns="36000" rIns="0" bIns="0" anchor="t" anchorCtr="0">
            <a:normAutofit/>
          </a:bodyPr>
          <a:lstStyle>
            <a:lvl1pPr marL="457200" lvl="0" indent="-228600" algn="l">
              <a:lnSpc>
                <a:spcPct val="100000"/>
              </a:lnSpc>
              <a:spcBef>
                <a:spcPts val="3900"/>
              </a:spcBef>
              <a:spcAft>
                <a:spcPts val="0"/>
              </a:spcAft>
              <a:buClr>
                <a:schemeClr val="accent2"/>
              </a:buClr>
              <a:buSzPts val="1800"/>
              <a:buFont typeface="Helvetica Neue Light"/>
              <a:buNone/>
              <a:defRPr sz="2400" b="0" i="0">
                <a:solidFill>
                  <a:schemeClr val="accent2"/>
                </a:solidFill>
                <a:latin typeface="Helvetica Neue Light"/>
                <a:ea typeface="Helvetica Neue Light"/>
                <a:cs typeface="Helvetica Neue Light"/>
                <a:sym typeface="Helvetica Neue Light"/>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4">
  <p:cSld name="Title 4">
    <p:spTree>
      <p:nvGrpSpPr>
        <p:cNvPr id="1" name="Shape 331"/>
        <p:cNvGrpSpPr/>
        <p:nvPr/>
      </p:nvGrpSpPr>
      <p:grpSpPr>
        <a:xfrm>
          <a:off x="0" y="0"/>
          <a:ext cx="0" cy="0"/>
          <a:chOff x="0" y="0"/>
          <a:chExt cx="0" cy="0"/>
        </a:xfrm>
      </p:grpSpPr>
      <p:pic>
        <p:nvPicPr>
          <p:cNvPr id="332" name="Google Shape;332;p129"/>
          <p:cNvPicPr preferRelativeResize="0"/>
          <p:nvPr/>
        </p:nvPicPr>
        <p:blipFill rotWithShape="1">
          <a:blip r:embed="rId2">
            <a:alphaModFix/>
          </a:blip>
          <a:srcRect t="15615" b="-15614"/>
          <a:stretch/>
        </p:blipFill>
        <p:spPr>
          <a:xfrm>
            <a:off x="0" y="0"/>
            <a:ext cx="16256001" cy="10837333"/>
          </a:xfrm>
          <a:prstGeom prst="rect">
            <a:avLst/>
          </a:prstGeom>
          <a:noFill/>
          <a:ln>
            <a:noFill/>
          </a:ln>
        </p:spPr>
      </p:pic>
      <p:sp>
        <p:nvSpPr>
          <p:cNvPr id="333" name="Google Shape;333;p129"/>
          <p:cNvSpPr/>
          <p:nvPr/>
        </p:nvSpPr>
        <p:spPr>
          <a:xfrm>
            <a:off x="0" y="14024"/>
            <a:ext cx="16256001" cy="8064000"/>
          </a:xfrm>
          <a:prstGeom prst="rect">
            <a:avLst/>
          </a:prstGeom>
          <a:gradFill>
            <a:gsLst>
              <a:gs pos="0">
                <a:srgbClr val="2D3293"/>
              </a:gs>
              <a:gs pos="8000">
                <a:srgbClr val="2D3293"/>
              </a:gs>
              <a:gs pos="100000">
                <a:srgbClr val="2D3293">
                  <a:alpha val="0"/>
                </a:srgbClr>
              </a:gs>
            </a:gsLst>
            <a:lin ang="5400000" scaled="0"/>
          </a:gradFill>
          <a:ln>
            <a:noFill/>
          </a:ln>
          <a:effectLst>
            <a:outerShdw blurRad="25400" dist="12700" dir="5400000" rotWithShape="0">
              <a:schemeClr val="accent1">
                <a:alpha val="49411"/>
              </a:scheme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334" name="Google Shape;334;p129"/>
          <p:cNvSpPr/>
          <p:nvPr/>
        </p:nvSpPr>
        <p:spPr>
          <a:xfrm>
            <a:off x="0" y="8065033"/>
            <a:ext cx="16256001" cy="1117600"/>
          </a:xfrm>
          <a:prstGeom prst="rect">
            <a:avLst/>
          </a:prstGeom>
          <a:solidFill>
            <a:schemeClr val="lt1"/>
          </a:solidFill>
          <a:ln>
            <a:noFill/>
          </a:ln>
          <a:effectLst>
            <a:outerShdw blurRad="25400" dist="12700" dir="5400000" rotWithShape="0">
              <a:schemeClr val="lt1">
                <a:alpha val="49411"/>
              </a:scheme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335" name="Google Shape;335;p129"/>
          <p:cNvSpPr txBox="1">
            <a:spLocks noGrp="1"/>
          </p:cNvSpPr>
          <p:nvPr>
            <p:ph type="ftr" idx="11"/>
          </p:nvPr>
        </p:nvSpPr>
        <p:spPr>
          <a:xfrm>
            <a:off x="4831589" y="8483763"/>
            <a:ext cx="6593411" cy="376237"/>
          </a:xfrm>
          <a:prstGeom prst="rect">
            <a:avLst/>
          </a:prstGeom>
          <a:noFill/>
          <a:ln>
            <a:noFill/>
          </a:ln>
        </p:spPr>
        <p:txBody>
          <a:bodyPr spcFirstLastPara="1" wrap="square" lIns="0" tIns="0" rIns="0" bIns="0" anchor="ctr" anchorCtr="0">
            <a:normAutofit/>
          </a:bodyPr>
          <a:lstStyle>
            <a:lvl1pPr marR="0" lvl="0" algn="ctr">
              <a:lnSpc>
                <a:spcPct val="100000"/>
              </a:lnSpc>
              <a:spcBef>
                <a:spcPts val="0"/>
              </a:spcBef>
              <a:spcAft>
                <a:spcPts val="0"/>
              </a:spcAft>
              <a:buClr>
                <a:srgbClr val="6A6A6A"/>
              </a:buClr>
              <a:buSzPts val="1400"/>
              <a:buFont typeface="Helvetica Neue Light"/>
              <a:buNone/>
              <a:defRPr sz="1400" b="0" i="0">
                <a:solidFill>
                  <a:srgbClr val="6A6A6A"/>
                </a:solidFill>
                <a:latin typeface="Helvetica Neue Light"/>
                <a:ea typeface="Helvetica Neue Light"/>
                <a:cs typeface="Helvetica Neue Light"/>
                <a:sym typeface="Helvetica Neue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336" name="Google Shape;336;p129"/>
          <p:cNvSpPr txBox="1">
            <a:spLocks noGrp="1"/>
          </p:cNvSpPr>
          <p:nvPr>
            <p:ph type="body" idx="1"/>
          </p:nvPr>
        </p:nvSpPr>
        <p:spPr>
          <a:xfrm>
            <a:off x="697519" y="2146730"/>
            <a:ext cx="14671442" cy="2425269"/>
          </a:xfrm>
          <a:prstGeom prst="rect">
            <a:avLst/>
          </a:prstGeom>
          <a:noFill/>
          <a:ln>
            <a:noFill/>
          </a:ln>
        </p:spPr>
        <p:txBody>
          <a:bodyPr spcFirstLastPara="1" wrap="square" lIns="0" tIns="0" rIns="0" bIns="72000" anchor="b" anchorCtr="0">
            <a:normAutofit/>
          </a:bodyPr>
          <a:lstStyle>
            <a:lvl1pPr marL="457200" lvl="0" indent="-228600" algn="l">
              <a:lnSpc>
                <a:spcPct val="100000"/>
              </a:lnSpc>
              <a:spcBef>
                <a:spcPts val="0"/>
              </a:spcBef>
              <a:spcAft>
                <a:spcPts val="0"/>
              </a:spcAft>
              <a:buClr>
                <a:schemeClr val="lt1"/>
              </a:buClr>
              <a:buSzPts val="6600"/>
              <a:buFont typeface="Helvetica Neue"/>
              <a:buNone/>
              <a:defRPr sz="8800" b="1"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37" name="Google Shape;337;p129"/>
          <p:cNvSpPr txBox="1">
            <a:spLocks noGrp="1"/>
          </p:cNvSpPr>
          <p:nvPr>
            <p:ph type="body" idx="2"/>
          </p:nvPr>
        </p:nvSpPr>
        <p:spPr>
          <a:xfrm>
            <a:off x="670441" y="4572000"/>
            <a:ext cx="14698520" cy="2844800"/>
          </a:xfrm>
          <a:prstGeom prst="rect">
            <a:avLst/>
          </a:prstGeom>
          <a:noFill/>
          <a:ln>
            <a:noFill/>
          </a:ln>
        </p:spPr>
        <p:txBody>
          <a:bodyPr spcFirstLastPara="1" wrap="square" lIns="0" tIns="72000" rIns="0" bIns="0" anchor="t" anchorCtr="0">
            <a:normAutofit/>
          </a:bodyPr>
          <a:lstStyle>
            <a:lvl1pPr marL="457200" lvl="0" indent="-228600" algn="l">
              <a:lnSpc>
                <a:spcPct val="100000"/>
              </a:lnSpc>
              <a:spcBef>
                <a:spcPts val="300"/>
              </a:spcBef>
              <a:spcAft>
                <a:spcPts val="0"/>
              </a:spcAft>
              <a:buClr>
                <a:schemeClr val="lt1"/>
              </a:buClr>
              <a:buSzPts val="3150"/>
              <a:buFont typeface="Helvetica Neue"/>
              <a:buNone/>
              <a:defRPr sz="4200" b="0"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338" name="Google Shape;338;p129"/>
          <p:cNvPicPr preferRelativeResize="0"/>
          <p:nvPr/>
        </p:nvPicPr>
        <p:blipFill rotWithShape="1">
          <a:blip r:embed="rId3">
            <a:alphaModFix/>
          </a:blip>
          <a:srcRect/>
          <a:stretch/>
        </p:blipFill>
        <p:spPr>
          <a:xfrm>
            <a:off x="657900" y="660384"/>
            <a:ext cx="986503" cy="983226"/>
          </a:xfrm>
          <a:prstGeom prst="rect">
            <a:avLst/>
          </a:prstGeom>
          <a:noFill/>
          <a:ln>
            <a:noFill/>
          </a:ln>
        </p:spPr>
      </p:pic>
      <p:sp>
        <p:nvSpPr>
          <p:cNvPr id="339" name="Google Shape;339;p129"/>
          <p:cNvSpPr txBox="1">
            <a:spLocks noGrp="1"/>
          </p:cNvSpPr>
          <p:nvPr>
            <p:ph type="body" idx="3"/>
          </p:nvPr>
        </p:nvSpPr>
        <p:spPr>
          <a:xfrm>
            <a:off x="9127458" y="856565"/>
            <a:ext cx="6241503" cy="382019"/>
          </a:xfrm>
          <a:prstGeom prst="rect">
            <a:avLst/>
          </a:prstGeom>
          <a:noFill/>
          <a:ln>
            <a:noFill/>
          </a:ln>
        </p:spPr>
        <p:txBody>
          <a:bodyPr spcFirstLastPara="1" wrap="square" lIns="0" tIns="0" rIns="0" bIns="0" anchor="b" anchorCtr="0">
            <a:noAutofit/>
          </a:bodyPr>
          <a:lstStyle>
            <a:lvl1pPr marL="457200" lvl="0" indent="-228600" algn="r">
              <a:lnSpc>
                <a:spcPct val="100000"/>
              </a:lnSpc>
              <a:spcBef>
                <a:spcPts val="3900"/>
              </a:spcBef>
              <a:spcAft>
                <a:spcPts val="0"/>
              </a:spcAft>
              <a:buClr>
                <a:schemeClr val="lt1"/>
              </a:buClr>
              <a:buSzPts val="2100"/>
              <a:buFont typeface="Helvetica Neue"/>
              <a:buNone/>
              <a:defRPr sz="2800" b="1"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40" name="Google Shape;340;p129"/>
          <p:cNvSpPr txBox="1">
            <a:spLocks noGrp="1"/>
          </p:cNvSpPr>
          <p:nvPr>
            <p:ph type="body" idx="4"/>
          </p:nvPr>
        </p:nvSpPr>
        <p:spPr>
          <a:xfrm>
            <a:off x="9127458" y="1237927"/>
            <a:ext cx="6241504" cy="405683"/>
          </a:xfrm>
          <a:prstGeom prst="rect">
            <a:avLst/>
          </a:prstGeom>
          <a:noFill/>
          <a:ln>
            <a:noFill/>
          </a:ln>
        </p:spPr>
        <p:txBody>
          <a:bodyPr spcFirstLastPara="1" wrap="square" lIns="0" tIns="36000" rIns="0" bIns="0" anchor="t" anchorCtr="0">
            <a:normAutofit/>
          </a:bodyPr>
          <a:lstStyle>
            <a:lvl1pPr marL="457200" lvl="0" indent="-228600" algn="r">
              <a:lnSpc>
                <a:spcPct val="100000"/>
              </a:lnSpc>
              <a:spcBef>
                <a:spcPts val="3900"/>
              </a:spcBef>
              <a:spcAft>
                <a:spcPts val="0"/>
              </a:spcAft>
              <a:buClr>
                <a:schemeClr val="lt1"/>
              </a:buClr>
              <a:buSzPts val="1500"/>
              <a:buFont typeface="Helvetica Neue"/>
              <a:buNone/>
              <a:defRPr sz="2000" b="0"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341" name="Google Shape;341;p129"/>
          <p:cNvPicPr preferRelativeResize="0"/>
          <p:nvPr/>
        </p:nvPicPr>
        <p:blipFill rotWithShape="1">
          <a:blip r:embed="rId4">
            <a:alphaModFix/>
          </a:blip>
          <a:srcRect/>
          <a:stretch/>
        </p:blipFill>
        <p:spPr>
          <a:xfrm rot="5400000" flipH="1">
            <a:off x="500297" y="5636944"/>
            <a:ext cx="1933731" cy="2934324"/>
          </a:xfrm>
          <a:prstGeom prst="rect">
            <a:avLst/>
          </a:prstGeom>
          <a:noFill/>
          <a:ln>
            <a:noFill/>
          </a:ln>
        </p:spPr>
      </p:pic>
      <p:pic>
        <p:nvPicPr>
          <p:cNvPr id="342" name="Google Shape;342;p129"/>
          <p:cNvPicPr preferRelativeResize="0"/>
          <p:nvPr/>
        </p:nvPicPr>
        <p:blipFill rotWithShape="1">
          <a:blip r:embed="rId5">
            <a:alphaModFix/>
          </a:blip>
          <a:srcRect/>
          <a:stretch/>
        </p:blipFill>
        <p:spPr>
          <a:xfrm>
            <a:off x="3238757" y="8328801"/>
            <a:ext cx="829564" cy="576000"/>
          </a:xfrm>
          <a:prstGeom prst="rect">
            <a:avLst/>
          </a:prstGeom>
          <a:noFill/>
          <a:ln>
            <a:noFill/>
          </a:ln>
        </p:spPr>
      </p:pic>
      <p:pic>
        <p:nvPicPr>
          <p:cNvPr id="343" name="Google Shape;343;p129"/>
          <p:cNvPicPr preferRelativeResize="0"/>
          <p:nvPr/>
        </p:nvPicPr>
        <p:blipFill rotWithShape="1">
          <a:blip r:embed="rId6">
            <a:alphaModFix/>
          </a:blip>
          <a:srcRect/>
          <a:stretch/>
        </p:blipFill>
        <p:spPr>
          <a:xfrm>
            <a:off x="14724880" y="8496329"/>
            <a:ext cx="703862" cy="252000"/>
          </a:xfrm>
          <a:prstGeom prst="rect">
            <a:avLst/>
          </a:prstGeom>
          <a:noFill/>
          <a:ln>
            <a:noFill/>
          </a:ln>
        </p:spPr>
      </p:pic>
      <p:pic>
        <p:nvPicPr>
          <p:cNvPr id="344" name="Google Shape;344;p129"/>
          <p:cNvPicPr preferRelativeResize="0"/>
          <p:nvPr/>
        </p:nvPicPr>
        <p:blipFill rotWithShape="1">
          <a:blip r:embed="rId7">
            <a:alphaModFix/>
          </a:blip>
          <a:srcRect/>
          <a:stretch/>
        </p:blipFill>
        <p:spPr>
          <a:xfrm>
            <a:off x="12332936" y="8459262"/>
            <a:ext cx="432001" cy="360000"/>
          </a:xfrm>
          <a:prstGeom prst="rect">
            <a:avLst/>
          </a:prstGeom>
          <a:noFill/>
          <a:ln>
            <a:noFill/>
          </a:ln>
        </p:spPr>
      </p:pic>
      <p:sp>
        <p:nvSpPr>
          <p:cNvPr id="345" name="Google Shape;345;p129"/>
          <p:cNvSpPr txBox="1"/>
          <p:nvPr/>
        </p:nvSpPr>
        <p:spPr>
          <a:xfrm>
            <a:off x="12548937" y="8457361"/>
            <a:ext cx="1959941" cy="276999"/>
          </a:xfrm>
          <a:prstGeom prst="rect">
            <a:avLst/>
          </a:prstGeom>
          <a:noFill/>
          <a:ln>
            <a:noFill/>
          </a:ln>
        </p:spPr>
        <p:txBody>
          <a:bodyPr spcFirstLastPara="1" wrap="square" lIns="0" tIns="0" rIns="0" bIns="0" anchor="ctr" anchorCtr="0">
            <a:spAutoFit/>
          </a:bodyPr>
          <a:lstStyle/>
          <a:p>
            <a:pPr marL="0" marR="0" lvl="0" indent="0" algn="ctr" rtl="0">
              <a:lnSpc>
                <a:spcPct val="100000"/>
              </a:lnSpc>
              <a:spcBef>
                <a:spcPts val="0"/>
              </a:spcBef>
              <a:spcAft>
                <a:spcPts val="0"/>
              </a:spcAft>
              <a:buClr>
                <a:srgbClr val="2D3293"/>
              </a:buClr>
              <a:buSzPts val="1800"/>
              <a:buFont typeface="Open Sans"/>
              <a:buNone/>
            </a:pPr>
            <a:r>
              <a:rPr lang="it-IT" sz="1800" b="1" i="0" u="none" strike="noStrike" cap="none">
                <a:solidFill>
                  <a:srgbClr val="2D3293"/>
                </a:solidFill>
                <a:latin typeface="Open Sans"/>
                <a:ea typeface="Open Sans"/>
                <a:cs typeface="Open Sans"/>
                <a:sym typeface="Open Sans"/>
              </a:rPr>
              <a:t>@openaire_eu</a:t>
            </a:r>
            <a:endParaRPr sz="1800" b="1" i="0" u="none" strike="noStrike" cap="none">
              <a:solidFill>
                <a:srgbClr val="2D3293"/>
              </a:solidFill>
              <a:latin typeface="Open Sans"/>
              <a:ea typeface="Open Sans"/>
              <a:cs typeface="Open Sans"/>
              <a:sym typeface="Open Sans"/>
            </a:endParaRPr>
          </a:p>
        </p:txBody>
      </p:sp>
    </p:spTree>
  </p:cSld>
  <p:clrMapOvr>
    <a:masterClrMapping/>
  </p:clrMapOvr>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1_Cover 1">
  <p:cSld name="1_Cover 1">
    <p:bg>
      <p:bgPr>
        <a:solidFill>
          <a:schemeClr val="lt1"/>
        </a:solidFill>
        <a:effectLst/>
      </p:bgPr>
    </p:bg>
    <p:spTree>
      <p:nvGrpSpPr>
        <p:cNvPr id="1" name="Shape 94"/>
        <p:cNvGrpSpPr/>
        <p:nvPr/>
      </p:nvGrpSpPr>
      <p:grpSpPr>
        <a:xfrm>
          <a:off x="0" y="0"/>
          <a:ext cx="0" cy="0"/>
          <a:chOff x="0" y="0"/>
          <a:chExt cx="0" cy="0"/>
        </a:xfrm>
      </p:grpSpPr>
      <p:pic>
        <p:nvPicPr>
          <p:cNvPr id="95" name="Google Shape;95;p102"/>
          <p:cNvPicPr preferRelativeResize="0"/>
          <p:nvPr/>
        </p:nvPicPr>
        <p:blipFill rotWithShape="1">
          <a:blip r:embed="rId2">
            <a:alphaModFix/>
          </a:blip>
          <a:srcRect/>
          <a:stretch/>
        </p:blipFill>
        <p:spPr>
          <a:xfrm>
            <a:off x="0" y="0"/>
            <a:ext cx="16256000" cy="9144000"/>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5">
  <p:cSld name="Title 5">
    <p:bg>
      <p:bgPr>
        <a:gradFill>
          <a:gsLst>
            <a:gs pos="0">
              <a:schemeClr val="accent2"/>
            </a:gs>
            <a:gs pos="100000">
              <a:srgbClr val="FFFFFF">
                <a:alpha val="0"/>
              </a:srgbClr>
            </a:gs>
          </a:gsLst>
          <a:lin ang="5400000" scaled="0"/>
        </a:gradFill>
        <a:effectLst/>
      </p:bgPr>
    </p:bg>
    <p:spTree>
      <p:nvGrpSpPr>
        <p:cNvPr id="1" name="Shape 346"/>
        <p:cNvGrpSpPr/>
        <p:nvPr/>
      </p:nvGrpSpPr>
      <p:grpSpPr>
        <a:xfrm>
          <a:off x="0" y="0"/>
          <a:ext cx="0" cy="0"/>
          <a:chOff x="0" y="0"/>
          <a:chExt cx="0" cy="0"/>
        </a:xfrm>
      </p:grpSpPr>
      <p:sp>
        <p:nvSpPr>
          <p:cNvPr id="347" name="Google Shape;347;p130"/>
          <p:cNvSpPr/>
          <p:nvPr/>
        </p:nvSpPr>
        <p:spPr>
          <a:xfrm>
            <a:off x="0" y="0"/>
            <a:ext cx="16256001" cy="7561913"/>
          </a:xfrm>
          <a:prstGeom prst="rect">
            <a:avLst/>
          </a:prstGeom>
          <a:gradFill>
            <a:gsLst>
              <a:gs pos="0">
                <a:srgbClr val="3789DE"/>
              </a:gs>
              <a:gs pos="100000">
                <a:srgbClr val="FFFFFF">
                  <a:alpha val="0"/>
                </a:srgbClr>
              </a:gs>
            </a:gsLst>
            <a:lin ang="5400000" scaled="0"/>
          </a:gradFill>
          <a:ln>
            <a:noFill/>
          </a:ln>
          <a:effectLst>
            <a:outerShdw blurRad="25400" dist="12700" dir="5400000" rotWithShape="0">
              <a:schemeClr val="accent2">
                <a:alpha val="49411"/>
              </a:schemeClr>
            </a:outerShdw>
          </a:effectLst>
        </p:spPr>
        <p:txBody>
          <a:bodyPr spcFirstLastPara="1" wrap="square" lIns="47625" tIns="47625" rIns="47625" bIns="47625" anchor="ctr" anchorCtr="0">
            <a:no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pic>
        <p:nvPicPr>
          <p:cNvPr id="348" name="Google Shape;348;p130"/>
          <p:cNvPicPr preferRelativeResize="0"/>
          <p:nvPr/>
        </p:nvPicPr>
        <p:blipFill rotWithShape="1">
          <a:blip r:embed="rId2">
            <a:alphaModFix/>
          </a:blip>
          <a:srcRect/>
          <a:stretch/>
        </p:blipFill>
        <p:spPr>
          <a:xfrm rot="10800000">
            <a:off x="-1" y="0"/>
            <a:ext cx="14249366" cy="8026401"/>
          </a:xfrm>
          <a:prstGeom prst="rect">
            <a:avLst/>
          </a:prstGeom>
          <a:noFill/>
          <a:ln>
            <a:noFill/>
          </a:ln>
        </p:spPr>
      </p:pic>
      <p:sp>
        <p:nvSpPr>
          <p:cNvPr id="349" name="Google Shape;349;p130"/>
          <p:cNvSpPr txBox="1">
            <a:spLocks noGrp="1"/>
          </p:cNvSpPr>
          <p:nvPr>
            <p:ph type="body" idx="1"/>
          </p:nvPr>
        </p:nvSpPr>
        <p:spPr>
          <a:xfrm>
            <a:off x="1502599" y="434716"/>
            <a:ext cx="13959887" cy="3576102"/>
          </a:xfrm>
          <a:prstGeom prst="rect">
            <a:avLst/>
          </a:prstGeom>
          <a:noFill/>
          <a:ln>
            <a:noFill/>
          </a:ln>
        </p:spPr>
        <p:txBody>
          <a:bodyPr spcFirstLastPara="1" wrap="square" lIns="0" tIns="0" rIns="0" bIns="72000" anchor="b" anchorCtr="0">
            <a:normAutofit/>
          </a:bodyPr>
          <a:lstStyle>
            <a:lvl1pPr marL="457200" lvl="0" indent="-228600" algn="r">
              <a:lnSpc>
                <a:spcPct val="109090"/>
              </a:lnSpc>
              <a:spcBef>
                <a:spcPts val="0"/>
              </a:spcBef>
              <a:spcAft>
                <a:spcPts val="0"/>
              </a:spcAft>
              <a:buClr>
                <a:srgbClr val="2D3293"/>
              </a:buClr>
              <a:buSzPts val="6600"/>
              <a:buFont typeface="Helvetica Neue"/>
              <a:buNone/>
              <a:defRPr sz="8800" b="1" i="0">
                <a:solidFill>
                  <a:srgbClr val="2D3293"/>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50" name="Google Shape;350;p130"/>
          <p:cNvSpPr txBox="1">
            <a:spLocks noGrp="1"/>
          </p:cNvSpPr>
          <p:nvPr>
            <p:ph type="body" idx="2"/>
          </p:nvPr>
        </p:nvSpPr>
        <p:spPr>
          <a:xfrm>
            <a:off x="2012266" y="4010818"/>
            <a:ext cx="13450220" cy="1345739"/>
          </a:xfrm>
          <a:prstGeom prst="rect">
            <a:avLst/>
          </a:prstGeom>
          <a:noFill/>
          <a:ln>
            <a:noFill/>
          </a:ln>
        </p:spPr>
        <p:txBody>
          <a:bodyPr spcFirstLastPara="1" wrap="square" lIns="0" tIns="72000" rIns="0" bIns="0" anchor="t" anchorCtr="0">
            <a:normAutofit/>
          </a:bodyPr>
          <a:lstStyle>
            <a:lvl1pPr marL="457200" lvl="0" indent="-228600" algn="r">
              <a:lnSpc>
                <a:spcPct val="100000"/>
              </a:lnSpc>
              <a:spcBef>
                <a:spcPts val="300"/>
              </a:spcBef>
              <a:spcAft>
                <a:spcPts val="0"/>
              </a:spcAft>
              <a:buClr>
                <a:schemeClr val="accent6"/>
              </a:buClr>
              <a:buSzPts val="3150"/>
              <a:buFont typeface="Helvetica Neue Light"/>
              <a:buNone/>
              <a:defRPr sz="4200" b="0" i="0">
                <a:solidFill>
                  <a:schemeClr val="accent6"/>
                </a:solidFill>
                <a:latin typeface="Helvetica Neue Light"/>
                <a:ea typeface="Helvetica Neue Light"/>
                <a:cs typeface="Helvetica Neue Light"/>
                <a:sym typeface="Helvetica Neue Light"/>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51" name="Google Shape;351;p130"/>
          <p:cNvSpPr txBox="1">
            <a:spLocks noGrp="1"/>
          </p:cNvSpPr>
          <p:nvPr>
            <p:ph type="body" idx="3"/>
          </p:nvPr>
        </p:nvSpPr>
        <p:spPr>
          <a:xfrm>
            <a:off x="9220983" y="5919029"/>
            <a:ext cx="6241503" cy="382019"/>
          </a:xfrm>
          <a:prstGeom prst="rect">
            <a:avLst/>
          </a:prstGeom>
          <a:noFill/>
          <a:ln>
            <a:noFill/>
          </a:ln>
        </p:spPr>
        <p:txBody>
          <a:bodyPr spcFirstLastPara="1" wrap="square" lIns="0" tIns="0" rIns="0" bIns="0" anchor="b" anchorCtr="0">
            <a:normAutofit/>
          </a:bodyPr>
          <a:lstStyle>
            <a:lvl1pPr marL="457200" lvl="0" indent="-228600" algn="r">
              <a:lnSpc>
                <a:spcPct val="100000"/>
              </a:lnSpc>
              <a:spcBef>
                <a:spcPts val="3900"/>
              </a:spcBef>
              <a:spcAft>
                <a:spcPts val="0"/>
              </a:spcAft>
              <a:buClr>
                <a:srgbClr val="2D3293"/>
              </a:buClr>
              <a:buSzPts val="2250"/>
              <a:buFont typeface="Helvetica Neue"/>
              <a:buNone/>
              <a:defRPr sz="3000" b="1" i="0">
                <a:solidFill>
                  <a:srgbClr val="2D3293"/>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52" name="Google Shape;352;p130"/>
          <p:cNvSpPr txBox="1">
            <a:spLocks noGrp="1"/>
          </p:cNvSpPr>
          <p:nvPr>
            <p:ph type="body" idx="4"/>
          </p:nvPr>
        </p:nvSpPr>
        <p:spPr>
          <a:xfrm>
            <a:off x="9220983" y="6300391"/>
            <a:ext cx="6241504" cy="405683"/>
          </a:xfrm>
          <a:prstGeom prst="rect">
            <a:avLst/>
          </a:prstGeom>
          <a:noFill/>
          <a:ln>
            <a:noFill/>
          </a:ln>
        </p:spPr>
        <p:txBody>
          <a:bodyPr spcFirstLastPara="1" wrap="square" lIns="0" tIns="36000" rIns="0" bIns="0" anchor="t" anchorCtr="0">
            <a:normAutofit/>
          </a:bodyPr>
          <a:lstStyle>
            <a:lvl1pPr marL="457200" lvl="0" indent="-228600" algn="r">
              <a:lnSpc>
                <a:spcPct val="100000"/>
              </a:lnSpc>
              <a:spcBef>
                <a:spcPts val="3900"/>
              </a:spcBef>
              <a:spcAft>
                <a:spcPts val="0"/>
              </a:spcAft>
              <a:buClr>
                <a:srgbClr val="4687E6"/>
              </a:buClr>
              <a:buSzPts val="1800"/>
              <a:buFont typeface="Helvetica Neue Light"/>
              <a:buNone/>
              <a:defRPr sz="2400" b="0" i="0">
                <a:solidFill>
                  <a:srgbClr val="4687E6"/>
                </a:solidFill>
                <a:latin typeface="Helvetica Neue Light"/>
                <a:ea typeface="Helvetica Neue Light"/>
                <a:cs typeface="Helvetica Neue Light"/>
                <a:sym typeface="Helvetica Neue Light"/>
              </a:defRPr>
            </a:lvl1pPr>
            <a:lvl2pPr marL="914400" lvl="1" indent="-228600" algn="l">
              <a:lnSpc>
                <a:spcPct val="100000"/>
              </a:lnSpc>
              <a:spcBef>
                <a:spcPts val="3900"/>
              </a:spcBef>
              <a:spcAft>
                <a:spcPts val="0"/>
              </a:spcAft>
              <a:buClr>
                <a:srgbClr val="2D3293"/>
              </a:buClr>
              <a:buSzPts val="1350"/>
              <a:buFont typeface="Arial"/>
              <a:buNone/>
              <a:defRPr sz="1800" b="1" i="0">
                <a:solidFill>
                  <a:srgbClr val="2D3293"/>
                </a:solidFill>
                <a:latin typeface="Open Sans"/>
                <a:ea typeface="Open Sans"/>
                <a:cs typeface="Open Sans"/>
                <a:sym typeface="Open Sans"/>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53" name="Google Shape;353;p130"/>
          <p:cNvSpPr txBox="1">
            <a:spLocks noGrp="1"/>
          </p:cNvSpPr>
          <p:nvPr>
            <p:ph type="ftr" idx="11"/>
          </p:nvPr>
        </p:nvSpPr>
        <p:spPr>
          <a:xfrm>
            <a:off x="4831589" y="8449897"/>
            <a:ext cx="6593411" cy="376237"/>
          </a:xfrm>
          <a:prstGeom prst="rect">
            <a:avLst/>
          </a:prstGeom>
          <a:noFill/>
          <a:ln>
            <a:noFill/>
          </a:ln>
        </p:spPr>
        <p:txBody>
          <a:bodyPr spcFirstLastPara="1" wrap="square" lIns="0" tIns="0" rIns="0" bIns="0" anchor="ctr" anchorCtr="0">
            <a:normAutofit/>
          </a:bodyPr>
          <a:lstStyle>
            <a:lvl1pPr lvl="0" algn="ctr">
              <a:lnSpc>
                <a:spcPct val="100000"/>
              </a:lnSpc>
              <a:spcBef>
                <a:spcPts val="0"/>
              </a:spcBef>
              <a:spcAft>
                <a:spcPts val="0"/>
              </a:spcAft>
              <a:buClr>
                <a:srgbClr val="6A6A6A"/>
              </a:buClr>
              <a:buSzPts val="1400"/>
              <a:buFont typeface="Helvetica Neue Light"/>
              <a:buNone/>
              <a:defRPr sz="1400" b="0" i="0">
                <a:solidFill>
                  <a:srgbClr val="6A6A6A"/>
                </a:solidFill>
                <a:latin typeface="Helvetica Neue Light"/>
                <a:ea typeface="Helvetica Neue Light"/>
                <a:cs typeface="Helvetica Neue Light"/>
                <a:sym typeface="Helvetica Neue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pic>
        <p:nvPicPr>
          <p:cNvPr id="354" name="Google Shape;354;p130"/>
          <p:cNvPicPr preferRelativeResize="0"/>
          <p:nvPr/>
        </p:nvPicPr>
        <p:blipFill rotWithShape="1">
          <a:blip r:embed="rId3">
            <a:alphaModFix/>
          </a:blip>
          <a:srcRect/>
          <a:stretch/>
        </p:blipFill>
        <p:spPr>
          <a:xfrm>
            <a:off x="3238757" y="8328801"/>
            <a:ext cx="829563" cy="576001"/>
          </a:xfrm>
          <a:prstGeom prst="rect">
            <a:avLst/>
          </a:prstGeom>
          <a:noFill/>
          <a:ln>
            <a:noFill/>
          </a:ln>
        </p:spPr>
      </p:pic>
      <p:pic>
        <p:nvPicPr>
          <p:cNvPr id="355" name="Google Shape;355;p130"/>
          <p:cNvPicPr preferRelativeResize="0"/>
          <p:nvPr/>
        </p:nvPicPr>
        <p:blipFill rotWithShape="1">
          <a:blip r:embed="rId4">
            <a:alphaModFix/>
          </a:blip>
          <a:srcRect/>
          <a:stretch/>
        </p:blipFill>
        <p:spPr>
          <a:xfrm>
            <a:off x="14724880" y="8496329"/>
            <a:ext cx="703862" cy="252000"/>
          </a:xfrm>
          <a:prstGeom prst="rect">
            <a:avLst/>
          </a:prstGeom>
          <a:noFill/>
          <a:ln>
            <a:noFill/>
          </a:ln>
        </p:spPr>
      </p:pic>
      <p:pic>
        <p:nvPicPr>
          <p:cNvPr id="356" name="Google Shape;356;p130"/>
          <p:cNvPicPr preferRelativeResize="0"/>
          <p:nvPr/>
        </p:nvPicPr>
        <p:blipFill rotWithShape="1">
          <a:blip r:embed="rId5">
            <a:alphaModFix/>
          </a:blip>
          <a:srcRect/>
          <a:stretch/>
        </p:blipFill>
        <p:spPr>
          <a:xfrm>
            <a:off x="12332936" y="8459262"/>
            <a:ext cx="432001" cy="360000"/>
          </a:xfrm>
          <a:prstGeom prst="rect">
            <a:avLst/>
          </a:prstGeom>
          <a:noFill/>
          <a:ln>
            <a:noFill/>
          </a:ln>
        </p:spPr>
      </p:pic>
      <p:sp>
        <p:nvSpPr>
          <p:cNvPr id="357" name="Google Shape;357;p130"/>
          <p:cNvSpPr txBox="1"/>
          <p:nvPr/>
        </p:nvSpPr>
        <p:spPr>
          <a:xfrm>
            <a:off x="12548937" y="8457361"/>
            <a:ext cx="1959941" cy="276999"/>
          </a:xfrm>
          <a:prstGeom prst="rect">
            <a:avLst/>
          </a:prstGeom>
          <a:noFill/>
          <a:ln>
            <a:noFill/>
          </a:ln>
        </p:spPr>
        <p:txBody>
          <a:bodyPr spcFirstLastPara="1" wrap="square" lIns="0" tIns="0" rIns="0" bIns="0" anchor="ctr" anchorCtr="0">
            <a:spAutoFit/>
          </a:bodyPr>
          <a:lstStyle/>
          <a:p>
            <a:pPr marL="0" marR="0" lvl="0" indent="0" algn="ctr" rtl="0">
              <a:lnSpc>
                <a:spcPct val="100000"/>
              </a:lnSpc>
              <a:spcBef>
                <a:spcPts val="0"/>
              </a:spcBef>
              <a:spcAft>
                <a:spcPts val="0"/>
              </a:spcAft>
              <a:buClr>
                <a:srgbClr val="2D3293"/>
              </a:buClr>
              <a:buSzPts val="1800"/>
              <a:buFont typeface="Open Sans"/>
              <a:buNone/>
            </a:pPr>
            <a:r>
              <a:rPr lang="it-IT" sz="1800" b="1" i="0" u="none" strike="noStrike" cap="none">
                <a:solidFill>
                  <a:srgbClr val="2D3293"/>
                </a:solidFill>
                <a:latin typeface="Open Sans"/>
                <a:ea typeface="Open Sans"/>
                <a:cs typeface="Open Sans"/>
                <a:sym typeface="Open Sans"/>
              </a:rPr>
              <a:t>@openaire_eu</a:t>
            </a:r>
            <a:endParaRPr sz="1800" b="1" i="0" u="none" strike="noStrike" cap="none">
              <a:solidFill>
                <a:srgbClr val="2D3293"/>
              </a:solidFill>
              <a:latin typeface="Open Sans"/>
              <a:ea typeface="Open Sans"/>
              <a:cs typeface="Open Sans"/>
              <a:sym typeface="Open Sans"/>
            </a:endParaRPr>
          </a:p>
        </p:txBody>
      </p:sp>
    </p:spTree>
  </p:cSld>
  <p:clrMapOvr>
    <a:masterClrMapping/>
  </p:clrMapOvr>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ontents">
  <p:cSld name="Contents">
    <p:spTree>
      <p:nvGrpSpPr>
        <p:cNvPr id="1" name="Shape 358"/>
        <p:cNvGrpSpPr/>
        <p:nvPr/>
      </p:nvGrpSpPr>
      <p:grpSpPr>
        <a:xfrm>
          <a:off x="0" y="0"/>
          <a:ext cx="0" cy="0"/>
          <a:chOff x="0" y="0"/>
          <a:chExt cx="0" cy="0"/>
        </a:xfrm>
      </p:grpSpPr>
      <p:pic>
        <p:nvPicPr>
          <p:cNvPr id="359" name="Google Shape;359;p131"/>
          <p:cNvPicPr preferRelativeResize="0"/>
          <p:nvPr/>
        </p:nvPicPr>
        <p:blipFill rotWithShape="1">
          <a:blip r:embed="rId2">
            <a:alphaModFix amt="50000"/>
          </a:blip>
          <a:srcRect/>
          <a:stretch/>
        </p:blipFill>
        <p:spPr>
          <a:xfrm>
            <a:off x="-4834" y="0"/>
            <a:ext cx="14210569" cy="8004547"/>
          </a:xfrm>
          <a:prstGeom prst="rect">
            <a:avLst/>
          </a:prstGeom>
          <a:noFill/>
          <a:ln>
            <a:noFill/>
          </a:ln>
          <a:effectLst>
            <a:outerShdw blurRad="50800" dist="50800" dir="5400000" algn="ctr" rotWithShape="0">
              <a:schemeClr val="lt1"/>
            </a:outerShdw>
          </a:effectLst>
        </p:spPr>
      </p:pic>
      <p:sp>
        <p:nvSpPr>
          <p:cNvPr id="360" name="Google Shape;360;p131"/>
          <p:cNvSpPr txBox="1">
            <a:spLocks noGrp="1"/>
          </p:cNvSpPr>
          <p:nvPr>
            <p:ph type="body" idx="1"/>
          </p:nvPr>
        </p:nvSpPr>
        <p:spPr>
          <a:xfrm>
            <a:off x="2667001" y="792163"/>
            <a:ext cx="12795486" cy="850641"/>
          </a:xfrm>
          <a:prstGeom prst="rect">
            <a:avLst/>
          </a:prstGeom>
          <a:noFill/>
          <a:ln>
            <a:noFill/>
          </a:ln>
        </p:spPr>
        <p:txBody>
          <a:bodyPr spcFirstLastPara="1" wrap="square" lIns="0" tIns="0" rIns="0" bIns="0" anchor="ctr" anchorCtr="0">
            <a:normAutofit/>
          </a:bodyPr>
          <a:lstStyle>
            <a:lvl1pPr marL="457200" lvl="0" indent="-228600" algn="r">
              <a:lnSpc>
                <a:spcPct val="110666"/>
              </a:lnSpc>
              <a:spcBef>
                <a:spcPts val="0"/>
              </a:spcBef>
              <a:spcAft>
                <a:spcPts val="0"/>
              </a:spcAft>
              <a:buClr>
                <a:schemeClr val="accent1"/>
              </a:buClr>
              <a:buSzPts val="4500"/>
              <a:buFont typeface="Helvetica Neue"/>
              <a:buNone/>
              <a:defRPr sz="60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61" name="Google Shape;361;p131"/>
          <p:cNvSpPr txBox="1">
            <a:spLocks noGrp="1"/>
          </p:cNvSpPr>
          <p:nvPr>
            <p:ph type="body" idx="2"/>
          </p:nvPr>
        </p:nvSpPr>
        <p:spPr>
          <a:xfrm>
            <a:off x="2667001" y="2032435"/>
            <a:ext cx="12795486" cy="5384365"/>
          </a:xfrm>
          <a:prstGeom prst="rect">
            <a:avLst/>
          </a:prstGeom>
          <a:noFill/>
          <a:ln>
            <a:noFill/>
          </a:ln>
        </p:spPr>
        <p:txBody>
          <a:bodyPr spcFirstLastPara="1" wrap="square" lIns="0" tIns="0" rIns="0" bIns="0" anchor="t" anchorCtr="0">
            <a:normAutofit/>
          </a:bodyPr>
          <a:lstStyle>
            <a:lvl1pPr marL="457200" marR="0" lvl="0" indent="-228600" algn="r">
              <a:lnSpc>
                <a:spcPct val="100000"/>
              </a:lnSpc>
              <a:spcBef>
                <a:spcPts val="300"/>
              </a:spcBef>
              <a:spcAft>
                <a:spcPts val="0"/>
              </a:spcAft>
              <a:buClr>
                <a:srgbClr val="4687E6"/>
              </a:buClr>
              <a:buSzPts val="3000"/>
              <a:buFont typeface="Helvetica Neue"/>
              <a:buNone/>
              <a:defRPr sz="4000" b="0" i="0">
                <a:solidFill>
                  <a:srgbClr val="4687E6"/>
                </a:solidFill>
                <a:latin typeface="Helvetica Neue"/>
                <a:ea typeface="Helvetica Neue"/>
                <a:cs typeface="Helvetica Neue"/>
                <a:sym typeface="Helvetica Neue"/>
              </a:defRPr>
            </a:lvl1pPr>
            <a:lvl2pPr marL="914400" lvl="1" indent="-228600" algn="r">
              <a:lnSpc>
                <a:spcPct val="100000"/>
              </a:lnSpc>
              <a:spcBef>
                <a:spcPts val="300"/>
              </a:spcBef>
              <a:spcAft>
                <a:spcPts val="0"/>
              </a:spcAft>
              <a:buClr>
                <a:srgbClr val="000000"/>
              </a:buClr>
              <a:buSzPts val="3600"/>
              <a:buFont typeface="Open Sans"/>
              <a:buNone/>
              <a:defRPr sz="4800" b="1">
                <a:latin typeface="Open Sans"/>
                <a:ea typeface="Open Sans"/>
                <a:cs typeface="Open Sans"/>
                <a:sym typeface="Open Sans"/>
              </a:defRPr>
            </a:lvl2pPr>
            <a:lvl3pPr marL="1371600" lvl="2" indent="-228600" algn="r">
              <a:lnSpc>
                <a:spcPct val="100000"/>
              </a:lnSpc>
              <a:spcBef>
                <a:spcPts val="300"/>
              </a:spcBef>
              <a:spcAft>
                <a:spcPts val="0"/>
              </a:spcAft>
              <a:buClr>
                <a:srgbClr val="000000"/>
              </a:buClr>
              <a:buSzPts val="3600"/>
              <a:buFont typeface="Open Sans"/>
              <a:buNone/>
              <a:defRPr sz="4800" b="1">
                <a:latin typeface="Open Sans"/>
                <a:ea typeface="Open Sans"/>
                <a:cs typeface="Open Sans"/>
                <a:sym typeface="Open Sans"/>
              </a:defRPr>
            </a:lvl3pPr>
            <a:lvl4pPr marL="1828800" lvl="3" indent="-228600" algn="r">
              <a:lnSpc>
                <a:spcPct val="100000"/>
              </a:lnSpc>
              <a:spcBef>
                <a:spcPts val="300"/>
              </a:spcBef>
              <a:spcAft>
                <a:spcPts val="0"/>
              </a:spcAft>
              <a:buClr>
                <a:srgbClr val="000000"/>
              </a:buClr>
              <a:buSzPts val="3600"/>
              <a:buFont typeface="Open Sans"/>
              <a:buNone/>
              <a:defRPr sz="4800" b="1">
                <a:latin typeface="Open Sans"/>
                <a:ea typeface="Open Sans"/>
                <a:cs typeface="Open Sans"/>
                <a:sym typeface="Open Sans"/>
              </a:defRPr>
            </a:lvl4pPr>
            <a:lvl5pPr marL="2286000" lvl="4" indent="-228600" algn="r">
              <a:lnSpc>
                <a:spcPct val="100000"/>
              </a:lnSpc>
              <a:spcBef>
                <a:spcPts val="300"/>
              </a:spcBef>
              <a:spcAft>
                <a:spcPts val="0"/>
              </a:spcAft>
              <a:buClr>
                <a:srgbClr val="000000"/>
              </a:buClr>
              <a:buSzPts val="3600"/>
              <a:buFont typeface="Open Sans"/>
              <a:buNone/>
              <a:defRPr sz="4800" b="1">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62" name="Google Shape;362;p131"/>
          <p:cNvSpPr txBox="1">
            <a:spLocks noGrp="1"/>
          </p:cNvSpPr>
          <p:nvPr>
            <p:ph type="ftr" idx="11"/>
          </p:nvPr>
        </p:nvSpPr>
        <p:spPr>
          <a:xfrm>
            <a:off x="7246916" y="8416031"/>
            <a:ext cx="8290521" cy="376237"/>
          </a:xfrm>
          <a:prstGeom prst="rect">
            <a:avLst/>
          </a:prstGeom>
          <a:noFill/>
          <a:ln>
            <a:noFill/>
          </a:ln>
        </p:spPr>
        <p:txBody>
          <a:bodyPr spcFirstLastPara="1" wrap="square" lIns="0" tIns="0" rIns="0" bIns="0" anchor="ctr" anchorCtr="0">
            <a:normAutofit/>
          </a:bodyPr>
          <a:lstStyle>
            <a:lvl1pPr marR="0" lvl="0" algn="ctr">
              <a:lnSpc>
                <a:spcPct val="100000"/>
              </a:lnSpc>
              <a:spcBef>
                <a:spcPts val="0"/>
              </a:spcBef>
              <a:spcAft>
                <a:spcPts val="0"/>
              </a:spcAft>
              <a:buClr>
                <a:srgbClr val="6A6A6A"/>
              </a:buClr>
              <a:buSzPts val="1400"/>
              <a:buFont typeface="Helvetica Neue Light"/>
              <a:buNone/>
              <a:defRPr sz="1400" b="0" i="0">
                <a:solidFill>
                  <a:srgbClr val="6A6A6A"/>
                </a:solidFill>
                <a:latin typeface="Helvetica Neue Light"/>
                <a:ea typeface="Helvetica Neue Light"/>
                <a:cs typeface="Helvetica Neue Light"/>
                <a:sym typeface="Helvetica Neue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363" name="Google Shape;363;p131"/>
          <p:cNvSpPr txBox="1">
            <a:spLocks noGrp="1"/>
          </p:cNvSpPr>
          <p:nvPr>
            <p:ph type="sldNum" idx="12"/>
          </p:nvPr>
        </p:nvSpPr>
        <p:spPr>
          <a:xfrm>
            <a:off x="15571303" y="8416030"/>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400"/>
              <a:buFont typeface="Helvetica Neue Light"/>
              <a:buNone/>
              <a:defRPr sz="1400" b="0" i="0" u="none" strike="noStrike" cap="none">
                <a:solidFill>
                  <a:srgbClr val="888888"/>
                </a:solidFill>
                <a:latin typeface="Helvetica Neue Light"/>
                <a:ea typeface="Helvetica Neue Light"/>
                <a:cs typeface="Helvetica Neue Light"/>
                <a:sym typeface="Helvetica Neue Light"/>
              </a:defRPr>
            </a:lvl1pPr>
            <a:lvl2pPr marL="0" marR="0" lvl="1" indent="0" algn="r">
              <a:lnSpc>
                <a:spcPct val="100000"/>
              </a:lnSpc>
              <a:spcBef>
                <a:spcPts val="0"/>
              </a:spcBef>
              <a:spcAft>
                <a:spcPts val="0"/>
              </a:spcAft>
              <a:buClr>
                <a:srgbClr val="888888"/>
              </a:buClr>
              <a:buSzPts val="1400"/>
              <a:buFont typeface="Helvetica Neue Light"/>
              <a:buNone/>
              <a:defRPr sz="1400" b="0" i="0" u="none" strike="noStrike" cap="none">
                <a:solidFill>
                  <a:srgbClr val="888888"/>
                </a:solidFill>
                <a:latin typeface="Helvetica Neue Light"/>
                <a:ea typeface="Helvetica Neue Light"/>
                <a:cs typeface="Helvetica Neue Light"/>
                <a:sym typeface="Helvetica Neue Light"/>
              </a:defRPr>
            </a:lvl2pPr>
            <a:lvl3pPr marL="0" marR="0" lvl="2" indent="0" algn="r">
              <a:lnSpc>
                <a:spcPct val="100000"/>
              </a:lnSpc>
              <a:spcBef>
                <a:spcPts val="0"/>
              </a:spcBef>
              <a:spcAft>
                <a:spcPts val="0"/>
              </a:spcAft>
              <a:buClr>
                <a:srgbClr val="888888"/>
              </a:buClr>
              <a:buSzPts val="1400"/>
              <a:buFont typeface="Helvetica Neue Light"/>
              <a:buNone/>
              <a:defRPr sz="1400" b="0" i="0" u="none" strike="noStrike" cap="none">
                <a:solidFill>
                  <a:srgbClr val="888888"/>
                </a:solidFill>
                <a:latin typeface="Helvetica Neue Light"/>
                <a:ea typeface="Helvetica Neue Light"/>
                <a:cs typeface="Helvetica Neue Light"/>
                <a:sym typeface="Helvetica Neue Light"/>
              </a:defRPr>
            </a:lvl3pPr>
            <a:lvl4pPr marL="0" marR="0" lvl="3" indent="0" algn="r">
              <a:lnSpc>
                <a:spcPct val="100000"/>
              </a:lnSpc>
              <a:spcBef>
                <a:spcPts val="0"/>
              </a:spcBef>
              <a:spcAft>
                <a:spcPts val="0"/>
              </a:spcAft>
              <a:buClr>
                <a:srgbClr val="888888"/>
              </a:buClr>
              <a:buSzPts val="1400"/>
              <a:buFont typeface="Helvetica Neue Light"/>
              <a:buNone/>
              <a:defRPr sz="1400" b="0" i="0" u="none" strike="noStrike" cap="none">
                <a:solidFill>
                  <a:srgbClr val="888888"/>
                </a:solidFill>
                <a:latin typeface="Helvetica Neue Light"/>
                <a:ea typeface="Helvetica Neue Light"/>
                <a:cs typeface="Helvetica Neue Light"/>
                <a:sym typeface="Helvetica Neue Light"/>
              </a:defRPr>
            </a:lvl4pPr>
            <a:lvl5pPr marL="0" marR="0" lvl="4" indent="0" algn="r">
              <a:lnSpc>
                <a:spcPct val="100000"/>
              </a:lnSpc>
              <a:spcBef>
                <a:spcPts val="0"/>
              </a:spcBef>
              <a:spcAft>
                <a:spcPts val="0"/>
              </a:spcAft>
              <a:buClr>
                <a:srgbClr val="888888"/>
              </a:buClr>
              <a:buSzPts val="1400"/>
              <a:buFont typeface="Helvetica Neue Light"/>
              <a:buNone/>
              <a:defRPr sz="1400" b="0" i="0" u="none" strike="noStrike" cap="none">
                <a:solidFill>
                  <a:srgbClr val="888888"/>
                </a:solidFill>
                <a:latin typeface="Helvetica Neue Light"/>
                <a:ea typeface="Helvetica Neue Light"/>
                <a:cs typeface="Helvetica Neue Light"/>
                <a:sym typeface="Helvetica Neue Light"/>
              </a:defRPr>
            </a:lvl5pPr>
            <a:lvl6pPr marL="0" marR="0" lvl="5" indent="0" algn="r">
              <a:lnSpc>
                <a:spcPct val="100000"/>
              </a:lnSpc>
              <a:spcBef>
                <a:spcPts val="0"/>
              </a:spcBef>
              <a:spcAft>
                <a:spcPts val="0"/>
              </a:spcAft>
              <a:buClr>
                <a:srgbClr val="888888"/>
              </a:buClr>
              <a:buSzPts val="1400"/>
              <a:buFont typeface="Helvetica Neue Light"/>
              <a:buNone/>
              <a:defRPr sz="1400" b="0" i="0" u="none" strike="noStrike" cap="none">
                <a:solidFill>
                  <a:srgbClr val="888888"/>
                </a:solidFill>
                <a:latin typeface="Helvetica Neue Light"/>
                <a:ea typeface="Helvetica Neue Light"/>
                <a:cs typeface="Helvetica Neue Light"/>
                <a:sym typeface="Helvetica Neue Light"/>
              </a:defRPr>
            </a:lvl6pPr>
            <a:lvl7pPr marL="0" marR="0" lvl="6" indent="0" algn="r">
              <a:lnSpc>
                <a:spcPct val="100000"/>
              </a:lnSpc>
              <a:spcBef>
                <a:spcPts val="0"/>
              </a:spcBef>
              <a:spcAft>
                <a:spcPts val="0"/>
              </a:spcAft>
              <a:buClr>
                <a:srgbClr val="888888"/>
              </a:buClr>
              <a:buSzPts val="1400"/>
              <a:buFont typeface="Helvetica Neue Light"/>
              <a:buNone/>
              <a:defRPr sz="1400" b="0" i="0" u="none" strike="noStrike" cap="none">
                <a:solidFill>
                  <a:srgbClr val="888888"/>
                </a:solidFill>
                <a:latin typeface="Helvetica Neue Light"/>
                <a:ea typeface="Helvetica Neue Light"/>
                <a:cs typeface="Helvetica Neue Light"/>
                <a:sym typeface="Helvetica Neue Light"/>
              </a:defRPr>
            </a:lvl7pPr>
            <a:lvl8pPr marL="0" marR="0" lvl="7" indent="0" algn="r">
              <a:lnSpc>
                <a:spcPct val="100000"/>
              </a:lnSpc>
              <a:spcBef>
                <a:spcPts val="0"/>
              </a:spcBef>
              <a:spcAft>
                <a:spcPts val="0"/>
              </a:spcAft>
              <a:buClr>
                <a:srgbClr val="888888"/>
              </a:buClr>
              <a:buSzPts val="1400"/>
              <a:buFont typeface="Helvetica Neue Light"/>
              <a:buNone/>
              <a:defRPr sz="1400" b="0" i="0" u="none" strike="noStrike" cap="none">
                <a:solidFill>
                  <a:srgbClr val="888888"/>
                </a:solidFill>
                <a:latin typeface="Helvetica Neue Light"/>
                <a:ea typeface="Helvetica Neue Light"/>
                <a:cs typeface="Helvetica Neue Light"/>
                <a:sym typeface="Helvetica Neue Light"/>
              </a:defRPr>
            </a:lvl8pPr>
            <a:lvl9pPr marL="0" marR="0" lvl="8" indent="0" algn="r">
              <a:lnSpc>
                <a:spcPct val="100000"/>
              </a:lnSpc>
              <a:spcBef>
                <a:spcPts val="0"/>
              </a:spcBef>
              <a:spcAft>
                <a:spcPts val="0"/>
              </a:spcAft>
              <a:buClr>
                <a:srgbClr val="888888"/>
              </a:buClr>
              <a:buSzPts val="1400"/>
              <a:buFont typeface="Helvetica Neue Light"/>
              <a:buNone/>
              <a:defRPr sz="1400" b="0" i="0" u="none" strike="noStrike" cap="none">
                <a:solidFill>
                  <a:srgbClr val="888888"/>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s + Text">
  <p:cSld name="Titles + Text">
    <p:spTree>
      <p:nvGrpSpPr>
        <p:cNvPr id="1" name="Shape 364"/>
        <p:cNvGrpSpPr/>
        <p:nvPr/>
      </p:nvGrpSpPr>
      <p:grpSpPr>
        <a:xfrm>
          <a:off x="0" y="0"/>
          <a:ext cx="0" cy="0"/>
          <a:chOff x="0" y="0"/>
          <a:chExt cx="0" cy="0"/>
        </a:xfrm>
      </p:grpSpPr>
      <p:pic>
        <p:nvPicPr>
          <p:cNvPr id="365" name="Google Shape;365;p132"/>
          <p:cNvPicPr preferRelativeResize="0"/>
          <p:nvPr/>
        </p:nvPicPr>
        <p:blipFill rotWithShape="1">
          <a:blip r:embed="rId2">
            <a:alphaModFix amt="50000"/>
          </a:blip>
          <a:srcRect/>
          <a:stretch/>
        </p:blipFill>
        <p:spPr>
          <a:xfrm>
            <a:off x="22543" y="0"/>
            <a:ext cx="16233457" cy="9144000"/>
          </a:xfrm>
          <a:prstGeom prst="rect">
            <a:avLst/>
          </a:prstGeom>
          <a:noFill/>
          <a:ln>
            <a:noFill/>
          </a:ln>
        </p:spPr>
      </p:pic>
      <p:sp>
        <p:nvSpPr>
          <p:cNvPr id="366" name="Google Shape;366;p132"/>
          <p:cNvSpPr txBox="1">
            <a:spLocks noGrp="1"/>
          </p:cNvSpPr>
          <p:nvPr>
            <p:ph type="body" idx="1"/>
          </p:nvPr>
        </p:nvSpPr>
        <p:spPr>
          <a:xfrm>
            <a:off x="723900" y="792163"/>
            <a:ext cx="12872179" cy="609600"/>
          </a:xfrm>
          <a:prstGeom prst="rect">
            <a:avLst/>
          </a:prstGeom>
          <a:noFill/>
          <a:ln>
            <a:noFill/>
          </a:ln>
        </p:spPr>
        <p:txBody>
          <a:bodyPr spcFirstLastPara="1" wrap="square" lIns="0" tIns="0" rIns="0" bIns="0" anchor="ctr" anchorCtr="0">
            <a:normAutofit/>
          </a:bodyPr>
          <a:lstStyle>
            <a:lvl1pPr marL="457200" lvl="0" indent="-228600" algn="l">
              <a:lnSpc>
                <a:spcPct val="100000"/>
              </a:lnSpc>
              <a:spcBef>
                <a:spcPts val="3900"/>
              </a:spcBef>
              <a:spcAft>
                <a:spcPts val="0"/>
              </a:spcAft>
              <a:buClr>
                <a:schemeClr val="accent2"/>
              </a:buClr>
              <a:buSzPts val="3600"/>
              <a:buFont typeface="Open Sans"/>
              <a:buNone/>
              <a:defRPr sz="4800" b="1" i="0">
                <a:solidFill>
                  <a:schemeClr val="accent2"/>
                </a:solidFill>
                <a:latin typeface="Open Sans"/>
                <a:ea typeface="Open Sans"/>
                <a:cs typeface="Open Sans"/>
                <a:sym typeface="Open Sans"/>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67" name="Google Shape;367;p132"/>
          <p:cNvSpPr txBox="1">
            <a:spLocks noGrp="1"/>
          </p:cNvSpPr>
          <p:nvPr>
            <p:ph type="body" idx="2"/>
          </p:nvPr>
        </p:nvSpPr>
        <p:spPr>
          <a:xfrm>
            <a:off x="723900" y="1412763"/>
            <a:ext cx="12872179" cy="883201"/>
          </a:xfrm>
          <a:prstGeom prst="rect">
            <a:avLst/>
          </a:prstGeom>
          <a:noFill/>
          <a:ln>
            <a:noFill/>
          </a:ln>
        </p:spPr>
        <p:txBody>
          <a:bodyPr spcFirstLastPara="1" wrap="square" lIns="0" tIns="180000" rIns="0" bIns="180000" anchor="t" anchorCtr="0">
            <a:normAutofit/>
          </a:bodyPr>
          <a:lstStyle>
            <a:lvl1pPr marL="457200" lvl="0" indent="-228600" algn="l">
              <a:lnSpc>
                <a:spcPct val="100000"/>
              </a:lnSpc>
              <a:spcBef>
                <a:spcPts val="3900"/>
              </a:spcBef>
              <a:spcAft>
                <a:spcPts val="0"/>
              </a:spcAft>
              <a:buClr>
                <a:srgbClr val="353535"/>
              </a:buClr>
              <a:buSzPts val="2100"/>
              <a:buFont typeface="Open Sans"/>
              <a:buNone/>
              <a:defRPr sz="2800" b="0" i="0">
                <a:solidFill>
                  <a:srgbClr val="353535"/>
                </a:solidFill>
                <a:latin typeface="Open Sans"/>
                <a:ea typeface="Open Sans"/>
                <a:cs typeface="Open Sans"/>
                <a:sym typeface="Open Sans"/>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68" name="Google Shape;368;p132"/>
          <p:cNvSpPr txBox="1">
            <a:spLocks noGrp="1"/>
          </p:cNvSpPr>
          <p:nvPr>
            <p:ph type="body" idx="3"/>
          </p:nvPr>
        </p:nvSpPr>
        <p:spPr>
          <a:xfrm>
            <a:off x="723900" y="2306964"/>
            <a:ext cx="12872179" cy="609600"/>
          </a:xfrm>
          <a:prstGeom prst="rect">
            <a:avLst/>
          </a:prstGeom>
          <a:noFill/>
          <a:ln>
            <a:noFill/>
          </a:ln>
        </p:spPr>
        <p:txBody>
          <a:bodyPr spcFirstLastPara="1" wrap="square" lIns="0" tIns="0" rIns="0" bIns="0" anchor="ctr" anchorCtr="0">
            <a:normAutofit/>
          </a:bodyPr>
          <a:lstStyle>
            <a:lvl1pPr marL="457200" lvl="0" indent="-228600" algn="l">
              <a:lnSpc>
                <a:spcPct val="100000"/>
              </a:lnSpc>
              <a:spcBef>
                <a:spcPts val="3900"/>
              </a:spcBef>
              <a:spcAft>
                <a:spcPts val="0"/>
              </a:spcAft>
              <a:buClr>
                <a:schemeClr val="accent1"/>
              </a:buClr>
              <a:buSzPts val="3600"/>
              <a:buFont typeface="Open Sans"/>
              <a:buNone/>
              <a:defRPr sz="4800" b="1" i="0">
                <a:solidFill>
                  <a:schemeClr val="accent1"/>
                </a:solidFill>
                <a:latin typeface="Open Sans"/>
                <a:ea typeface="Open Sans"/>
                <a:cs typeface="Open Sans"/>
                <a:sym typeface="Open Sans"/>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69" name="Google Shape;369;p132"/>
          <p:cNvSpPr txBox="1">
            <a:spLocks noGrp="1"/>
          </p:cNvSpPr>
          <p:nvPr>
            <p:ph type="body" idx="4"/>
          </p:nvPr>
        </p:nvSpPr>
        <p:spPr>
          <a:xfrm>
            <a:off x="723900" y="3799765"/>
            <a:ext cx="12872179" cy="609600"/>
          </a:xfrm>
          <a:prstGeom prst="rect">
            <a:avLst/>
          </a:prstGeom>
          <a:noFill/>
          <a:ln>
            <a:noFill/>
          </a:ln>
        </p:spPr>
        <p:txBody>
          <a:bodyPr spcFirstLastPara="1" wrap="square" lIns="0" tIns="0" rIns="0" bIns="0" anchor="ctr" anchorCtr="0">
            <a:noAutofit/>
          </a:bodyPr>
          <a:lstStyle>
            <a:lvl1pPr marL="457200" lvl="0" indent="-228600" algn="l">
              <a:lnSpc>
                <a:spcPct val="100000"/>
              </a:lnSpc>
              <a:spcBef>
                <a:spcPts val="3900"/>
              </a:spcBef>
              <a:spcAft>
                <a:spcPts val="0"/>
              </a:spcAft>
              <a:buClr>
                <a:schemeClr val="accent6"/>
              </a:buClr>
              <a:buSzPts val="3600"/>
              <a:buFont typeface="Open Sans"/>
              <a:buNone/>
              <a:defRPr sz="4800" b="1" i="0">
                <a:solidFill>
                  <a:schemeClr val="accent6"/>
                </a:solidFill>
                <a:latin typeface="Open Sans"/>
                <a:ea typeface="Open Sans"/>
                <a:cs typeface="Open Sans"/>
                <a:sym typeface="Open Sans"/>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70" name="Google Shape;370;p132"/>
          <p:cNvSpPr txBox="1">
            <a:spLocks noGrp="1"/>
          </p:cNvSpPr>
          <p:nvPr>
            <p:ph type="body" idx="5"/>
          </p:nvPr>
        </p:nvSpPr>
        <p:spPr>
          <a:xfrm>
            <a:off x="723900" y="2916564"/>
            <a:ext cx="12872179" cy="883201"/>
          </a:xfrm>
          <a:prstGeom prst="rect">
            <a:avLst/>
          </a:prstGeom>
          <a:noFill/>
          <a:ln>
            <a:noFill/>
          </a:ln>
        </p:spPr>
        <p:txBody>
          <a:bodyPr spcFirstLastPara="1" wrap="square" lIns="0" tIns="180000" rIns="0" bIns="180000" anchor="t" anchorCtr="0">
            <a:normAutofit/>
          </a:bodyPr>
          <a:lstStyle>
            <a:lvl1pPr marL="457200" lvl="0" indent="-228600" algn="l">
              <a:lnSpc>
                <a:spcPct val="100000"/>
              </a:lnSpc>
              <a:spcBef>
                <a:spcPts val="3900"/>
              </a:spcBef>
              <a:spcAft>
                <a:spcPts val="0"/>
              </a:spcAft>
              <a:buClr>
                <a:srgbClr val="353535"/>
              </a:buClr>
              <a:buSzPts val="2100"/>
              <a:buFont typeface="Open Sans"/>
              <a:buNone/>
              <a:defRPr sz="2800" b="0" i="0">
                <a:solidFill>
                  <a:srgbClr val="353535"/>
                </a:solidFill>
                <a:latin typeface="Open Sans"/>
                <a:ea typeface="Open Sans"/>
                <a:cs typeface="Open Sans"/>
                <a:sym typeface="Open Sans"/>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71" name="Google Shape;371;p132"/>
          <p:cNvSpPr txBox="1">
            <a:spLocks noGrp="1"/>
          </p:cNvSpPr>
          <p:nvPr>
            <p:ph type="body" idx="6"/>
          </p:nvPr>
        </p:nvSpPr>
        <p:spPr>
          <a:xfrm>
            <a:off x="723900" y="4414127"/>
            <a:ext cx="12872179" cy="883201"/>
          </a:xfrm>
          <a:prstGeom prst="rect">
            <a:avLst/>
          </a:prstGeom>
          <a:noFill/>
          <a:ln>
            <a:noFill/>
          </a:ln>
        </p:spPr>
        <p:txBody>
          <a:bodyPr spcFirstLastPara="1" wrap="square" lIns="0" tIns="180000" rIns="0" bIns="180000" anchor="t" anchorCtr="0">
            <a:normAutofit/>
          </a:bodyPr>
          <a:lstStyle>
            <a:lvl1pPr marL="457200" lvl="0" indent="-228600" algn="l">
              <a:lnSpc>
                <a:spcPct val="100000"/>
              </a:lnSpc>
              <a:spcBef>
                <a:spcPts val="3900"/>
              </a:spcBef>
              <a:spcAft>
                <a:spcPts val="0"/>
              </a:spcAft>
              <a:buClr>
                <a:srgbClr val="353535"/>
              </a:buClr>
              <a:buSzPts val="2100"/>
              <a:buFont typeface="Open Sans"/>
              <a:buNone/>
              <a:defRPr sz="2800" b="0" i="0">
                <a:solidFill>
                  <a:srgbClr val="353535"/>
                </a:solidFill>
                <a:latin typeface="Open Sans"/>
                <a:ea typeface="Open Sans"/>
                <a:cs typeface="Open Sans"/>
                <a:sym typeface="Open Sans"/>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72" name="Google Shape;372;p132"/>
          <p:cNvSpPr txBox="1">
            <a:spLocks noGrp="1"/>
          </p:cNvSpPr>
          <p:nvPr>
            <p:ph type="ftr" idx="11"/>
          </p:nvPr>
        </p:nvSpPr>
        <p:spPr>
          <a:xfrm>
            <a:off x="7246916" y="8551495"/>
            <a:ext cx="8290521" cy="376237"/>
          </a:xfrm>
          <a:prstGeom prst="rect">
            <a:avLst/>
          </a:prstGeom>
          <a:noFill/>
          <a:ln>
            <a:noFill/>
          </a:ln>
        </p:spPr>
        <p:txBody>
          <a:bodyPr spcFirstLastPara="1" wrap="square" lIns="0" tIns="0" rIns="0" bIns="0" anchor="ctr" anchorCtr="0">
            <a:normAutofit/>
          </a:bodyPr>
          <a:lstStyle>
            <a:lvl1pPr marR="0" lvl="0" algn="ctr">
              <a:lnSpc>
                <a:spcPct val="100000"/>
              </a:lnSpc>
              <a:spcBef>
                <a:spcPts val="0"/>
              </a:spcBef>
              <a:spcAft>
                <a:spcPts val="0"/>
              </a:spcAft>
              <a:buClr>
                <a:srgbClr val="6A6A6A"/>
              </a:buClr>
              <a:buSzPts val="1400"/>
              <a:buFont typeface="Open Sans Light"/>
              <a:buNone/>
              <a:defRPr sz="1400" b="0" i="0">
                <a:solidFill>
                  <a:srgbClr val="6A6A6A"/>
                </a:solidFill>
                <a:latin typeface="Open Sans Light"/>
                <a:ea typeface="Open Sans Light"/>
                <a:cs typeface="Open Sans Light"/>
                <a:sym typeface="Open Sans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373" name="Google Shape;373;p132"/>
          <p:cNvSpPr txBox="1">
            <a:spLocks noGrp="1"/>
          </p:cNvSpPr>
          <p:nvPr>
            <p:ph type="sldNum" idx="12"/>
          </p:nvPr>
        </p:nvSpPr>
        <p:spPr>
          <a:xfrm>
            <a:off x="15571303" y="8551494"/>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400"/>
              <a:buFont typeface="Open Sans Light"/>
              <a:buNone/>
              <a:defRPr sz="1400" b="0" i="0" u="none" strike="noStrike" cap="none">
                <a:solidFill>
                  <a:srgbClr val="888888"/>
                </a:solidFill>
                <a:latin typeface="Open Sans Light"/>
                <a:ea typeface="Open Sans Light"/>
                <a:cs typeface="Open Sans Light"/>
                <a:sym typeface="Open Sans Light"/>
              </a:defRPr>
            </a:lvl1pPr>
            <a:lvl2pPr marL="0" marR="0" lvl="1" indent="0" algn="r">
              <a:lnSpc>
                <a:spcPct val="100000"/>
              </a:lnSpc>
              <a:spcBef>
                <a:spcPts val="0"/>
              </a:spcBef>
              <a:spcAft>
                <a:spcPts val="0"/>
              </a:spcAft>
              <a:buClr>
                <a:srgbClr val="888888"/>
              </a:buClr>
              <a:buSzPts val="1400"/>
              <a:buFont typeface="Open Sans Light"/>
              <a:buNone/>
              <a:defRPr sz="1400" b="0" i="0" u="none" strike="noStrike" cap="none">
                <a:solidFill>
                  <a:srgbClr val="888888"/>
                </a:solidFill>
                <a:latin typeface="Open Sans Light"/>
                <a:ea typeface="Open Sans Light"/>
                <a:cs typeface="Open Sans Light"/>
                <a:sym typeface="Open Sans Light"/>
              </a:defRPr>
            </a:lvl2pPr>
            <a:lvl3pPr marL="0" marR="0" lvl="2" indent="0" algn="r">
              <a:lnSpc>
                <a:spcPct val="100000"/>
              </a:lnSpc>
              <a:spcBef>
                <a:spcPts val="0"/>
              </a:spcBef>
              <a:spcAft>
                <a:spcPts val="0"/>
              </a:spcAft>
              <a:buClr>
                <a:srgbClr val="888888"/>
              </a:buClr>
              <a:buSzPts val="1400"/>
              <a:buFont typeface="Open Sans Light"/>
              <a:buNone/>
              <a:defRPr sz="1400" b="0" i="0" u="none" strike="noStrike" cap="none">
                <a:solidFill>
                  <a:srgbClr val="888888"/>
                </a:solidFill>
                <a:latin typeface="Open Sans Light"/>
                <a:ea typeface="Open Sans Light"/>
                <a:cs typeface="Open Sans Light"/>
                <a:sym typeface="Open Sans Light"/>
              </a:defRPr>
            </a:lvl3pPr>
            <a:lvl4pPr marL="0" marR="0" lvl="3" indent="0" algn="r">
              <a:lnSpc>
                <a:spcPct val="100000"/>
              </a:lnSpc>
              <a:spcBef>
                <a:spcPts val="0"/>
              </a:spcBef>
              <a:spcAft>
                <a:spcPts val="0"/>
              </a:spcAft>
              <a:buClr>
                <a:srgbClr val="888888"/>
              </a:buClr>
              <a:buSzPts val="1400"/>
              <a:buFont typeface="Open Sans Light"/>
              <a:buNone/>
              <a:defRPr sz="1400" b="0" i="0" u="none" strike="noStrike" cap="none">
                <a:solidFill>
                  <a:srgbClr val="888888"/>
                </a:solidFill>
                <a:latin typeface="Open Sans Light"/>
                <a:ea typeface="Open Sans Light"/>
                <a:cs typeface="Open Sans Light"/>
                <a:sym typeface="Open Sans Light"/>
              </a:defRPr>
            </a:lvl4pPr>
            <a:lvl5pPr marL="0" marR="0" lvl="4" indent="0" algn="r">
              <a:lnSpc>
                <a:spcPct val="100000"/>
              </a:lnSpc>
              <a:spcBef>
                <a:spcPts val="0"/>
              </a:spcBef>
              <a:spcAft>
                <a:spcPts val="0"/>
              </a:spcAft>
              <a:buClr>
                <a:srgbClr val="888888"/>
              </a:buClr>
              <a:buSzPts val="1400"/>
              <a:buFont typeface="Open Sans Light"/>
              <a:buNone/>
              <a:defRPr sz="1400" b="0" i="0" u="none" strike="noStrike" cap="none">
                <a:solidFill>
                  <a:srgbClr val="888888"/>
                </a:solidFill>
                <a:latin typeface="Open Sans Light"/>
                <a:ea typeface="Open Sans Light"/>
                <a:cs typeface="Open Sans Light"/>
                <a:sym typeface="Open Sans Light"/>
              </a:defRPr>
            </a:lvl5pPr>
            <a:lvl6pPr marL="0" marR="0" lvl="5" indent="0" algn="r">
              <a:lnSpc>
                <a:spcPct val="100000"/>
              </a:lnSpc>
              <a:spcBef>
                <a:spcPts val="0"/>
              </a:spcBef>
              <a:spcAft>
                <a:spcPts val="0"/>
              </a:spcAft>
              <a:buClr>
                <a:srgbClr val="888888"/>
              </a:buClr>
              <a:buSzPts val="1400"/>
              <a:buFont typeface="Open Sans Light"/>
              <a:buNone/>
              <a:defRPr sz="1400" b="0" i="0" u="none" strike="noStrike" cap="none">
                <a:solidFill>
                  <a:srgbClr val="888888"/>
                </a:solidFill>
                <a:latin typeface="Open Sans Light"/>
                <a:ea typeface="Open Sans Light"/>
                <a:cs typeface="Open Sans Light"/>
                <a:sym typeface="Open Sans Light"/>
              </a:defRPr>
            </a:lvl6pPr>
            <a:lvl7pPr marL="0" marR="0" lvl="6" indent="0" algn="r">
              <a:lnSpc>
                <a:spcPct val="100000"/>
              </a:lnSpc>
              <a:spcBef>
                <a:spcPts val="0"/>
              </a:spcBef>
              <a:spcAft>
                <a:spcPts val="0"/>
              </a:spcAft>
              <a:buClr>
                <a:srgbClr val="888888"/>
              </a:buClr>
              <a:buSzPts val="1400"/>
              <a:buFont typeface="Open Sans Light"/>
              <a:buNone/>
              <a:defRPr sz="1400" b="0" i="0" u="none" strike="noStrike" cap="none">
                <a:solidFill>
                  <a:srgbClr val="888888"/>
                </a:solidFill>
                <a:latin typeface="Open Sans Light"/>
                <a:ea typeface="Open Sans Light"/>
                <a:cs typeface="Open Sans Light"/>
                <a:sym typeface="Open Sans Light"/>
              </a:defRPr>
            </a:lvl7pPr>
            <a:lvl8pPr marL="0" marR="0" lvl="7" indent="0" algn="r">
              <a:lnSpc>
                <a:spcPct val="100000"/>
              </a:lnSpc>
              <a:spcBef>
                <a:spcPts val="0"/>
              </a:spcBef>
              <a:spcAft>
                <a:spcPts val="0"/>
              </a:spcAft>
              <a:buClr>
                <a:srgbClr val="888888"/>
              </a:buClr>
              <a:buSzPts val="1400"/>
              <a:buFont typeface="Open Sans Light"/>
              <a:buNone/>
              <a:defRPr sz="1400" b="0" i="0" u="none" strike="noStrike" cap="none">
                <a:solidFill>
                  <a:srgbClr val="888888"/>
                </a:solidFill>
                <a:latin typeface="Open Sans Light"/>
                <a:ea typeface="Open Sans Light"/>
                <a:cs typeface="Open Sans Light"/>
                <a:sym typeface="Open Sans Light"/>
              </a:defRPr>
            </a:lvl8pPr>
            <a:lvl9pPr marL="0" marR="0" lvl="8" indent="0" algn="r">
              <a:lnSpc>
                <a:spcPct val="100000"/>
              </a:lnSpc>
              <a:spcBef>
                <a:spcPts val="0"/>
              </a:spcBef>
              <a:spcAft>
                <a:spcPts val="0"/>
              </a:spcAft>
              <a:buClr>
                <a:srgbClr val="888888"/>
              </a:buClr>
              <a:buSzPts val="1400"/>
              <a:buFont typeface="Open Sans Light"/>
              <a:buNone/>
              <a:defRPr sz="1400" b="0" i="0" u="none" strike="noStrike" cap="none">
                <a:solidFill>
                  <a:srgbClr val="888888"/>
                </a:solidFill>
                <a:latin typeface="Open Sans Light"/>
                <a:ea typeface="Open Sans Light"/>
                <a:cs typeface="Open Sans Light"/>
                <a:sym typeface="Open Sans Light"/>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1_Text + Focus">
  <p:cSld name="1_Text + Focus">
    <p:spTree>
      <p:nvGrpSpPr>
        <p:cNvPr id="1" name="Shape 374"/>
        <p:cNvGrpSpPr/>
        <p:nvPr/>
      </p:nvGrpSpPr>
      <p:grpSpPr>
        <a:xfrm>
          <a:off x="0" y="0"/>
          <a:ext cx="0" cy="0"/>
          <a:chOff x="0" y="0"/>
          <a:chExt cx="0" cy="0"/>
        </a:xfrm>
      </p:grpSpPr>
      <p:pic>
        <p:nvPicPr>
          <p:cNvPr id="375" name="Google Shape;375;p133"/>
          <p:cNvPicPr preferRelativeResize="0"/>
          <p:nvPr/>
        </p:nvPicPr>
        <p:blipFill rotWithShape="1">
          <a:blip r:embed="rId2">
            <a:alphaModFix amt="50000"/>
          </a:blip>
          <a:srcRect/>
          <a:stretch/>
        </p:blipFill>
        <p:spPr>
          <a:xfrm>
            <a:off x="-1" y="0"/>
            <a:ext cx="16233457" cy="9144000"/>
          </a:xfrm>
          <a:prstGeom prst="rect">
            <a:avLst/>
          </a:prstGeom>
          <a:noFill/>
          <a:ln>
            <a:noFill/>
          </a:ln>
        </p:spPr>
      </p:pic>
      <p:sp>
        <p:nvSpPr>
          <p:cNvPr id="376" name="Google Shape;376;p133"/>
          <p:cNvSpPr txBox="1">
            <a:spLocks noGrp="1"/>
          </p:cNvSpPr>
          <p:nvPr>
            <p:ph type="body" idx="1"/>
          </p:nvPr>
        </p:nvSpPr>
        <p:spPr>
          <a:xfrm>
            <a:off x="723900" y="508000"/>
            <a:ext cx="12872179" cy="1244437"/>
          </a:xfrm>
          <a:prstGeom prst="rect">
            <a:avLst/>
          </a:prstGeom>
          <a:noFill/>
          <a:ln>
            <a:noFill/>
          </a:ln>
        </p:spPr>
        <p:txBody>
          <a:bodyPr spcFirstLastPara="1" wrap="square" lIns="0" tIns="0" rIns="0" bIns="0" anchor="ctr" anchorCtr="0">
            <a:normAutofit/>
          </a:bodyPr>
          <a:lstStyle>
            <a:lvl1pPr marL="457200" lvl="0" indent="-228600" algn="l">
              <a:lnSpc>
                <a:spcPct val="100000"/>
              </a:lnSpc>
              <a:spcBef>
                <a:spcPts val="3900"/>
              </a:spcBef>
              <a:spcAft>
                <a:spcPts val="0"/>
              </a:spcAft>
              <a:buClr>
                <a:schemeClr val="accent1"/>
              </a:buClr>
              <a:buSzPts val="3600"/>
              <a:buFont typeface="Helvetica Neue"/>
              <a:buNone/>
              <a:defRPr sz="48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77" name="Google Shape;377;p133"/>
          <p:cNvSpPr txBox="1">
            <a:spLocks noGrp="1"/>
          </p:cNvSpPr>
          <p:nvPr>
            <p:ph type="body" idx="2"/>
          </p:nvPr>
        </p:nvSpPr>
        <p:spPr>
          <a:xfrm>
            <a:off x="723900" y="1752437"/>
            <a:ext cx="13381039" cy="5650996"/>
          </a:xfrm>
          <a:prstGeom prst="rect">
            <a:avLst/>
          </a:prstGeom>
          <a:noFill/>
          <a:ln>
            <a:noFill/>
          </a:ln>
        </p:spPr>
        <p:txBody>
          <a:bodyPr spcFirstLastPara="1" wrap="square" lIns="0" tIns="180000" rIns="0" bIns="180000" anchor="t" anchorCtr="0">
            <a:normAutofit/>
          </a:bodyPr>
          <a:lstStyle>
            <a:lvl1pPr marL="457200" lvl="0" indent="-228600" algn="l">
              <a:lnSpc>
                <a:spcPct val="100000"/>
              </a:lnSpc>
              <a:spcBef>
                <a:spcPts val="3900"/>
              </a:spcBef>
              <a:spcAft>
                <a:spcPts val="0"/>
              </a:spcAft>
              <a:buClr>
                <a:srgbClr val="353535"/>
              </a:buClr>
              <a:buSzPts val="1950"/>
              <a:buFont typeface="Helvetica Neue"/>
              <a:buNone/>
              <a:defRPr sz="26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78" name="Google Shape;378;p133"/>
          <p:cNvSpPr/>
          <p:nvPr/>
        </p:nvSpPr>
        <p:spPr>
          <a:xfrm>
            <a:off x="10252468" y="4415439"/>
            <a:ext cx="10269600" cy="2016000"/>
          </a:xfrm>
          <a:prstGeom prst="roundRect">
            <a:avLst>
              <a:gd name="adj" fmla="val 50000"/>
            </a:avLst>
          </a:prstGeom>
          <a:solidFill>
            <a:schemeClr val="accent6"/>
          </a:solidFill>
          <a:ln>
            <a:noFill/>
          </a:ln>
          <a:effectLst>
            <a:outerShdw blurRad="25400" dist="12700" dir="5400000" rotWithShape="0">
              <a:srgbClr val="000000">
                <a:alpha val="49411"/>
              </a:srgb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379" name="Google Shape;379;p133"/>
          <p:cNvSpPr txBox="1">
            <a:spLocks noGrp="1"/>
          </p:cNvSpPr>
          <p:nvPr>
            <p:ph type="body" idx="3"/>
          </p:nvPr>
        </p:nvSpPr>
        <p:spPr>
          <a:xfrm>
            <a:off x="11397343" y="4492300"/>
            <a:ext cx="4681960" cy="1854195"/>
          </a:xfrm>
          <a:prstGeom prst="rect">
            <a:avLst/>
          </a:prstGeom>
          <a:noFill/>
          <a:ln>
            <a:noFill/>
          </a:ln>
        </p:spPr>
        <p:txBody>
          <a:bodyPr spcFirstLastPara="1" wrap="square" lIns="0" tIns="0" rIns="0" bIns="0" anchor="ctr" anchorCtr="0">
            <a:normAutofit/>
          </a:bodyPr>
          <a:lstStyle>
            <a:lvl1pPr marL="457200" lvl="0" indent="-228600" algn="l">
              <a:lnSpc>
                <a:spcPct val="100000"/>
              </a:lnSpc>
              <a:spcBef>
                <a:spcPts val="3900"/>
              </a:spcBef>
              <a:spcAft>
                <a:spcPts val="0"/>
              </a:spcAft>
              <a:buClr>
                <a:schemeClr val="lt1"/>
              </a:buClr>
              <a:buSzPts val="3000"/>
              <a:buFont typeface="Helvetica Neue"/>
              <a:buNone/>
              <a:defRPr sz="4000" b="1" i="1">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80" name="Google Shape;380;p133"/>
          <p:cNvSpPr txBox="1">
            <a:spLocks noGrp="1"/>
          </p:cNvSpPr>
          <p:nvPr>
            <p:ph type="ftr" idx="11"/>
          </p:nvPr>
        </p:nvSpPr>
        <p:spPr>
          <a:xfrm>
            <a:off x="7246916" y="8551495"/>
            <a:ext cx="8290521" cy="376237"/>
          </a:xfrm>
          <a:prstGeom prst="rect">
            <a:avLst/>
          </a:prstGeom>
          <a:noFill/>
          <a:ln>
            <a:noFill/>
          </a:ln>
        </p:spPr>
        <p:txBody>
          <a:bodyPr spcFirstLastPara="1" wrap="square" lIns="0" tIns="0" rIns="0" bIns="0" anchor="ctr" anchorCtr="0">
            <a:normAutofit/>
          </a:bodyPr>
          <a:lstStyle>
            <a:lvl1pPr lvl="0" algn="r">
              <a:lnSpc>
                <a:spcPct val="100000"/>
              </a:lnSpc>
              <a:spcBef>
                <a:spcPts val="0"/>
              </a:spcBef>
              <a:spcAft>
                <a:spcPts val="0"/>
              </a:spcAft>
              <a:buClr>
                <a:srgbClr val="6A6A6A"/>
              </a:buClr>
              <a:buSzPts val="1400"/>
              <a:buFont typeface="Open Sans Light"/>
              <a:buNone/>
              <a:defRPr sz="1400" b="0" i="0">
                <a:solidFill>
                  <a:srgbClr val="6A6A6A"/>
                </a:solidFill>
                <a:latin typeface="Open Sans Light"/>
                <a:ea typeface="Open Sans Light"/>
                <a:cs typeface="Open Sans Light"/>
                <a:sym typeface="Open Sans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381" name="Google Shape;381;p133"/>
          <p:cNvSpPr txBox="1">
            <a:spLocks noGrp="1"/>
          </p:cNvSpPr>
          <p:nvPr>
            <p:ph type="sldNum" idx="12"/>
          </p:nvPr>
        </p:nvSpPr>
        <p:spPr>
          <a:xfrm>
            <a:off x="15571303" y="8551494"/>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1pPr>
            <a:lvl2pPr marL="0" marR="0" lvl="1"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2pPr>
            <a:lvl3pPr marL="0" marR="0" lvl="2"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3pPr>
            <a:lvl4pPr marL="0" marR="0" lvl="3"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4pPr>
            <a:lvl5pPr marL="0" marR="0" lvl="4"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5pPr>
            <a:lvl6pPr marL="0" marR="0" lvl="5"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6pPr>
            <a:lvl7pPr marL="0" marR="0" lvl="6"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7pPr>
            <a:lvl8pPr marL="0" marR="0" lvl="7"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8pPr>
            <a:lvl9pPr marL="0" marR="0" lvl="8"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extLst>
    <p:ext uri="{DCECCB84-F9BA-43D5-87BE-67443E8EF086}">
      <p15:sldGuideLst xmlns:p15="http://schemas.microsoft.com/office/powerpoint/2012/main">
        <p15:guide id="1" orient="horz" pos="2880">
          <p15:clr>
            <a:srgbClr val="FBAE40"/>
          </p15:clr>
        </p15:guide>
        <p15:guide id="2" pos="5120">
          <p15:clr>
            <a:srgbClr val="FBAE40"/>
          </p15:clr>
        </p15:guide>
        <p15:guide id="3" orient="horz" pos="499">
          <p15:clr>
            <a:srgbClr val="FBAE40"/>
          </p15:clr>
        </p15:guide>
        <p15:guide id="4" orient="horz" pos="1111">
          <p15:clr>
            <a:srgbClr val="FBAE40"/>
          </p15:clr>
        </p15:guide>
        <p15:guide id="5" orient="horz" pos="4672">
          <p15:clr>
            <a:srgbClr val="FBAE40"/>
          </p15:clr>
        </p15:guide>
        <p15:guide id="6" pos="8885">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382"/>
        <p:cNvGrpSpPr/>
        <p:nvPr/>
      </p:nvGrpSpPr>
      <p:grpSpPr>
        <a:xfrm>
          <a:off x="0" y="0"/>
          <a:ext cx="0" cy="0"/>
          <a:chOff x="0" y="0"/>
          <a:chExt cx="0" cy="0"/>
        </a:xfrm>
      </p:grpSpPr>
      <p:pic>
        <p:nvPicPr>
          <p:cNvPr id="383" name="Google Shape;383;p134"/>
          <p:cNvPicPr preferRelativeResize="0"/>
          <p:nvPr/>
        </p:nvPicPr>
        <p:blipFill rotWithShape="1">
          <a:blip r:embed="rId2">
            <a:alphaModFix amt="50000"/>
          </a:blip>
          <a:srcRect/>
          <a:stretch/>
        </p:blipFill>
        <p:spPr>
          <a:xfrm rot="10800000">
            <a:off x="1984089" y="0"/>
            <a:ext cx="14271911" cy="8039100"/>
          </a:xfrm>
          <a:prstGeom prst="rect">
            <a:avLst/>
          </a:prstGeom>
          <a:noFill/>
          <a:ln>
            <a:noFill/>
          </a:ln>
        </p:spPr>
      </p:pic>
      <p:sp>
        <p:nvSpPr>
          <p:cNvPr id="384" name="Google Shape;384;p134"/>
          <p:cNvSpPr txBox="1">
            <a:spLocks noGrp="1"/>
          </p:cNvSpPr>
          <p:nvPr>
            <p:ph type="body" idx="1"/>
          </p:nvPr>
        </p:nvSpPr>
        <p:spPr>
          <a:xfrm>
            <a:off x="711200" y="4584702"/>
            <a:ext cx="12888913" cy="2832098"/>
          </a:xfrm>
          <a:prstGeom prst="rect">
            <a:avLst/>
          </a:prstGeom>
          <a:noFill/>
          <a:ln>
            <a:noFill/>
          </a:ln>
        </p:spPr>
        <p:txBody>
          <a:bodyPr spcFirstLastPara="1" wrap="square" lIns="0" tIns="180000" rIns="0" bIns="0" anchor="t" anchorCtr="0">
            <a:normAutofit/>
          </a:bodyPr>
          <a:lstStyle>
            <a:lvl1pPr marL="457200" lvl="0" indent="-228600" algn="l">
              <a:lnSpc>
                <a:spcPct val="100000"/>
              </a:lnSpc>
              <a:spcBef>
                <a:spcPts val="300"/>
              </a:spcBef>
              <a:spcAft>
                <a:spcPts val="0"/>
              </a:spcAft>
              <a:buClr>
                <a:schemeClr val="accent6"/>
              </a:buClr>
              <a:buSzPts val="3300"/>
              <a:buFont typeface="Helvetica Neue"/>
              <a:buNone/>
              <a:defRPr sz="4400" b="0" i="0">
                <a:solidFill>
                  <a:schemeClr val="accent6"/>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85" name="Google Shape;385;p134"/>
          <p:cNvSpPr txBox="1">
            <a:spLocks noGrp="1"/>
          </p:cNvSpPr>
          <p:nvPr>
            <p:ph type="body" idx="2"/>
          </p:nvPr>
        </p:nvSpPr>
        <p:spPr>
          <a:xfrm>
            <a:off x="711198" y="2045544"/>
            <a:ext cx="12888916" cy="2539157"/>
          </a:xfrm>
          <a:prstGeom prst="rect">
            <a:avLst/>
          </a:prstGeom>
          <a:noFill/>
          <a:ln>
            <a:noFill/>
          </a:ln>
        </p:spPr>
        <p:txBody>
          <a:bodyPr spcFirstLastPara="1" wrap="square" lIns="0" tIns="0" rIns="0" bIns="0" anchor="b" anchorCtr="0">
            <a:normAutofit/>
          </a:bodyPr>
          <a:lstStyle>
            <a:lvl1pPr marL="457200" lvl="0" indent="-228600" algn="l">
              <a:lnSpc>
                <a:spcPct val="75000"/>
              </a:lnSpc>
              <a:spcBef>
                <a:spcPts val="0"/>
              </a:spcBef>
              <a:spcAft>
                <a:spcPts val="0"/>
              </a:spcAft>
              <a:buClr>
                <a:schemeClr val="accent1"/>
              </a:buClr>
              <a:buSzPts val="14250"/>
              <a:buFont typeface="Helvetica Neue"/>
              <a:buNone/>
              <a:defRPr sz="190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386" name="Google Shape;386;p134"/>
          <p:cNvPicPr preferRelativeResize="0"/>
          <p:nvPr/>
        </p:nvPicPr>
        <p:blipFill rotWithShape="1">
          <a:blip r:embed="rId3">
            <a:alphaModFix/>
          </a:blip>
          <a:srcRect/>
          <a:stretch/>
        </p:blipFill>
        <p:spPr>
          <a:xfrm>
            <a:off x="12737242" y="1653863"/>
            <a:ext cx="1193305" cy="1193305"/>
          </a:xfrm>
          <a:prstGeom prst="rect">
            <a:avLst/>
          </a:prstGeom>
          <a:noFill/>
          <a:ln>
            <a:noFill/>
          </a:ln>
        </p:spPr>
      </p:pic>
      <p:sp>
        <p:nvSpPr>
          <p:cNvPr id="387" name="Google Shape;387;p134"/>
          <p:cNvSpPr txBox="1">
            <a:spLocks noGrp="1"/>
          </p:cNvSpPr>
          <p:nvPr>
            <p:ph type="ftr" idx="11"/>
          </p:nvPr>
        </p:nvSpPr>
        <p:spPr>
          <a:xfrm>
            <a:off x="7246916" y="8551495"/>
            <a:ext cx="8290521" cy="376237"/>
          </a:xfrm>
          <a:prstGeom prst="rect">
            <a:avLst/>
          </a:prstGeom>
          <a:noFill/>
          <a:ln>
            <a:noFill/>
          </a:ln>
        </p:spPr>
        <p:txBody>
          <a:bodyPr spcFirstLastPara="1" wrap="square" lIns="0" tIns="0" rIns="0" bIns="0" anchor="ctr" anchorCtr="0">
            <a:normAutofit/>
          </a:bodyPr>
          <a:lstStyle>
            <a:lvl1pPr lvl="0" algn="r">
              <a:lnSpc>
                <a:spcPct val="100000"/>
              </a:lnSpc>
              <a:spcBef>
                <a:spcPts val="0"/>
              </a:spcBef>
              <a:spcAft>
                <a:spcPts val="0"/>
              </a:spcAft>
              <a:buClr>
                <a:srgbClr val="6A6A6A"/>
              </a:buClr>
              <a:buSzPts val="1400"/>
              <a:buFont typeface="Open Sans Light"/>
              <a:buNone/>
              <a:defRPr sz="1400" b="0" i="0">
                <a:solidFill>
                  <a:srgbClr val="6A6A6A"/>
                </a:solidFill>
                <a:latin typeface="Open Sans Light"/>
                <a:ea typeface="Open Sans Light"/>
                <a:cs typeface="Open Sans Light"/>
                <a:sym typeface="Open Sans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388" name="Google Shape;388;p134"/>
          <p:cNvSpPr txBox="1">
            <a:spLocks noGrp="1"/>
          </p:cNvSpPr>
          <p:nvPr>
            <p:ph type="sldNum" idx="12"/>
          </p:nvPr>
        </p:nvSpPr>
        <p:spPr>
          <a:xfrm>
            <a:off x="15571303" y="8551494"/>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1pPr>
            <a:lvl2pPr marL="0" marR="0" lvl="1"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2pPr>
            <a:lvl3pPr marL="0" marR="0" lvl="2"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3pPr>
            <a:lvl4pPr marL="0" marR="0" lvl="3"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4pPr>
            <a:lvl5pPr marL="0" marR="0" lvl="4"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5pPr>
            <a:lvl6pPr marL="0" marR="0" lvl="5"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6pPr>
            <a:lvl7pPr marL="0" marR="0" lvl="6"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7pPr>
            <a:lvl8pPr marL="0" marR="0" lvl="7"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8pPr>
            <a:lvl9pPr marL="0" marR="0" lvl="8"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1_Title - Full Photo">
  <p:cSld name="1_Title - Full Photo">
    <p:spTree>
      <p:nvGrpSpPr>
        <p:cNvPr id="1" name="Shape 389"/>
        <p:cNvGrpSpPr/>
        <p:nvPr/>
      </p:nvGrpSpPr>
      <p:grpSpPr>
        <a:xfrm>
          <a:off x="0" y="0"/>
          <a:ext cx="0" cy="0"/>
          <a:chOff x="0" y="0"/>
          <a:chExt cx="0" cy="0"/>
        </a:xfrm>
      </p:grpSpPr>
      <p:pic>
        <p:nvPicPr>
          <p:cNvPr id="390" name="Google Shape;390;p135"/>
          <p:cNvPicPr preferRelativeResize="0"/>
          <p:nvPr/>
        </p:nvPicPr>
        <p:blipFill rotWithShape="1">
          <a:blip r:embed="rId2">
            <a:alphaModFix/>
          </a:blip>
          <a:srcRect t="15615" b="-15614"/>
          <a:stretch/>
        </p:blipFill>
        <p:spPr>
          <a:xfrm>
            <a:off x="0" y="0"/>
            <a:ext cx="16256001" cy="10837333"/>
          </a:xfrm>
          <a:prstGeom prst="rect">
            <a:avLst/>
          </a:prstGeom>
          <a:noFill/>
          <a:ln>
            <a:noFill/>
          </a:ln>
        </p:spPr>
      </p:pic>
      <p:sp>
        <p:nvSpPr>
          <p:cNvPr id="391" name="Google Shape;391;p135"/>
          <p:cNvSpPr/>
          <p:nvPr/>
        </p:nvSpPr>
        <p:spPr>
          <a:xfrm>
            <a:off x="0" y="14024"/>
            <a:ext cx="16256001" cy="8064000"/>
          </a:xfrm>
          <a:prstGeom prst="rect">
            <a:avLst/>
          </a:prstGeom>
          <a:gradFill>
            <a:gsLst>
              <a:gs pos="0">
                <a:srgbClr val="2D3293"/>
              </a:gs>
              <a:gs pos="8000">
                <a:srgbClr val="2D3293"/>
              </a:gs>
              <a:gs pos="100000">
                <a:srgbClr val="2D3293">
                  <a:alpha val="0"/>
                </a:srgbClr>
              </a:gs>
            </a:gsLst>
            <a:lin ang="5400000" scaled="0"/>
          </a:gradFill>
          <a:ln>
            <a:noFill/>
          </a:ln>
          <a:effectLst>
            <a:outerShdw blurRad="25400" dist="12700" dir="5400000" rotWithShape="0">
              <a:schemeClr val="accent1">
                <a:alpha val="49411"/>
              </a:scheme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392" name="Google Shape;392;p135"/>
          <p:cNvSpPr txBox="1">
            <a:spLocks noGrp="1"/>
          </p:cNvSpPr>
          <p:nvPr>
            <p:ph type="body" idx="1"/>
          </p:nvPr>
        </p:nvSpPr>
        <p:spPr>
          <a:xfrm>
            <a:off x="711200" y="792163"/>
            <a:ext cx="12888913" cy="4718837"/>
          </a:xfrm>
          <a:prstGeom prst="rect">
            <a:avLst/>
          </a:prstGeom>
          <a:noFill/>
          <a:ln>
            <a:noFill/>
          </a:ln>
        </p:spPr>
        <p:txBody>
          <a:bodyPr spcFirstLastPara="1" wrap="square" lIns="0" tIns="0" rIns="0" bIns="0" anchor="b" anchorCtr="0">
            <a:normAutofit/>
          </a:bodyPr>
          <a:lstStyle>
            <a:lvl1pPr marL="457200" lvl="0" indent="-228600" algn="l">
              <a:lnSpc>
                <a:spcPct val="85000"/>
              </a:lnSpc>
              <a:spcBef>
                <a:spcPts val="0"/>
              </a:spcBef>
              <a:spcAft>
                <a:spcPts val="0"/>
              </a:spcAft>
              <a:buClr>
                <a:schemeClr val="lt1"/>
              </a:buClr>
              <a:buSzPts val="10800"/>
              <a:buFont typeface="Helvetica Neue"/>
              <a:buNone/>
              <a:defRPr sz="14400" b="1"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93" name="Google Shape;393;p135"/>
          <p:cNvSpPr txBox="1">
            <a:spLocks noGrp="1"/>
          </p:cNvSpPr>
          <p:nvPr>
            <p:ph type="body" idx="2"/>
          </p:nvPr>
        </p:nvSpPr>
        <p:spPr>
          <a:xfrm>
            <a:off x="711201" y="5511000"/>
            <a:ext cx="6603999" cy="1905800"/>
          </a:xfrm>
          <a:prstGeom prst="rect">
            <a:avLst/>
          </a:prstGeom>
          <a:noFill/>
          <a:ln>
            <a:noFill/>
          </a:ln>
        </p:spPr>
        <p:txBody>
          <a:bodyPr spcFirstLastPara="1" wrap="square" lIns="0" tIns="180000" rIns="0" bIns="0" anchor="t" anchorCtr="0">
            <a:normAutofit/>
          </a:bodyPr>
          <a:lstStyle>
            <a:lvl1pPr marL="457200" lvl="0" indent="-228600" algn="l">
              <a:lnSpc>
                <a:spcPct val="85000"/>
              </a:lnSpc>
              <a:spcBef>
                <a:spcPts val="0"/>
              </a:spcBef>
              <a:spcAft>
                <a:spcPts val="0"/>
              </a:spcAft>
              <a:buClr>
                <a:schemeClr val="lt1"/>
              </a:buClr>
              <a:buSzPts val="3300"/>
              <a:buFont typeface="Helvetica Neue"/>
              <a:buNone/>
              <a:defRPr sz="4400" b="1"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394" name="Google Shape;394;p135"/>
          <p:cNvSpPr txBox="1"/>
          <p:nvPr/>
        </p:nvSpPr>
        <p:spPr>
          <a:xfrm>
            <a:off x="18712067" y="3610626"/>
            <a:ext cx="96245" cy="588623"/>
          </a:xfrm>
          <a:prstGeom prst="rect">
            <a:avLst/>
          </a:prstGeom>
          <a:no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3200"/>
              <a:buFont typeface="Helvetica Neue Light"/>
              <a:buNone/>
            </a:pPr>
            <a:endParaRPr sz="3200" b="0" i="0" u="none" strike="noStrike" cap="none">
              <a:solidFill>
                <a:srgbClr val="000000"/>
              </a:solidFill>
              <a:latin typeface="Helvetica Neue Light"/>
              <a:ea typeface="Helvetica Neue Light"/>
              <a:cs typeface="Helvetica Neue Light"/>
              <a:sym typeface="Helvetica Neue Light"/>
            </a:endParaRPr>
          </a:p>
        </p:txBody>
      </p:sp>
      <p:sp>
        <p:nvSpPr>
          <p:cNvPr id="395" name="Google Shape;395;p135"/>
          <p:cNvSpPr/>
          <p:nvPr/>
        </p:nvSpPr>
        <p:spPr>
          <a:xfrm>
            <a:off x="7516100" y="6216919"/>
            <a:ext cx="10269600" cy="2398426"/>
          </a:xfrm>
          <a:prstGeom prst="roundRect">
            <a:avLst>
              <a:gd name="adj" fmla="val 50000"/>
            </a:avLst>
          </a:prstGeom>
          <a:solidFill>
            <a:schemeClr val="accent6"/>
          </a:solidFill>
          <a:ln>
            <a:noFill/>
          </a:ln>
          <a:effectLst>
            <a:outerShdw blurRad="25400" dist="12700" dir="5400000" rotWithShape="0">
              <a:srgbClr val="000000">
                <a:alpha val="49411"/>
              </a:srgb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396" name="Google Shape;396;p135"/>
          <p:cNvSpPr txBox="1">
            <a:spLocks noGrp="1"/>
          </p:cNvSpPr>
          <p:nvPr>
            <p:ph type="body" idx="3"/>
          </p:nvPr>
        </p:nvSpPr>
        <p:spPr>
          <a:xfrm>
            <a:off x="8239374" y="6506316"/>
            <a:ext cx="7728759" cy="1854195"/>
          </a:xfrm>
          <a:prstGeom prst="rect">
            <a:avLst/>
          </a:prstGeom>
          <a:noFill/>
          <a:ln>
            <a:noFill/>
          </a:ln>
        </p:spPr>
        <p:txBody>
          <a:bodyPr spcFirstLastPara="1" wrap="square" lIns="0" tIns="0" rIns="0" bIns="0" anchor="ctr" anchorCtr="0">
            <a:noAutofit/>
          </a:bodyPr>
          <a:lstStyle>
            <a:lvl1pPr marL="457200" lvl="0" indent="-228600" algn="l">
              <a:lnSpc>
                <a:spcPct val="100000"/>
              </a:lnSpc>
              <a:spcBef>
                <a:spcPts val="3900"/>
              </a:spcBef>
              <a:spcAft>
                <a:spcPts val="0"/>
              </a:spcAft>
              <a:buClr>
                <a:schemeClr val="lt1"/>
              </a:buClr>
              <a:buSzPts val="3300"/>
              <a:buFont typeface="Helvetica Neue"/>
              <a:buNone/>
              <a:defRPr sz="4400" b="1" i="1">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3_Blank_statement">
  <p:cSld name="3_Blank_statement">
    <p:spTree>
      <p:nvGrpSpPr>
        <p:cNvPr id="1" name="Shape 397"/>
        <p:cNvGrpSpPr/>
        <p:nvPr/>
      </p:nvGrpSpPr>
      <p:grpSpPr>
        <a:xfrm>
          <a:off x="0" y="0"/>
          <a:ext cx="0" cy="0"/>
          <a:chOff x="0" y="0"/>
          <a:chExt cx="0" cy="0"/>
        </a:xfrm>
      </p:grpSpPr>
      <p:sp>
        <p:nvSpPr>
          <p:cNvPr id="398" name="Google Shape;398;p136"/>
          <p:cNvSpPr/>
          <p:nvPr/>
        </p:nvSpPr>
        <p:spPr>
          <a:xfrm>
            <a:off x="0" y="0"/>
            <a:ext cx="16256001" cy="9144000"/>
          </a:xfrm>
          <a:prstGeom prst="rect">
            <a:avLst/>
          </a:prstGeom>
          <a:gradFill>
            <a:gsLst>
              <a:gs pos="0">
                <a:srgbClr val="2D3293"/>
              </a:gs>
              <a:gs pos="33000">
                <a:srgbClr val="2D3293"/>
              </a:gs>
              <a:gs pos="100000">
                <a:srgbClr val="1D66B2"/>
              </a:gs>
            </a:gsLst>
            <a:lin ang="12600000" scaled="0"/>
          </a:gradFill>
          <a:ln>
            <a:noFill/>
          </a:ln>
          <a:effectLst>
            <a:outerShdw blurRad="25400" dist="12700" dir="5400000" rotWithShape="0">
              <a:srgbClr val="000000">
                <a:alpha val="49411"/>
              </a:srgb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pic>
        <p:nvPicPr>
          <p:cNvPr id="399" name="Google Shape;399;p136"/>
          <p:cNvPicPr preferRelativeResize="0"/>
          <p:nvPr/>
        </p:nvPicPr>
        <p:blipFill rotWithShape="1">
          <a:blip r:embed="rId2">
            <a:alphaModFix/>
          </a:blip>
          <a:srcRect/>
          <a:stretch/>
        </p:blipFill>
        <p:spPr>
          <a:xfrm rot="-5400000">
            <a:off x="13353933" y="6241933"/>
            <a:ext cx="2335200" cy="3502800"/>
          </a:xfrm>
          <a:prstGeom prst="rect">
            <a:avLst/>
          </a:prstGeom>
          <a:noFill/>
          <a:ln>
            <a:noFill/>
          </a:ln>
        </p:spPr>
      </p:pic>
      <p:sp>
        <p:nvSpPr>
          <p:cNvPr id="400" name="Google Shape;400;p136"/>
          <p:cNvSpPr txBox="1">
            <a:spLocks noGrp="1"/>
          </p:cNvSpPr>
          <p:nvPr>
            <p:ph type="body" idx="1"/>
          </p:nvPr>
        </p:nvSpPr>
        <p:spPr>
          <a:xfrm>
            <a:off x="541867" y="829734"/>
            <a:ext cx="14986000" cy="7653866"/>
          </a:xfrm>
          <a:prstGeom prst="rect">
            <a:avLst/>
          </a:prstGeom>
          <a:noFill/>
          <a:ln>
            <a:noFill/>
          </a:ln>
        </p:spPr>
        <p:txBody>
          <a:bodyPr spcFirstLastPara="1" wrap="square" lIns="0" tIns="0" rIns="0" bIns="0" anchor="ctr" anchorCtr="0">
            <a:normAutofit/>
          </a:bodyPr>
          <a:lstStyle>
            <a:lvl1pPr marL="457200" lvl="0" indent="-228600" algn="ctr">
              <a:lnSpc>
                <a:spcPct val="100000"/>
              </a:lnSpc>
              <a:spcBef>
                <a:spcPts val="0"/>
              </a:spcBef>
              <a:spcAft>
                <a:spcPts val="0"/>
              </a:spcAft>
              <a:buClr>
                <a:schemeClr val="lt1"/>
              </a:buClr>
              <a:buSzPts val="6600"/>
              <a:buFont typeface="Helvetica Neue"/>
              <a:buNone/>
              <a:defRPr sz="8800" b="0"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Quote 2">
  <p:cSld name="Quote 2">
    <p:spTree>
      <p:nvGrpSpPr>
        <p:cNvPr id="1" name="Shape 401"/>
        <p:cNvGrpSpPr/>
        <p:nvPr/>
      </p:nvGrpSpPr>
      <p:grpSpPr>
        <a:xfrm>
          <a:off x="0" y="0"/>
          <a:ext cx="0" cy="0"/>
          <a:chOff x="0" y="0"/>
          <a:chExt cx="0" cy="0"/>
        </a:xfrm>
      </p:grpSpPr>
      <p:sp>
        <p:nvSpPr>
          <p:cNvPr id="402" name="Google Shape;402;p137"/>
          <p:cNvSpPr/>
          <p:nvPr/>
        </p:nvSpPr>
        <p:spPr>
          <a:xfrm>
            <a:off x="0" y="0"/>
            <a:ext cx="16256001" cy="9144000"/>
          </a:xfrm>
          <a:prstGeom prst="rect">
            <a:avLst/>
          </a:prstGeom>
          <a:gradFill>
            <a:gsLst>
              <a:gs pos="0">
                <a:schemeClr val="accent5"/>
              </a:gs>
              <a:gs pos="33000">
                <a:schemeClr val="accent5"/>
              </a:gs>
              <a:gs pos="100000">
                <a:schemeClr val="accent3"/>
              </a:gs>
            </a:gsLst>
            <a:lin ang="3600000" scaled="0"/>
          </a:gradFill>
          <a:ln>
            <a:noFill/>
          </a:ln>
          <a:effectLst>
            <a:outerShdw blurRad="25400" dist="12700" dir="5400000" rotWithShape="0">
              <a:srgbClr val="000000">
                <a:alpha val="49411"/>
              </a:srgb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pic>
        <p:nvPicPr>
          <p:cNvPr id="403" name="Google Shape;403;p137"/>
          <p:cNvPicPr preferRelativeResize="0"/>
          <p:nvPr/>
        </p:nvPicPr>
        <p:blipFill rotWithShape="1">
          <a:blip r:embed="rId2">
            <a:alphaModFix/>
          </a:blip>
          <a:srcRect/>
          <a:stretch/>
        </p:blipFill>
        <p:spPr>
          <a:xfrm rot="10800000">
            <a:off x="436085" y="815901"/>
            <a:ext cx="1012668" cy="867551"/>
          </a:xfrm>
          <a:prstGeom prst="rect">
            <a:avLst/>
          </a:prstGeom>
          <a:noFill/>
          <a:ln>
            <a:noFill/>
          </a:ln>
        </p:spPr>
      </p:pic>
      <p:sp>
        <p:nvSpPr>
          <p:cNvPr id="404" name="Google Shape;404;p137"/>
          <p:cNvSpPr txBox="1">
            <a:spLocks noGrp="1"/>
          </p:cNvSpPr>
          <p:nvPr>
            <p:ph type="body" idx="1"/>
          </p:nvPr>
        </p:nvSpPr>
        <p:spPr>
          <a:xfrm>
            <a:off x="999060" y="956202"/>
            <a:ext cx="10487597" cy="5436228"/>
          </a:xfrm>
          <a:prstGeom prst="rect">
            <a:avLst/>
          </a:prstGeom>
          <a:noFill/>
          <a:ln>
            <a:noFill/>
          </a:ln>
        </p:spPr>
        <p:txBody>
          <a:bodyPr spcFirstLastPara="1" wrap="square" lIns="0" tIns="0" rIns="0" bIns="0" anchor="ctr" anchorCtr="0">
            <a:normAutofit/>
          </a:bodyPr>
          <a:lstStyle>
            <a:lvl1pPr marL="457200" lvl="0" indent="-228600" algn="r">
              <a:lnSpc>
                <a:spcPct val="85000"/>
              </a:lnSpc>
              <a:spcBef>
                <a:spcPts val="0"/>
              </a:spcBef>
              <a:spcAft>
                <a:spcPts val="0"/>
              </a:spcAft>
              <a:buClr>
                <a:schemeClr val="lt1"/>
              </a:buClr>
              <a:buSzPts val="6000"/>
              <a:buFont typeface="Helvetica Neue"/>
              <a:buNone/>
              <a:defRPr sz="8000" b="1"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05" name="Google Shape;405;p137"/>
          <p:cNvSpPr txBox="1">
            <a:spLocks noGrp="1"/>
          </p:cNvSpPr>
          <p:nvPr>
            <p:ph type="body" idx="2"/>
          </p:nvPr>
        </p:nvSpPr>
        <p:spPr>
          <a:xfrm>
            <a:off x="11991084" y="4572000"/>
            <a:ext cx="3851149" cy="872281"/>
          </a:xfrm>
          <a:prstGeom prst="rect">
            <a:avLst/>
          </a:prstGeom>
          <a:noFill/>
          <a:ln>
            <a:noFill/>
          </a:ln>
        </p:spPr>
        <p:txBody>
          <a:bodyPr spcFirstLastPara="1" wrap="square" lIns="0" tIns="0" rIns="0" bIns="0" anchor="b" anchorCtr="0">
            <a:normAutofit/>
          </a:bodyPr>
          <a:lstStyle>
            <a:lvl1pPr marL="457200" lvl="0" indent="-228600" algn="l">
              <a:lnSpc>
                <a:spcPct val="100000"/>
              </a:lnSpc>
              <a:spcBef>
                <a:spcPts val="0"/>
              </a:spcBef>
              <a:spcAft>
                <a:spcPts val="0"/>
              </a:spcAft>
              <a:buClr>
                <a:srgbClr val="2D3293"/>
              </a:buClr>
              <a:buSzPts val="3600"/>
              <a:buFont typeface="Helvetica Neue"/>
              <a:buNone/>
              <a:defRPr sz="4800" b="0" i="1">
                <a:solidFill>
                  <a:srgbClr val="2D3293"/>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406" name="Google Shape;406;p137"/>
          <p:cNvPicPr preferRelativeResize="0"/>
          <p:nvPr/>
        </p:nvPicPr>
        <p:blipFill rotWithShape="1">
          <a:blip r:embed="rId3">
            <a:alphaModFix/>
          </a:blip>
          <a:srcRect/>
          <a:stretch/>
        </p:blipFill>
        <p:spPr>
          <a:xfrm rot="-5400000" flipH="1">
            <a:off x="14230670" y="-414216"/>
            <a:ext cx="1615589" cy="2423383"/>
          </a:xfrm>
          <a:prstGeom prst="rect">
            <a:avLst/>
          </a:prstGeom>
          <a:noFill/>
          <a:ln>
            <a:noFill/>
          </a:ln>
        </p:spPr>
      </p:pic>
      <p:pic>
        <p:nvPicPr>
          <p:cNvPr id="407" name="Google Shape;407;p137"/>
          <p:cNvPicPr preferRelativeResize="0"/>
          <p:nvPr/>
        </p:nvPicPr>
        <p:blipFill rotWithShape="1">
          <a:blip r:embed="rId3">
            <a:alphaModFix/>
          </a:blip>
          <a:srcRect/>
          <a:stretch/>
        </p:blipFill>
        <p:spPr>
          <a:xfrm rot="5400000" flipH="1">
            <a:off x="409739" y="6025863"/>
            <a:ext cx="1615589" cy="2423383"/>
          </a:xfrm>
          <a:prstGeom prst="rect">
            <a:avLst/>
          </a:prstGeom>
          <a:noFill/>
          <a:ln>
            <a:noFill/>
          </a:ln>
        </p:spPr>
      </p:pic>
      <p:sp>
        <p:nvSpPr>
          <p:cNvPr id="408" name="Google Shape;408;p137"/>
          <p:cNvSpPr/>
          <p:nvPr/>
        </p:nvSpPr>
        <p:spPr>
          <a:xfrm>
            <a:off x="0" y="8026400"/>
            <a:ext cx="16256001" cy="1117600"/>
          </a:xfrm>
          <a:prstGeom prst="rect">
            <a:avLst/>
          </a:prstGeom>
          <a:solidFill>
            <a:schemeClr val="lt1"/>
          </a:solidFill>
          <a:ln>
            <a:noFill/>
          </a:ln>
          <a:effectLst>
            <a:outerShdw blurRad="25400" dist="12700" dir="5400000" rotWithShape="0">
              <a:srgbClr val="000000">
                <a:alpha val="49411"/>
              </a:srgb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pic>
        <p:nvPicPr>
          <p:cNvPr id="409" name="Google Shape;409;p137"/>
          <p:cNvPicPr preferRelativeResize="0"/>
          <p:nvPr/>
        </p:nvPicPr>
        <p:blipFill rotWithShape="1">
          <a:blip r:embed="rId4">
            <a:alphaModFix/>
          </a:blip>
          <a:srcRect/>
          <a:stretch/>
        </p:blipFill>
        <p:spPr>
          <a:xfrm>
            <a:off x="3492499" y="8197313"/>
            <a:ext cx="1171863" cy="813671"/>
          </a:xfrm>
          <a:prstGeom prst="rect">
            <a:avLst/>
          </a:prstGeom>
          <a:noFill/>
          <a:ln>
            <a:noFill/>
          </a:ln>
        </p:spPr>
      </p:pic>
      <p:sp>
        <p:nvSpPr>
          <p:cNvPr id="410" name="Google Shape;410;p137"/>
          <p:cNvSpPr txBox="1">
            <a:spLocks noGrp="1"/>
          </p:cNvSpPr>
          <p:nvPr>
            <p:ph type="ftr" idx="11"/>
          </p:nvPr>
        </p:nvSpPr>
        <p:spPr>
          <a:xfrm>
            <a:off x="7246916" y="8416031"/>
            <a:ext cx="8290521" cy="376237"/>
          </a:xfrm>
          <a:prstGeom prst="rect">
            <a:avLst/>
          </a:prstGeom>
          <a:noFill/>
          <a:ln>
            <a:noFill/>
          </a:ln>
        </p:spPr>
        <p:txBody>
          <a:bodyPr spcFirstLastPara="1" wrap="square" lIns="0" tIns="0" rIns="0" bIns="0" anchor="ctr" anchorCtr="0">
            <a:normAutofit/>
          </a:bodyPr>
          <a:lstStyle>
            <a:lvl1pPr lvl="0" algn="r">
              <a:lnSpc>
                <a:spcPct val="100000"/>
              </a:lnSpc>
              <a:spcBef>
                <a:spcPts val="0"/>
              </a:spcBef>
              <a:spcAft>
                <a:spcPts val="0"/>
              </a:spcAft>
              <a:buClr>
                <a:srgbClr val="6A6A6A"/>
              </a:buClr>
              <a:buSzPts val="1600"/>
              <a:buFont typeface="Open Sans Light"/>
              <a:buNone/>
              <a:defRPr sz="1600" b="0" i="0">
                <a:solidFill>
                  <a:srgbClr val="6A6A6A"/>
                </a:solidFill>
                <a:latin typeface="Open Sans Light"/>
                <a:ea typeface="Open Sans Light"/>
                <a:cs typeface="Open Sans Light"/>
                <a:sym typeface="Open Sans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411" name="Google Shape;411;p137"/>
          <p:cNvSpPr txBox="1">
            <a:spLocks noGrp="1"/>
          </p:cNvSpPr>
          <p:nvPr>
            <p:ph type="sldNum" idx="12"/>
          </p:nvPr>
        </p:nvSpPr>
        <p:spPr>
          <a:xfrm>
            <a:off x="15571303" y="8416030"/>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1pPr>
            <a:lvl2pPr marL="0" marR="0" lvl="1"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2pPr>
            <a:lvl3pPr marL="0" marR="0" lvl="2"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3pPr>
            <a:lvl4pPr marL="0" marR="0" lvl="3"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4pPr>
            <a:lvl5pPr marL="0" marR="0" lvl="4"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5pPr>
            <a:lvl6pPr marL="0" marR="0" lvl="5"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6pPr>
            <a:lvl7pPr marL="0" marR="0" lvl="6"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7pPr>
            <a:lvl8pPr marL="0" marR="0" lvl="7"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8pPr>
            <a:lvl9pPr marL="0" marR="0" lvl="8"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Quotes">
  <p:cSld name="Quotes">
    <p:spTree>
      <p:nvGrpSpPr>
        <p:cNvPr id="1" name="Shape 412"/>
        <p:cNvGrpSpPr/>
        <p:nvPr/>
      </p:nvGrpSpPr>
      <p:grpSpPr>
        <a:xfrm>
          <a:off x="0" y="0"/>
          <a:ext cx="0" cy="0"/>
          <a:chOff x="0" y="0"/>
          <a:chExt cx="0" cy="0"/>
        </a:xfrm>
      </p:grpSpPr>
      <p:sp>
        <p:nvSpPr>
          <p:cNvPr id="413" name="Google Shape;413;p138"/>
          <p:cNvSpPr/>
          <p:nvPr/>
        </p:nvSpPr>
        <p:spPr>
          <a:xfrm>
            <a:off x="0" y="0"/>
            <a:ext cx="16256001" cy="9144000"/>
          </a:xfrm>
          <a:prstGeom prst="rect">
            <a:avLst/>
          </a:prstGeom>
          <a:gradFill>
            <a:gsLst>
              <a:gs pos="0">
                <a:schemeClr val="accent5"/>
              </a:gs>
              <a:gs pos="33000">
                <a:schemeClr val="accent5"/>
              </a:gs>
              <a:gs pos="100000">
                <a:schemeClr val="accent3"/>
              </a:gs>
            </a:gsLst>
            <a:lin ang="3600000" scaled="0"/>
          </a:gradFill>
          <a:ln>
            <a:noFill/>
          </a:ln>
          <a:effectLst>
            <a:outerShdw blurRad="25400" dist="12700" dir="5400000" rotWithShape="0">
              <a:srgbClr val="000000">
                <a:alpha val="49411"/>
              </a:srgb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pic>
        <p:nvPicPr>
          <p:cNvPr id="414" name="Google Shape;414;p138"/>
          <p:cNvPicPr preferRelativeResize="0"/>
          <p:nvPr/>
        </p:nvPicPr>
        <p:blipFill rotWithShape="1">
          <a:blip r:embed="rId2">
            <a:alphaModFix/>
          </a:blip>
          <a:srcRect/>
          <a:stretch/>
        </p:blipFill>
        <p:spPr>
          <a:xfrm rot="5400000" flipH="1">
            <a:off x="409739" y="6025863"/>
            <a:ext cx="1615589" cy="2423383"/>
          </a:xfrm>
          <a:prstGeom prst="rect">
            <a:avLst/>
          </a:prstGeom>
          <a:noFill/>
          <a:ln>
            <a:noFill/>
          </a:ln>
        </p:spPr>
      </p:pic>
      <p:sp>
        <p:nvSpPr>
          <p:cNvPr id="415" name="Google Shape;415;p138"/>
          <p:cNvSpPr/>
          <p:nvPr/>
        </p:nvSpPr>
        <p:spPr>
          <a:xfrm>
            <a:off x="0" y="8026400"/>
            <a:ext cx="16256001" cy="1117600"/>
          </a:xfrm>
          <a:prstGeom prst="rect">
            <a:avLst/>
          </a:prstGeom>
          <a:solidFill>
            <a:schemeClr val="lt1"/>
          </a:solidFill>
          <a:ln>
            <a:noFill/>
          </a:ln>
          <a:effectLst>
            <a:outerShdw blurRad="25400" dist="12700" dir="5400000" rotWithShape="0">
              <a:srgbClr val="000000">
                <a:alpha val="49411"/>
              </a:srgb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pic>
        <p:nvPicPr>
          <p:cNvPr id="416" name="Google Shape;416;p138"/>
          <p:cNvPicPr preferRelativeResize="0"/>
          <p:nvPr/>
        </p:nvPicPr>
        <p:blipFill rotWithShape="1">
          <a:blip r:embed="rId2">
            <a:alphaModFix/>
          </a:blip>
          <a:srcRect/>
          <a:stretch/>
        </p:blipFill>
        <p:spPr>
          <a:xfrm rot="-5400000" flipH="1">
            <a:off x="14236514" y="-419529"/>
            <a:ext cx="1615589" cy="2423383"/>
          </a:xfrm>
          <a:prstGeom prst="rect">
            <a:avLst/>
          </a:prstGeom>
          <a:noFill/>
          <a:ln>
            <a:noFill/>
          </a:ln>
        </p:spPr>
      </p:pic>
      <p:pic>
        <p:nvPicPr>
          <p:cNvPr id="417" name="Google Shape;417;p138"/>
          <p:cNvPicPr preferRelativeResize="0"/>
          <p:nvPr/>
        </p:nvPicPr>
        <p:blipFill rotWithShape="1">
          <a:blip r:embed="rId3">
            <a:alphaModFix/>
          </a:blip>
          <a:srcRect/>
          <a:stretch/>
        </p:blipFill>
        <p:spPr>
          <a:xfrm rot="10800000">
            <a:off x="774898" y="1067627"/>
            <a:ext cx="1554806" cy="1332000"/>
          </a:xfrm>
          <a:prstGeom prst="rect">
            <a:avLst/>
          </a:prstGeom>
          <a:noFill/>
          <a:ln>
            <a:noFill/>
          </a:ln>
        </p:spPr>
      </p:pic>
      <p:pic>
        <p:nvPicPr>
          <p:cNvPr id="418" name="Google Shape;418;p138"/>
          <p:cNvPicPr preferRelativeResize="0"/>
          <p:nvPr/>
        </p:nvPicPr>
        <p:blipFill rotWithShape="1">
          <a:blip r:embed="rId3">
            <a:alphaModFix/>
          </a:blip>
          <a:srcRect/>
          <a:stretch/>
        </p:blipFill>
        <p:spPr>
          <a:xfrm rot="10800000">
            <a:off x="8210592" y="1248225"/>
            <a:ext cx="1061902" cy="909729"/>
          </a:xfrm>
          <a:prstGeom prst="rect">
            <a:avLst/>
          </a:prstGeom>
          <a:noFill/>
          <a:ln>
            <a:noFill/>
          </a:ln>
        </p:spPr>
      </p:pic>
      <p:sp>
        <p:nvSpPr>
          <p:cNvPr id="419" name="Google Shape;419;p138"/>
          <p:cNvSpPr txBox="1">
            <a:spLocks noGrp="1"/>
          </p:cNvSpPr>
          <p:nvPr>
            <p:ph type="body" idx="1"/>
          </p:nvPr>
        </p:nvSpPr>
        <p:spPr>
          <a:xfrm>
            <a:off x="1715400" y="1599957"/>
            <a:ext cx="5554689" cy="3925164"/>
          </a:xfrm>
          <a:prstGeom prst="rect">
            <a:avLst/>
          </a:prstGeom>
          <a:noFill/>
          <a:ln>
            <a:noFill/>
          </a:ln>
        </p:spPr>
        <p:txBody>
          <a:bodyPr spcFirstLastPara="1" wrap="square" lIns="0" tIns="0" rIns="0" bIns="0" anchor="ctr" anchorCtr="0">
            <a:normAutofit/>
          </a:bodyPr>
          <a:lstStyle>
            <a:lvl1pPr marL="457200" lvl="0" indent="-228600" algn="r">
              <a:lnSpc>
                <a:spcPct val="85000"/>
              </a:lnSpc>
              <a:spcBef>
                <a:spcPts val="0"/>
              </a:spcBef>
              <a:spcAft>
                <a:spcPts val="0"/>
              </a:spcAft>
              <a:buClr>
                <a:schemeClr val="lt1"/>
              </a:buClr>
              <a:buSzPts val="2700"/>
              <a:buFont typeface="Helvetica Neue"/>
              <a:buNone/>
              <a:defRPr sz="3600" b="1"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20" name="Google Shape;420;p138"/>
          <p:cNvSpPr txBox="1">
            <a:spLocks noGrp="1"/>
          </p:cNvSpPr>
          <p:nvPr>
            <p:ph type="body" idx="2"/>
          </p:nvPr>
        </p:nvSpPr>
        <p:spPr>
          <a:xfrm>
            <a:off x="8940659" y="1599957"/>
            <a:ext cx="5554689" cy="3925164"/>
          </a:xfrm>
          <a:prstGeom prst="rect">
            <a:avLst/>
          </a:prstGeom>
          <a:noFill/>
          <a:ln>
            <a:noFill/>
          </a:ln>
        </p:spPr>
        <p:txBody>
          <a:bodyPr spcFirstLastPara="1" wrap="square" lIns="0" tIns="0" rIns="0" bIns="0" anchor="ctr" anchorCtr="0">
            <a:normAutofit/>
          </a:bodyPr>
          <a:lstStyle>
            <a:lvl1pPr marL="457200" lvl="0" indent="-228600" algn="l">
              <a:lnSpc>
                <a:spcPct val="85000"/>
              </a:lnSpc>
              <a:spcBef>
                <a:spcPts val="0"/>
              </a:spcBef>
              <a:spcAft>
                <a:spcPts val="0"/>
              </a:spcAft>
              <a:buClr>
                <a:schemeClr val="lt1"/>
              </a:buClr>
              <a:buSzPts val="2700"/>
              <a:buFont typeface="Helvetica Neue"/>
              <a:buNone/>
              <a:defRPr sz="3600" b="1"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21" name="Google Shape;421;p138"/>
          <p:cNvSpPr txBox="1">
            <a:spLocks noGrp="1"/>
          </p:cNvSpPr>
          <p:nvPr>
            <p:ph type="body" idx="3"/>
          </p:nvPr>
        </p:nvSpPr>
        <p:spPr>
          <a:xfrm>
            <a:off x="9461046" y="5525120"/>
            <a:ext cx="3720780" cy="609601"/>
          </a:xfrm>
          <a:prstGeom prst="rect">
            <a:avLst/>
          </a:prstGeom>
          <a:noFill/>
          <a:ln>
            <a:noFill/>
          </a:ln>
        </p:spPr>
        <p:txBody>
          <a:bodyPr spcFirstLastPara="1" wrap="square" lIns="0" tIns="180000" rIns="0" bIns="0" anchor="t" anchorCtr="0">
            <a:normAutofit/>
          </a:bodyPr>
          <a:lstStyle>
            <a:lvl1pPr marL="457200" lvl="0" indent="-228600" algn="ctr">
              <a:lnSpc>
                <a:spcPct val="100000"/>
              </a:lnSpc>
              <a:spcBef>
                <a:spcPts val="0"/>
              </a:spcBef>
              <a:spcAft>
                <a:spcPts val="0"/>
              </a:spcAft>
              <a:buClr>
                <a:schemeClr val="lt1"/>
              </a:buClr>
              <a:buSzPts val="2400"/>
              <a:buFont typeface="Helvetica Neue"/>
              <a:buNone/>
              <a:defRPr sz="3200" b="0" i="1">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22" name="Google Shape;422;p138"/>
          <p:cNvSpPr txBox="1">
            <a:spLocks noGrp="1"/>
          </p:cNvSpPr>
          <p:nvPr>
            <p:ph type="body" idx="4"/>
          </p:nvPr>
        </p:nvSpPr>
        <p:spPr>
          <a:xfrm>
            <a:off x="3250819" y="5525120"/>
            <a:ext cx="3690914" cy="609601"/>
          </a:xfrm>
          <a:prstGeom prst="rect">
            <a:avLst/>
          </a:prstGeom>
          <a:noFill/>
          <a:ln>
            <a:noFill/>
          </a:ln>
        </p:spPr>
        <p:txBody>
          <a:bodyPr spcFirstLastPara="1" wrap="square" lIns="0" tIns="180000" rIns="0" bIns="0" anchor="t" anchorCtr="0">
            <a:normAutofit/>
          </a:bodyPr>
          <a:lstStyle>
            <a:lvl1pPr marL="457200" lvl="0" indent="-228600" algn="ctr">
              <a:lnSpc>
                <a:spcPct val="100000"/>
              </a:lnSpc>
              <a:spcBef>
                <a:spcPts val="0"/>
              </a:spcBef>
              <a:spcAft>
                <a:spcPts val="0"/>
              </a:spcAft>
              <a:buClr>
                <a:schemeClr val="lt1"/>
              </a:buClr>
              <a:buSzPts val="2400"/>
              <a:buFont typeface="Helvetica Neue"/>
              <a:buNone/>
              <a:defRPr sz="3200" b="0" i="1">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23" name="Google Shape;423;p138"/>
          <p:cNvSpPr txBox="1">
            <a:spLocks noGrp="1"/>
          </p:cNvSpPr>
          <p:nvPr>
            <p:ph type="ftr" idx="11"/>
          </p:nvPr>
        </p:nvSpPr>
        <p:spPr>
          <a:xfrm>
            <a:off x="7246916" y="8416031"/>
            <a:ext cx="8290521" cy="376237"/>
          </a:xfrm>
          <a:prstGeom prst="rect">
            <a:avLst/>
          </a:prstGeom>
          <a:noFill/>
          <a:ln>
            <a:noFill/>
          </a:ln>
        </p:spPr>
        <p:txBody>
          <a:bodyPr spcFirstLastPara="1" wrap="square" lIns="0" tIns="0" rIns="0" bIns="0" anchor="ctr" anchorCtr="0">
            <a:normAutofit/>
          </a:bodyPr>
          <a:lstStyle>
            <a:lvl1pPr lvl="0" algn="r">
              <a:lnSpc>
                <a:spcPct val="100000"/>
              </a:lnSpc>
              <a:spcBef>
                <a:spcPts val="0"/>
              </a:spcBef>
              <a:spcAft>
                <a:spcPts val="0"/>
              </a:spcAft>
              <a:buClr>
                <a:srgbClr val="6A6A6A"/>
              </a:buClr>
              <a:buSzPts val="1600"/>
              <a:buFont typeface="Calibri"/>
              <a:buNone/>
              <a:defRPr sz="1600" b="0" i="0">
                <a:solidFill>
                  <a:srgbClr val="6A6A6A"/>
                </a:solidFill>
                <a:latin typeface="Calibri"/>
                <a:ea typeface="Calibri"/>
                <a:cs typeface="Calibri"/>
                <a:sym typeface="Calibri"/>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pic>
        <p:nvPicPr>
          <p:cNvPr id="424" name="Google Shape;424;p138"/>
          <p:cNvPicPr preferRelativeResize="0"/>
          <p:nvPr/>
        </p:nvPicPr>
        <p:blipFill rotWithShape="1">
          <a:blip r:embed="rId4">
            <a:alphaModFix/>
          </a:blip>
          <a:srcRect/>
          <a:stretch/>
        </p:blipFill>
        <p:spPr>
          <a:xfrm>
            <a:off x="3238757" y="8328801"/>
            <a:ext cx="829564" cy="576000"/>
          </a:xfrm>
          <a:prstGeom prst="rect">
            <a:avLst/>
          </a:prstGeom>
          <a:noFill/>
          <a:ln>
            <a:noFill/>
          </a:ln>
        </p:spPr>
      </p:pic>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3 Blocks">
  <p:cSld name="3 Blocks">
    <p:spTree>
      <p:nvGrpSpPr>
        <p:cNvPr id="1" name="Shape 425"/>
        <p:cNvGrpSpPr/>
        <p:nvPr/>
      </p:nvGrpSpPr>
      <p:grpSpPr>
        <a:xfrm>
          <a:off x="0" y="0"/>
          <a:ext cx="0" cy="0"/>
          <a:chOff x="0" y="0"/>
          <a:chExt cx="0" cy="0"/>
        </a:xfrm>
      </p:grpSpPr>
      <p:sp>
        <p:nvSpPr>
          <p:cNvPr id="426" name="Google Shape;426;p139"/>
          <p:cNvSpPr txBox="1">
            <a:spLocks noGrp="1"/>
          </p:cNvSpPr>
          <p:nvPr>
            <p:ph type="body" idx="1"/>
          </p:nvPr>
        </p:nvSpPr>
        <p:spPr>
          <a:xfrm>
            <a:off x="711199" y="355600"/>
            <a:ext cx="14826237" cy="1104900"/>
          </a:xfrm>
          <a:prstGeom prst="rect">
            <a:avLst/>
          </a:prstGeom>
          <a:noFill/>
          <a:ln>
            <a:noFill/>
          </a:ln>
        </p:spPr>
        <p:txBody>
          <a:bodyPr spcFirstLastPara="1" wrap="square" lIns="0" tIns="0" rIns="0" bIns="0" anchor="b" anchorCtr="0">
            <a:normAutofit/>
          </a:bodyPr>
          <a:lstStyle>
            <a:lvl1pPr marL="457200" lvl="0" indent="-228600" algn="ctr">
              <a:lnSpc>
                <a:spcPct val="85000"/>
              </a:lnSpc>
              <a:spcBef>
                <a:spcPts val="0"/>
              </a:spcBef>
              <a:spcAft>
                <a:spcPts val="0"/>
              </a:spcAft>
              <a:buClr>
                <a:schemeClr val="accent1"/>
              </a:buClr>
              <a:buSzPts val="4050"/>
              <a:buFont typeface="Helvetica Neue"/>
              <a:buNone/>
              <a:defRPr sz="54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27" name="Google Shape;427;p139"/>
          <p:cNvSpPr txBox="1"/>
          <p:nvPr/>
        </p:nvSpPr>
        <p:spPr>
          <a:xfrm>
            <a:off x="18712067" y="3610626"/>
            <a:ext cx="96245" cy="588623"/>
          </a:xfrm>
          <a:prstGeom prst="rect">
            <a:avLst/>
          </a:prstGeom>
          <a:no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3200"/>
              <a:buFont typeface="Helvetica Neue Light"/>
              <a:buNone/>
            </a:pPr>
            <a:endParaRPr sz="3200" b="0" i="0" u="none" strike="noStrike" cap="none">
              <a:solidFill>
                <a:srgbClr val="000000"/>
              </a:solidFill>
              <a:latin typeface="Helvetica Neue Light"/>
              <a:ea typeface="Helvetica Neue Light"/>
              <a:cs typeface="Helvetica Neue Light"/>
              <a:sym typeface="Helvetica Neue Light"/>
            </a:endParaRPr>
          </a:p>
        </p:txBody>
      </p:sp>
      <p:pic>
        <p:nvPicPr>
          <p:cNvPr id="428" name="Google Shape;428;p139"/>
          <p:cNvPicPr preferRelativeResize="0"/>
          <p:nvPr/>
        </p:nvPicPr>
        <p:blipFill rotWithShape="1">
          <a:blip r:embed="rId2">
            <a:alphaModFix/>
          </a:blip>
          <a:srcRect/>
          <a:stretch/>
        </p:blipFill>
        <p:spPr>
          <a:xfrm rot="-5400000" flipH="1">
            <a:off x="13821973" y="-500296"/>
            <a:ext cx="1933731" cy="2934324"/>
          </a:xfrm>
          <a:prstGeom prst="rect">
            <a:avLst/>
          </a:prstGeom>
          <a:noFill/>
          <a:ln>
            <a:noFill/>
          </a:ln>
        </p:spPr>
      </p:pic>
      <p:sp>
        <p:nvSpPr>
          <p:cNvPr id="429" name="Google Shape;429;p139"/>
          <p:cNvSpPr/>
          <p:nvPr/>
        </p:nvSpPr>
        <p:spPr>
          <a:xfrm>
            <a:off x="711200" y="1933732"/>
            <a:ext cx="4532131" cy="180000"/>
          </a:xfrm>
          <a:prstGeom prst="rect">
            <a:avLst/>
          </a:prstGeom>
          <a:solidFill>
            <a:schemeClr val="accent1"/>
          </a:solid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430" name="Google Shape;430;p139"/>
          <p:cNvSpPr/>
          <p:nvPr/>
        </p:nvSpPr>
        <p:spPr>
          <a:xfrm>
            <a:off x="5861934" y="1933732"/>
            <a:ext cx="4532131" cy="180000"/>
          </a:xfrm>
          <a:prstGeom prst="rect">
            <a:avLst/>
          </a:prstGeom>
          <a:solidFill>
            <a:schemeClr val="accent2"/>
          </a:solid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431" name="Google Shape;431;p139"/>
          <p:cNvSpPr/>
          <p:nvPr/>
        </p:nvSpPr>
        <p:spPr>
          <a:xfrm>
            <a:off x="11012668" y="1933732"/>
            <a:ext cx="4532131" cy="180000"/>
          </a:xfrm>
          <a:prstGeom prst="rect">
            <a:avLst/>
          </a:prstGeom>
          <a:solidFill>
            <a:schemeClr val="accent4"/>
          </a:solid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432" name="Google Shape;432;p139"/>
          <p:cNvSpPr/>
          <p:nvPr/>
        </p:nvSpPr>
        <p:spPr>
          <a:xfrm>
            <a:off x="711200" y="7000354"/>
            <a:ext cx="4532131" cy="84449"/>
          </a:xfrm>
          <a:prstGeom prst="rect">
            <a:avLst/>
          </a:prstGeom>
          <a:solidFill>
            <a:schemeClr val="accent1"/>
          </a:solid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433" name="Google Shape;433;p139"/>
          <p:cNvSpPr/>
          <p:nvPr/>
        </p:nvSpPr>
        <p:spPr>
          <a:xfrm>
            <a:off x="5861934" y="6999710"/>
            <a:ext cx="4532131" cy="84449"/>
          </a:xfrm>
          <a:prstGeom prst="rect">
            <a:avLst/>
          </a:prstGeom>
          <a:solidFill>
            <a:schemeClr val="accent2"/>
          </a:solid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434" name="Google Shape;434;p139"/>
          <p:cNvSpPr/>
          <p:nvPr/>
        </p:nvSpPr>
        <p:spPr>
          <a:xfrm>
            <a:off x="11012668" y="6999709"/>
            <a:ext cx="4532131" cy="84449"/>
          </a:xfrm>
          <a:prstGeom prst="rect">
            <a:avLst/>
          </a:prstGeom>
          <a:solidFill>
            <a:schemeClr val="accent4"/>
          </a:solid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435" name="Google Shape;435;p139"/>
          <p:cNvSpPr txBox="1">
            <a:spLocks noGrp="1"/>
          </p:cNvSpPr>
          <p:nvPr>
            <p:ph type="body" idx="2"/>
          </p:nvPr>
        </p:nvSpPr>
        <p:spPr>
          <a:xfrm>
            <a:off x="711201" y="3229338"/>
            <a:ext cx="4532130" cy="3538870"/>
          </a:xfrm>
          <a:prstGeom prst="rect">
            <a:avLst/>
          </a:prstGeom>
          <a:noFill/>
          <a:ln>
            <a:noFill/>
          </a:ln>
        </p:spPr>
        <p:txBody>
          <a:bodyPr spcFirstLastPara="1" wrap="square" lIns="108000" tIns="108000" rIns="108000" bIns="108000" anchor="t" anchorCtr="0">
            <a:normAutofit/>
          </a:bodyPr>
          <a:lstStyle>
            <a:lvl1pPr marL="457200" lvl="0" indent="-228600" algn="ctr">
              <a:lnSpc>
                <a:spcPct val="100000"/>
              </a:lnSpc>
              <a:spcBef>
                <a:spcPts val="3900"/>
              </a:spcBef>
              <a:spcAft>
                <a:spcPts val="0"/>
              </a:spcAft>
              <a:buClr>
                <a:schemeClr val="dk2"/>
              </a:buClr>
              <a:buSzPts val="1800"/>
              <a:buFont typeface="Helvetica Neue"/>
              <a:buNone/>
              <a:defRPr sz="2400" b="0"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6" name="Google Shape;436;p139"/>
          <p:cNvSpPr txBox="1">
            <a:spLocks noGrp="1"/>
          </p:cNvSpPr>
          <p:nvPr>
            <p:ph type="body" idx="3"/>
          </p:nvPr>
        </p:nvSpPr>
        <p:spPr>
          <a:xfrm>
            <a:off x="711200" y="2430866"/>
            <a:ext cx="4532132" cy="668336"/>
          </a:xfrm>
          <a:prstGeom prst="rect">
            <a:avLst/>
          </a:prstGeom>
          <a:noFill/>
          <a:ln>
            <a:noFill/>
          </a:ln>
        </p:spPr>
        <p:txBody>
          <a:bodyPr spcFirstLastPara="1" wrap="square" lIns="0" tIns="0" rIns="0" bIns="0" anchor="b" anchorCtr="0">
            <a:noAutofit/>
          </a:bodyPr>
          <a:lstStyle>
            <a:lvl1pPr marL="457200" lvl="0" indent="-228600" algn="ctr">
              <a:lnSpc>
                <a:spcPct val="85000"/>
              </a:lnSpc>
              <a:spcBef>
                <a:spcPts val="0"/>
              </a:spcBef>
              <a:spcAft>
                <a:spcPts val="0"/>
              </a:spcAft>
              <a:buClr>
                <a:schemeClr val="dk2"/>
              </a:buClr>
              <a:buSzPts val="3600"/>
              <a:buFont typeface="Helvetica Neue"/>
              <a:buNone/>
              <a:defRPr sz="4800" b="1"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7" name="Google Shape;437;p139"/>
          <p:cNvSpPr txBox="1">
            <a:spLocks noGrp="1"/>
          </p:cNvSpPr>
          <p:nvPr>
            <p:ph type="body" idx="4"/>
          </p:nvPr>
        </p:nvSpPr>
        <p:spPr>
          <a:xfrm>
            <a:off x="5861934" y="3229338"/>
            <a:ext cx="4532130" cy="3538870"/>
          </a:xfrm>
          <a:prstGeom prst="rect">
            <a:avLst/>
          </a:prstGeom>
          <a:noFill/>
          <a:ln>
            <a:noFill/>
          </a:ln>
        </p:spPr>
        <p:txBody>
          <a:bodyPr spcFirstLastPara="1" wrap="square" lIns="108000" tIns="108000" rIns="108000" bIns="108000" anchor="t" anchorCtr="0">
            <a:normAutofit/>
          </a:bodyPr>
          <a:lstStyle>
            <a:lvl1pPr marL="457200" lvl="0" indent="-228600" algn="ctr">
              <a:lnSpc>
                <a:spcPct val="100000"/>
              </a:lnSpc>
              <a:spcBef>
                <a:spcPts val="3900"/>
              </a:spcBef>
              <a:spcAft>
                <a:spcPts val="0"/>
              </a:spcAft>
              <a:buClr>
                <a:schemeClr val="dk2"/>
              </a:buClr>
              <a:buSzPts val="1800"/>
              <a:buFont typeface="Helvetica Neue"/>
              <a:buNone/>
              <a:defRPr sz="2400" b="0"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8" name="Google Shape;438;p139"/>
          <p:cNvSpPr txBox="1">
            <a:spLocks noGrp="1"/>
          </p:cNvSpPr>
          <p:nvPr>
            <p:ph type="body" idx="5"/>
          </p:nvPr>
        </p:nvSpPr>
        <p:spPr>
          <a:xfrm>
            <a:off x="5861933" y="2430866"/>
            <a:ext cx="4532132" cy="668336"/>
          </a:xfrm>
          <a:prstGeom prst="rect">
            <a:avLst/>
          </a:prstGeom>
          <a:noFill/>
          <a:ln>
            <a:noFill/>
          </a:ln>
        </p:spPr>
        <p:txBody>
          <a:bodyPr spcFirstLastPara="1" wrap="square" lIns="0" tIns="0" rIns="0" bIns="0" anchor="b" anchorCtr="0">
            <a:noAutofit/>
          </a:bodyPr>
          <a:lstStyle>
            <a:lvl1pPr marL="457200" lvl="0" indent="-228600" algn="ctr">
              <a:lnSpc>
                <a:spcPct val="85000"/>
              </a:lnSpc>
              <a:spcBef>
                <a:spcPts val="0"/>
              </a:spcBef>
              <a:spcAft>
                <a:spcPts val="0"/>
              </a:spcAft>
              <a:buClr>
                <a:schemeClr val="dk2"/>
              </a:buClr>
              <a:buSzPts val="3600"/>
              <a:buFont typeface="Helvetica Neue"/>
              <a:buNone/>
              <a:defRPr sz="4800" b="1"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9" name="Google Shape;439;p139"/>
          <p:cNvSpPr txBox="1">
            <a:spLocks noGrp="1"/>
          </p:cNvSpPr>
          <p:nvPr>
            <p:ph type="body" idx="6"/>
          </p:nvPr>
        </p:nvSpPr>
        <p:spPr>
          <a:xfrm>
            <a:off x="11012669" y="3229338"/>
            <a:ext cx="4532130" cy="3538870"/>
          </a:xfrm>
          <a:prstGeom prst="rect">
            <a:avLst/>
          </a:prstGeom>
          <a:noFill/>
          <a:ln>
            <a:noFill/>
          </a:ln>
        </p:spPr>
        <p:txBody>
          <a:bodyPr spcFirstLastPara="1" wrap="square" lIns="108000" tIns="108000" rIns="108000" bIns="108000" anchor="t" anchorCtr="0">
            <a:normAutofit/>
          </a:bodyPr>
          <a:lstStyle>
            <a:lvl1pPr marL="457200" lvl="0" indent="-228600" algn="ctr">
              <a:lnSpc>
                <a:spcPct val="100000"/>
              </a:lnSpc>
              <a:spcBef>
                <a:spcPts val="3900"/>
              </a:spcBef>
              <a:spcAft>
                <a:spcPts val="0"/>
              </a:spcAft>
              <a:buClr>
                <a:schemeClr val="dk2"/>
              </a:buClr>
              <a:buSzPts val="1800"/>
              <a:buFont typeface="Helvetica Neue"/>
              <a:buNone/>
              <a:defRPr sz="2400" b="0"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40" name="Google Shape;440;p139"/>
          <p:cNvSpPr txBox="1">
            <a:spLocks noGrp="1"/>
          </p:cNvSpPr>
          <p:nvPr>
            <p:ph type="body" idx="7"/>
          </p:nvPr>
        </p:nvSpPr>
        <p:spPr>
          <a:xfrm>
            <a:off x="11012668" y="2430866"/>
            <a:ext cx="4532132" cy="668336"/>
          </a:xfrm>
          <a:prstGeom prst="rect">
            <a:avLst/>
          </a:prstGeom>
          <a:noFill/>
          <a:ln>
            <a:noFill/>
          </a:ln>
        </p:spPr>
        <p:txBody>
          <a:bodyPr spcFirstLastPara="1" wrap="square" lIns="0" tIns="0" rIns="0" bIns="0" anchor="b" anchorCtr="0">
            <a:noAutofit/>
          </a:bodyPr>
          <a:lstStyle>
            <a:lvl1pPr marL="457200" lvl="0" indent="-228600" algn="ctr">
              <a:lnSpc>
                <a:spcPct val="85000"/>
              </a:lnSpc>
              <a:spcBef>
                <a:spcPts val="0"/>
              </a:spcBef>
              <a:spcAft>
                <a:spcPts val="0"/>
              </a:spcAft>
              <a:buClr>
                <a:schemeClr val="dk2"/>
              </a:buClr>
              <a:buSzPts val="3600"/>
              <a:buFont typeface="Helvetica Neue"/>
              <a:buNone/>
              <a:defRPr sz="4800" b="1"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441" name="Google Shape;441;p139"/>
          <p:cNvPicPr preferRelativeResize="0"/>
          <p:nvPr/>
        </p:nvPicPr>
        <p:blipFill rotWithShape="1">
          <a:blip r:embed="rId3">
            <a:alphaModFix/>
          </a:blip>
          <a:srcRect/>
          <a:stretch/>
        </p:blipFill>
        <p:spPr>
          <a:xfrm rot="5400000">
            <a:off x="370390" y="-389238"/>
            <a:ext cx="1481559" cy="2222339"/>
          </a:xfrm>
          <a:prstGeom prst="rect">
            <a:avLst/>
          </a:prstGeom>
          <a:noFill/>
          <a:ln>
            <a:noFill/>
          </a:ln>
        </p:spPr>
      </p:pic>
      <p:pic>
        <p:nvPicPr>
          <p:cNvPr id="442" name="Google Shape;442;p139"/>
          <p:cNvPicPr preferRelativeResize="0"/>
          <p:nvPr/>
        </p:nvPicPr>
        <p:blipFill rotWithShape="1">
          <a:blip r:embed="rId3">
            <a:alphaModFix/>
          </a:blip>
          <a:srcRect/>
          <a:stretch/>
        </p:blipFill>
        <p:spPr>
          <a:xfrm rot="-5400000">
            <a:off x="14404051" y="7292051"/>
            <a:ext cx="1481559" cy="2222339"/>
          </a:xfrm>
          <a:prstGeom prst="rect">
            <a:avLst/>
          </a:prstGeom>
          <a:noFill/>
          <a:ln>
            <a:noFill/>
          </a:ln>
        </p:spPr>
      </p:pic>
      <p:sp>
        <p:nvSpPr>
          <p:cNvPr id="443" name="Google Shape;443;p139"/>
          <p:cNvSpPr txBox="1">
            <a:spLocks noGrp="1"/>
          </p:cNvSpPr>
          <p:nvPr>
            <p:ph type="ftr" idx="11"/>
          </p:nvPr>
        </p:nvSpPr>
        <p:spPr>
          <a:xfrm>
            <a:off x="7246916" y="8551495"/>
            <a:ext cx="8290521" cy="376237"/>
          </a:xfrm>
          <a:prstGeom prst="rect">
            <a:avLst/>
          </a:prstGeom>
          <a:noFill/>
          <a:ln>
            <a:noFill/>
          </a:ln>
        </p:spPr>
        <p:txBody>
          <a:bodyPr spcFirstLastPara="1" wrap="square" lIns="0" tIns="0" rIns="0" bIns="0" anchor="ctr" anchorCtr="0">
            <a:normAutofit/>
          </a:bodyPr>
          <a:lstStyle>
            <a:lvl1pPr lvl="0" algn="r">
              <a:lnSpc>
                <a:spcPct val="100000"/>
              </a:lnSpc>
              <a:spcBef>
                <a:spcPts val="0"/>
              </a:spcBef>
              <a:spcAft>
                <a:spcPts val="0"/>
              </a:spcAft>
              <a:buClr>
                <a:srgbClr val="6A6A6A"/>
              </a:buClr>
              <a:buSzPts val="1400"/>
              <a:buFont typeface="Helvetica Neue"/>
              <a:buNone/>
              <a:defRPr sz="1400" b="0" i="0">
                <a:solidFill>
                  <a:srgbClr val="6A6A6A"/>
                </a:solidFill>
                <a:latin typeface="Helvetica Neue"/>
                <a:ea typeface="Helvetica Neue"/>
                <a:cs typeface="Helvetica Neue"/>
                <a:sym typeface="Helvetica Neu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444" name="Google Shape;444;p139"/>
          <p:cNvSpPr txBox="1">
            <a:spLocks noGrp="1"/>
          </p:cNvSpPr>
          <p:nvPr>
            <p:ph type="sldNum" idx="12"/>
          </p:nvPr>
        </p:nvSpPr>
        <p:spPr>
          <a:xfrm>
            <a:off x="15571303" y="8551494"/>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hapter">
  <p:cSld name="Chapter">
    <p:spTree>
      <p:nvGrpSpPr>
        <p:cNvPr id="1" name="Shape 96"/>
        <p:cNvGrpSpPr/>
        <p:nvPr/>
      </p:nvGrpSpPr>
      <p:grpSpPr>
        <a:xfrm>
          <a:off x="0" y="0"/>
          <a:ext cx="0" cy="0"/>
          <a:chOff x="0" y="0"/>
          <a:chExt cx="0" cy="0"/>
        </a:xfrm>
      </p:grpSpPr>
      <p:sp>
        <p:nvSpPr>
          <p:cNvPr id="97" name="Google Shape;97;p103"/>
          <p:cNvSpPr/>
          <p:nvPr/>
        </p:nvSpPr>
        <p:spPr>
          <a:xfrm>
            <a:off x="-1123" y="0"/>
            <a:ext cx="16256001" cy="9144000"/>
          </a:xfrm>
          <a:prstGeom prst="rect">
            <a:avLst/>
          </a:prstGeom>
          <a:gradFill>
            <a:gsLst>
              <a:gs pos="0">
                <a:schemeClr val="accent1"/>
              </a:gs>
              <a:gs pos="1000">
                <a:schemeClr val="accent1"/>
              </a:gs>
              <a:gs pos="100000">
                <a:schemeClr val="accent3"/>
              </a:gs>
            </a:gsLst>
            <a:lin ang="3600000" scaled="0"/>
          </a:gradFill>
          <a:ln>
            <a:noFill/>
          </a:ln>
          <a:effectLst>
            <a:outerShdw blurRad="25400" dist="12700" dir="5400000" rotWithShape="0">
              <a:schemeClr val="lt1">
                <a:alpha val="49411"/>
              </a:schemeClr>
            </a:outerShdw>
          </a:effectLst>
        </p:spPr>
        <p:txBody>
          <a:bodyPr spcFirstLastPara="1" wrap="square" lIns="47625" tIns="47625" rIns="47625" bIns="47625" anchor="ctr" anchorCtr="0">
            <a:norm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1" i="0" u="none" strike="noStrike" cap="none">
              <a:solidFill>
                <a:srgbClr val="FFFFFF"/>
              </a:solidFill>
              <a:latin typeface="Helvetica Neue"/>
              <a:ea typeface="Helvetica Neue"/>
              <a:cs typeface="Helvetica Neue"/>
              <a:sym typeface="Helvetica Neue"/>
            </a:endParaRPr>
          </a:p>
        </p:txBody>
      </p:sp>
      <p:sp>
        <p:nvSpPr>
          <p:cNvPr id="98" name="Google Shape;98;p103"/>
          <p:cNvSpPr txBox="1">
            <a:spLocks noGrp="1"/>
          </p:cNvSpPr>
          <p:nvPr>
            <p:ph type="body" idx="1"/>
          </p:nvPr>
        </p:nvSpPr>
        <p:spPr>
          <a:xfrm>
            <a:off x="1354655" y="1783830"/>
            <a:ext cx="13545568" cy="5576340"/>
          </a:xfrm>
          <a:prstGeom prst="rect">
            <a:avLst/>
          </a:prstGeom>
          <a:noFill/>
          <a:ln>
            <a:noFill/>
          </a:ln>
        </p:spPr>
        <p:txBody>
          <a:bodyPr spcFirstLastPara="1" wrap="square" lIns="0" tIns="0" rIns="0" bIns="0" anchor="ctr" anchorCtr="1">
            <a:normAutofit/>
          </a:bodyPr>
          <a:lstStyle>
            <a:lvl1pPr marL="457200" lvl="0" indent="-228600" algn="ctr">
              <a:lnSpc>
                <a:spcPct val="100000"/>
              </a:lnSpc>
              <a:spcBef>
                <a:spcPts val="0"/>
              </a:spcBef>
              <a:spcAft>
                <a:spcPts val="0"/>
              </a:spcAft>
              <a:buClr>
                <a:schemeClr val="lt1"/>
              </a:buClr>
              <a:buSzPts val="8625"/>
              <a:buFont typeface="Helvetica Neue"/>
              <a:buNone/>
              <a:defRPr sz="11500" b="1"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99" name="Google Shape;99;p103"/>
          <p:cNvPicPr preferRelativeResize="0"/>
          <p:nvPr/>
        </p:nvPicPr>
        <p:blipFill rotWithShape="1">
          <a:blip r:embed="rId2">
            <a:alphaModFix/>
          </a:blip>
          <a:srcRect/>
          <a:stretch/>
        </p:blipFill>
        <p:spPr>
          <a:xfrm rot="-5400000">
            <a:off x="13044484" y="4825317"/>
            <a:ext cx="2568314" cy="3852472"/>
          </a:xfrm>
          <a:prstGeom prst="rect">
            <a:avLst/>
          </a:prstGeom>
          <a:noFill/>
          <a:ln>
            <a:noFill/>
          </a:ln>
        </p:spPr>
      </p:pic>
      <p:pic>
        <p:nvPicPr>
          <p:cNvPr id="100" name="Google Shape;100;p103"/>
          <p:cNvPicPr preferRelativeResize="0"/>
          <p:nvPr/>
        </p:nvPicPr>
        <p:blipFill rotWithShape="1">
          <a:blip r:embed="rId2">
            <a:alphaModFix/>
          </a:blip>
          <a:srcRect/>
          <a:stretch/>
        </p:blipFill>
        <p:spPr>
          <a:xfrm rot="5400000">
            <a:off x="642079" y="-642079"/>
            <a:ext cx="2568314" cy="3852472"/>
          </a:xfrm>
          <a:prstGeom prst="rect">
            <a:avLst/>
          </a:prstGeom>
          <a:noFill/>
          <a:ln>
            <a:noFill/>
          </a:ln>
        </p:spPr>
      </p:pic>
      <p:sp>
        <p:nvSpPr>
          <p:cNvPr id="101" name="Google Shape;101;p103"/>
          <p:cNvSpPr/>
          <p:nvPr/>
        </p:nvSpPr>
        <p:spPr>
          <a:xfrm>
            <a:off x="0" y="8026400"/>
            <a:ext cx="16256001" cy="1117600"/>
          </a:xfrm>
          <a:prstGeom prst="rect">
            <a:avLst/>
          </a:prstGeom>
          <a:solidFill>
            <a:schemeClr val="lt1"/>
          </a:solidFill>
          <a:ln>
            <a:noFill/>
          </a:ln>
          <a:effectLst>
            <a:outerShdw blurRad="25400" dist="12700" dir="5400000" rotWithShape="0">
              <a:srgbClr val="000000">
                <a:alpha val="49411"/>
              </a:srgb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102" name="Google Shape;102;p103"/>
          <p:cNvSpPr txBox="1">
            <a:spLocks noGrp="1"/>
          </p:cNvSpPr>
          <p:nvPr>
            <p:ph type="ftr" idx="11"/>
          </p:nvPr>
        </p:nvSpPr>
        <p:spPr>
          <a:xfrm>
            <a:off x="7246916" y="8416031"/>
            <a:ext cx="8290521" cy="376237"/>
          </a:xfrm>
          <a:prstGeom prst="rect">
            <a:avLst/>
          </a:prstGeom>
          <a:noFill/>
          <a:ln>
            <a:noFill/>
          </a:ln>
        </p:spPr>
        <p:txBody>
          <a:bodyPr spcFirstLastPara="1" wrap="square" lIns="0" tIns="0" rIns="0" bIns="0" anchor="ctr" anchorCtr="0">
            <a:normAutofit/>
          </a:bodyPr>
          <a:lstStyle>
            <a:lvl1pPr marR="0" lvl="0" algn="ctr">
              <a:lnSpc>
                <a:spcPct val="100000"/>
              </a:lnSpc>
              <a:spcBef>
                <a:spcPts val="0"/>
              </a:spcBef>
              <a:spcAft>
                <a:spcPts val="0"/>
              </a:spcAft>
              <a:buClr>
                <a:srgbClr val="6A6A6A"/>
              </a:buClr>
              <a:buSzPts val="1600"/>
              <a:buFont typeface="Open Sans Light"/>
              <a:buNone/>
              <a:defRPr sz="1600" b="0" i="0">
                <a:solidFill>
                  <a:srgbClr val="6A6A6A"/>
                </a:solidFill>
                <a:latin typeface="Open Sans Light"/>
                <a:ea typeface="Open Sans Light"/>
                <a:cs typeface="Open Sans Light"/>
                <a:sym typeface="Open Sans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103" name="Google Shape;103;p103"/>
          <p:cNvSpPr txBox="1">
            <a:spLocks noGrp="1"/>
          </p:cNvSpPr>
          <p:nvPr>
            <p:ph type="sldNum" idx="12"/>
          </p:nvPr>
        </p:nvSpPr>
        <p:spPr>
          <a:xfrm>
            <a:off x="15571303" y="8416030"/>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6 Blocks">
  <p:cSld name="6 Blocks">
    <p:spTree>
      <p:nvGrpSpPr>
        <p:cNvPr id="1" name="Shape 445"/>
        <p:cNvGrpSpPr/>
        <p:nvPr/>
      </p:nvGrpSpPr>
      <p:grpSpPr>
        <a:xfrm>
          <a:off x="0" y="0"/>
          <a:ext cx="0" cy="0"/>
          <a:chOff x="0" y="0"/>
          <a:chExt cx="0" cy="0"/>
        </a:xfrm>
      </p:grpSpPr>
      <p:sp>
        <p:nvSpPr>
          <p:cNvPr id="446" name="Google Shape;446;p140"/>
          <p:cNvSpPr txBox="1">
            <a:spLocks noGrp="1"/>
          </p:cNvSpPr>
          <p:nvPr>
            <p:ph type="body" idx="1"/>
          </p:nvPr>
        </p:nvSpPr>
        <p:spPr>
          <a:xfrm>
            <a:off x="722774" y="355600"/>
            <a:ext cx="14826237" cy="1104900"/>
          </a:xfrm>
          <a:prstGeom prst="rect">
            <a:avLst/>
          </a:prstGeom>
          <a:noFill/>
          <a:ln>
            <a:noFill/>
          </a:ln>
        </p:spPr>
        <p:txBody>
          <a:bodyPr spcFirstLastPara="1" wrap="square" lIns="0" tIns="0" rIns="0" bIns="0" anchor="b" anchorCtr="0">
            <a:normAutofit/>
          </a:bodyPr>
          <a:lstStyle>
            <a:lvl1pPr marL="457200" lvl="0" indent="-228600" algn="ctr">
              <a:lnSpc>
                <a:spcPct val="85000"/>
              </a:lnSpc>
              <a:spcBef>
                <a:spcPts val="0"/>
              </a:spcBef>
              <a:spcAft>
                <a:spcPts val="0"/>
              </a:spcAft>
              <a:buClr>
                <a:schemeClr val="accent1"/>
              </a:buClr>
              <a:buSzPts val="4050"/>
              <a:buFont typeface="Helvetica Neue"/>
              <a:buNone/>
              <a:defRPr sz="54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47" name="Google Shape;447;p140"/>
          <p:cNvSpPr txBox="1"/>
          <p:nvPr/>
        </p:nvSpPr>
        <p:spPr>
          <a:xfrm>
            <a:off x="18712067" y="3610626"/>
            <a:ext cx="96245" cy="588623"/>
          </a:xfrm>
          <a:prstGeom prst="rect">
            <a:avLst/>
          </a:prstGeom>
          <a:no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3200"/>
              <a:buFont typeface="Helvetica Neue Light"/>
              <a:buNone/>
            </a:pPr>
            <a:endParaRPr sz="3200" b="0" i="0" u="none" strike="noStrike" cap="none">
              <a:solidFill>
                <a:srgbClr val="000000"/>
              </a:solidFill>
              <a:latin typeface="Helvetica Neue Light"/>
              <a:ea typeface="Helvetica Neue Light"/>
              <a:cs typeface="Helvetica Neue Light"/>
              <a:sym typeface="Helvetica Neue Light"/>
            </a:endParaRPr>
          </a:p>
        </p:txBody>
      </p:sp>
      <p:pic>
        <p:nvPicPr>
          <p:cNvPr id="448" name="Google Shape;448;p140"/>
          <p:cNvPicPr preferRelativeResize="0"/>
          <p:nvPr/>
        </p:nvPicPr>
        <p:blipFill rotWithShape="1">
          <a:blip r:embed="rId2">
            <a:alphaModFix/>
          </a:blip>
          <a:srcRect/>
          <a:stretch/>
        </p:blipFill>
        <p:spPr>
          <a:xfrm rot="-5400000" flipH="1">
            <a:off x="13821973" y="-500296"/>
            <a:ext cx="1933731" cy="2934324"/>
          </a:xfrm>
          <a:prstGeom prst="rect">
            <a:avLst/>
          </a:prstGeom>
          <a:noFill/>
          <a:ln>
            <a:noFill/>
          </a:ln>
        </p:spPr>
      </p:pic>
      <p:sp>
        <p:nvSpPr>
          <p:cNvPr id="449" name="Google Shape;449;p140"/>
          <p:cNvSpPr/>
          <p:nvPr/>
        </p:nvSpPr>
        <p:spPr>
          <a:xfrm>
            <a:off x="711200" y="1760109"/>
            <a:ext cx="7198081" cy="152669"/>
          </a:xfrm>
          <a:prstGeom prst="rect">
            <a:avLst/>
          </a:prstGeom>
          <a:solidFill>
            <a:schemeClr val="accent1"/>
          </a:solid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450" name="Google Shape;450;p140"/>
          <p:cNvSpPr/>
          <p:nvPr/>
        </p:nvSpPr>
        <p:spPr>
          <a:xfrm>
            <a:off x="8366599" y="1760109"/>
            <a:ext cx="7198081" cy="152669"/>
          </a:xfrm>
          <a:prstGeom prst="rect">
            <a:avLst/>
          </a:prstGeom>
          <a:solidFill>
            <a:schemeClr val="accent2"/>
          </a:solid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451" name="Google Shape;451;p140"/>
          <p:cNvSpPr txBox="1">
            <a:spLocks noGrp="1"/>
          </p:cNvSpPr>
          <p:nvPr>
            <p:ph type="ftr" idx="11"/>
          </p:nvPr>
        </p:nvSpPr>
        <p:spPr>
          <a:xfrm>
            <a:off x="7246916" y="8551495"/>
            <a:ext cx="8290521" cy="376237"/>
          </a:xfrm>
          <a:prstGeom prst="rect">
            <a:avLst/>
          </a:prstGeom>
          <a:noFill/>
          <a:ln>
            <a:noFill/>
          </a:ln>
        </p:spPr>
        <p:txBody>
          <a:bodyPr spcFirstLastPara="1" wrap="square" lIns="0" tIns="0" rIns="0" bIns="0" anchor="ctr" anchorCtr="0">
            <a:normAutofit/>
          </a:bodyPr>
          <a:lstStyle>
            <a:lvl1pPr lvl="0" algn="r">
              <a:lnSpc>
                <a:spcPct val="100000"/>
              </a:lnSpc>
              <a:spcBef>
                <a:spcPts val="0"/>
              </a:spcBef>
              <a:spcAft>
                <a:spcPts val="0"/>
              </a:spcAft>
              <a:buClr>
                <a:srgbClr val="6A6A6A"/>
              </a:buClr>
              <a:buSzPts val="1400"/>
              <a:buFont typeface="Helvetica Neue"/>
              <a:buNone/>
              <a:defRPr sz="1400" b="0" i="0">
                <a:solidFill>
                  <a:srgbClr val="6A6A6A"/>
                </a:solidFill>
                <a:latin typeface="Helvetica Neue"/>
                <a:ea typeface="Helvetica Neue"/>
                <a:cs typeface="Helvetica Neue"/>
                <a:sym typeface="Helvetica Neu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452" name="Google Shape;452;p140"/>
          <p:cNvSpPr txBox="1">
            <a:spLocks noGrp="1"/>
          </p:cNvSpPr>
          <p:nvPr>
            <p:ph type="body" idx="2"/>
          </p:nvPr>
        </p:nvSpPr>
        <p:spPr>
          <a:xfrm>
            <a:off x="711200" y="2591412"/>
            <a:ext cx="7198079" cy="1481560"/>
          </a:xfrm>
          <a:prstGeom prst="rect">
            <a:avLst/>
          </a:prstGeom>
          <a:noFill/>
          <a:ln>
            <a:noFill/>
          </a:ln>
        </p:spPr>
        <p:txBody>
          <a:bodyPr spcFirstLastPara="1" wrap="square" lIns="108000" tIns="108000" rIns="108000" bIns="36000" anchor="t" anchorCtr="0">
            <a:normAutofit/>
          </a:bodyPr>
          <a:lstStyle>
            <a:lvl1pPr marL="457200" lvl="0" indent="-228600" algn="ctr">
              <a:lnSpc>
                <a:spcPct val="100000"/>
              </a:lnSpc>
              <a:spcBef>
                <a:spcPts val="3900"/>
              </a:spcBef>
              <a:spcAft>
                <a:spcPts val="0"/>
              </a:spcAft>
              <a:buClr>
                <a:schemeClr val="dk2"/>
              </a:buClr>
              <a:buSzPts val="1650"/>
              <a:buFont typeface="Helvetica Neue"/>
              <a:buNone/>
              <a:defRPr sz="2200" b="0"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53" name="Google Shape;453;p140"/>
          <p:cNvSpPr txBox="1">
            <a:spLocks noGrp="1"/>
          </p:cNvSpPr>
          <p:nvPr>
            <p:ph type="body" idx="3"/>
          </p:nvPr>
        </p:nvSpPr>
        <p:spPr>
          <a:xfrm>
            <a:off x="711200" y="1940109"/>
            <a:ext cx="7198082" cy="566857"/>
          </a:xfrm>
          <a:prstGeom prst="rect">
            <a:avLst/>
          </a:prstGeom>
          <a:noFill/>
          <a:ln>
            <a:noFill/>
          </a:ln>
        </p:spPr>
        <p:txBody>
          <a:bodyPr spcFirstLastPara="1" wrap="square" lIns="0" tIns="0" rIns="0" bIns="0" anchor="b" anchorCtr="0">
            <a:normAutofit/>
          </a:bodyPr>
          <a:lstStyle>
            <a:lvl1pPr marL="457200" lvl="0" indent="-228600" algn="ctr">
              <a:lnSpc>
                <a:spcPct val="85000"/>
              </a:lnSpc>
              <a:spcBef>
                <a:spcPts val="0"/>
              </a:spcBef>
              <a:spcAft>
                <a:spcPts val="0"/>
              </a:spcAft>
              <a:buClr>
                <a:schemeClr val="dk2"/>
              </a:buClr>
              <a:buSzPts val="3000"/>
              <a:buFont typeface="Helvetica Neue"/>
              <a:buNone/>
              <a:defRPr sz="4000" b="1"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54" name="Google Shape;454;p140"/>
          <p:cNvSpPr txBox="1">
            <a:spLocks noGrp="1"/>
          </p:cNvSpPr>
          <p:nvPr>
            <p:ph type="body" idx="4"/>
          </p:nvPr>
        </p:nvSpPr>
        <p:spPr>
          <a:xfrm>
            <a:off x="8366599" y="2591412"/>
            <a:ext cx="7198079" cy="1481560"/>
          </a:xfrm>
          <a:prstGeom prst="rect">
            <a:avLst/>
          </a:prstGeom>
          <a:noFill/>
          <a:ln>
            <a:noFill/>
          </a:ln>
        </p:spPr>
        <p:txBody>
          <a:bodyPr spcFirstLastPara="1" wrap="square" lIns="108000" tIns="108000" rIns="108000" bIns="36000" anchor="t" anchorCtr="0">
            <a:normAutofit/>
          </a:bodyPr>
          <a:lstStyle>
            <a:lvl1pPr marL="457200" lvl="0" indent="-228600" algn="ctr">
              <a:lnSpc>
                <a:spcPct val="100000"/>
              </a:lnSpc>
              <a:spcBef>
                <a:spcPts val="3900"/>
              </a:spcBef>
              <a:spcAft>
                <a:spcPts val="0"/>
              </a:spcAft>
              <a:buClr>
                <a:schemeClr val="dk2"/>
              </a:buClr>
              <a:buSzPts val="1650"/>
              <a:buFont typeface="Helvetica Neue"/>
              <a:buNone/>
              <a:defRPr sz="2200" b="0"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55" name="Google Shape;455;p140"/>
          <p:cNvSpPr txBox="1">
            <a:spLocks noGrp="1"/>
          </p:cNvSpPr>
          <p:nvPr>
            <p:ph type="body" idx="5"/>
          </p:nvPr>
        </p:nvSpPr>
        <p:spPr>
          <a:xfrm>
            <a:off x="8366599" y="1940109"/>
            <a:ext cx="7198082" cy="566857"/>
          </a:xfrm>
          <a:prstGeom prst="rect">
            <a:avLst/>
          </a:prstGeom>
          <a:noFill/>
          <a:ln>
            <a:noFill/>
          </a:ln>
        </p:spPr>
        <p:txBody>
          <a:bodyPr spcFirstLastPara="1" wrap="square" lIns="0" tIns="0" rIns="0" bIns="0" anchor="b" anchorCtr="0">
            <a:normAutofit/>
          </a:bodyPr>
          <a:lstStyle>
            <a:lvl1pPr marL="457200" lvl="0" indent="-228600" algn="ctr">
              <a:lnSpc>
                <a:spcPct val="85000"/>
              </a:lnSpc>
              <a:spcBef>
                <a:spcPts val="0"/>
              </a:spcBef>
              <a:spcAft>
                <a:spcPts val="0"/>
              </a:spcAft>
              <a:buClr>
                <a:schemeClr val="dk2"/>
              </a:buClr>
              <a:buSzPts val="3000"/>
              <a:buFont typeface="Helvetica Neue"/>
              <a:buNone/>
              <a:defRPr sz="4000" b="1"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56" name="Google Shape;456;p140"/>
          <p:cNvSpPr/>
          <p:nvPr/>
        </p:nvSpPr>
        <p:spPr>
          <a:xfrm>
            <a:off x="711200" y="4841820"/>
            <a:ext cx="7198081" cy="152669"/>
          </a:xfrm>
          <a:prstGeom prst="rect">
            <a:avLst/>
          </a:prstGeom>
          <a:solidFill>
            <a:schemeClr val="accent1"/>
          </a:solid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457" name="Google Shape;457;p140"/>
          <p:cNvSpPr/>
          <p:nvPr/>
        </p:nvSpPr>
        <p:spPr>
          <a:xfrm>
            <a:off x="8366599" y="4841820"/>
            <a:ext cx="7198081" cy="152669"/>
          </a:xfrm>
          <a:prstGeom prst="rect">
            <a:avLst/>
          </a:prstGeom>
          <a:solidFill>
            <a:schemeClr val="accent2"/>
          </a:solid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458" name="Google Shape;458;p140"/>
          <p:cNvSpPr txBox="1">
            <a:spLocks noGrp="1"/>
          </p:cNvSpPr>
          <p:nvPr>
            <p:ph type="body" idx="6"/>
          </p:nvPr>
        </p:nvSpPr>
        <p:spPr>
          <a:xfrm>
            <a:off x="711200" y="5673123"/>
            <a:ext cx="7198079" cy="1481560"/>
          </a:xfrm>
          <a:prstGeom prst="rect">
            <a:avLst/>
          </a:prstGeom>
          <a:noFill/>
          <a:ln>
            <a:noFill/>
          </a:ln>
        </p:spPr>
        <p:txBody>
          <a:bodyPr spcFirstLastPara="1" wrap="square" lIns="108000" tIns="108000" rIns="108000" bIns="36000" anchor="t" anchorCtr="0">
            <a:normAutofit/>
          </a:bodyPr>
          <a:lstStyle>
            <a:lvl1pPr marL="457200" lvl="0" indent="-228600" algn="ctr">
              <a:lnSpc>
                <a:spcPct val="100000"/>
              </a:lnSpc>
              <a:spcBef>
                <a:spcPts val="3900"/>
              </a:spcBef>
              <a:spcAft>
                <a:spcPts val="0"/>
              </a:spcAft>
              <a:buClr>
                <a:schemeClr val="dk2"/>
              </a:buClr>
              <a:buSzPts val="1650"/>
              <a:buFont typeface="Helvetica Neue"/>
              <a:buNone/>
              <a:defRPr sz="2200" b="0"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59" name="Google Shape;459;p140"/>
          <p:cNvSpPr txBox="1">
            <a:spLocks noGrp="1"/>
          </p:cNvSpPr>
          <p:nvPr>
            <p:ph type="body" idx="7"/>
          </p:nvPr>
        </p:nvSpPr>
        <p:spPr>
          <a:xfrm>
            <a:off x="711200" y="5021820"/>
            <a:ext cx="7198082" cy="566857"/>
          </a:xfrm>
          <a:prstGeom prst="rect">
            <a:avLst/>
          </a:prstGeom>
          <a:noFill/>
          <a:ln>
            <a:noFill/>
          </a:ln>
        </p:spPr>
        <p:txBody>
          <a:bodyPr spcFirstLastPara="1" wrap="square" lIns="0" tIns="0" rIns="0" bIns="0" anchor="b" anchorCtr="0">
            <a:normAutofit/>
          </a:bodyPr>
          <a:lstStyle>
            <a:lvl1pPr marL="457200" lvl="0" indent="-228600" algn="ctr">
              <a:lnSpc>
                <a:spcPct val="85000"/>
              </a:lnSpc>
              <a:spcBef>
                <a:spcPts val="0"/>
              </a:spcBef>
              <a:spcAft>
                <a:spcPts val="0"/>
              </a:spcAft>
              <a:buClr>
                <a:schemeClr val="dk2"/>
              </a:buClr>
              <a:buSzPts val="3000"/>
              <a:buFont typeface="Helvetica Neue"/>
              <a:buNone/>
              <a:defRPr sz="4000" b="1"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60" name="Google Shape;460;p140"/>
          <p:cNvSpPr txBox="1">
            <a:spLocks noGrp="1"/>
          </p:cNvSpPr>
          <p:nvPr>
            <p:ph type="body" idx="8"/>
          </p:nvPr>
        </p:nvSpPr>
        <p:spPr>
          <a:xfrm>
            <a:off x="8366599" y="5673123"/>
            <a:ext cx="7198079" cy="1481560"/>
          </a:xfrm>
          <a:prstGeom prst="rect">
            <a:avLst/>
          </a:prstGeom>
          <a:noFill/>
          <a:ln>
            <a:noFill/>
          </a:ln>
        </p:spPr>
        <p:txBody>
          <a:bodyPr spcFirstLastPara="1" wrap="square" lIns="108000" tIns="108000" rIns="108000" bIns="36000" anchor="t" anchorCtr="0">
            <a:normAutofit/>
          </a:bodyPr>
          <a:lstStyle>
            <a:lvl1pPr marL="457200" lvl="0" indent="-228600" algn="ctr">
              <a:lnSpc>
                <a:spcPct val="100000"/>
              </a:lnSpc>
              <a:spcBef>
                <a:spcPts val="3900"/>
              </a:spcBef>
              <a:spcAft>
                <a:spcPts val="0"/>
              </a:spcAft>
              <a:buClr>
                <a:schemeClr val="dk2"/>
              </a:buClr>
              <a:buSzPts val="1650"/>
              <a:buFont typeface="Helvetica Neue"/>
              <a:buNone/>
              <a:defRPr sz="2200" b="0"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61" name="Google Shape;461;p140"/>
          <p:cNvSpPr txBox="1">
            <a:spLocks noGrp="1"/>
          </p:cNvSpPr>
          <p:nvPr>
            <p:ph type="body" idx="9"/>
          </p:nvPr>
        </p:nvSpPr>
        <p:spPr>
          <a:xfrm>
            <a:off x="8366599" y="5021820"/>
            <a:ext cx="7198082" cy="566857"/>
          </a:xfrm>
          <a:prstGeom prst="rect">
            <a:avLst/>
          </a:prstGeom>
          <a:noFill/>
          <a:ln>
            <a:noFill/>
          </a:ln>
        </p:spPr>
        <p:txBody>
          <a:bodyPr spcFirstLastPara="1" wrap="square" lIns="0" tIns="0" rIns="0" bIns="0" anchor="b" anchorCtr="0">
            <a:normAutofit/>
          </a:bodyPr>
          <a:lstStyle>
            <a:lvl1pPr marL="457200" lvl="0" indent="-228600" algn="ctr">
              <a:lnSpc>
                <a:spcPct val="85000"/>
              </a:lnSpc>
              <a:spcBef>
                <a:spcPts val="0"/>
              </a:spcBef>
              <a:spcAft>
                <a:spcPts val="0"/>
              </a:spcAft>
              <a:buClr>
                <a:schemeClr val="dk2"/>
              </a:buClr>
              <a:buSzPts val="3000"/>
              <a:buFont typeface="Helvetica Neue"/>
              <a:buNone/>
              <a:defRPr sz="4000" b="1" i="0">
                <a:solidFill>
                  <a:schemeClr val="dk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462" name="Google Shape;462;p140"/>
          <p:cNvPicPr preferRelativeResize="0"/>
          <p:nvPr/>
        </p:nvPicPr>
        <p:blipFill rotWithShape="1">
          <a:blip r:embed="rId3">
            <a:alphaModFix/>
          </a:blip>
          <a:srcRect/>
          <a:stretch/>
        </p:blipFill>
        <p:spPr>
          <a:xfrm rot="-5400000">
            <a:off x="14404051" y="7292051"/>
            <a:ext cx="1481559" cy="2222339"/>
          </a:xfrm>
          <a:prstGeom prst="rect">
            <a:avLst/>
          </a:prstGeom>
          <a:noFill/>
          <a:ln>
            <a:noFill/>
          </a:ln>
        </p:spPr>
      </p:pic>
      <p:pic>
        <p:nvPicPr>
          <p:cNvPr id="463" name="Google Shape;463;p140"/>
          <p:cNvPicPr preferRelativeResize="0"/>
          <p:nvPr/>
        </p:nvPicPr>
        <p:blipFill rotWithShape="1">
          <a:blip r:embed="rId3">
            <a:alphaModFix/>
          </a:blip>
          <a:srcRect/>
          <a:stretch/>
        </p:blipFill>
        <p:spPr>
          <a:xfrm rot="5400000">
            <a:off x="370390" y="-389238"/>
            <a:ext cx="1481559" cy="2222339"/>
          </a:xfrm>
          <a:prstGeom prst="rect">
            <a:avLst/>
          </a:prstGeom>
          <a:noFill/>
          <a:ln>
            <a:noFill/>
          </a:ln>
        </p:spPr>
      </p:pic>
      <p:sp>
        <p:nvSpPr>
          <p:cNvPr id="464" name="Google Shape;464;p140"/>
          <p:cNvSpPr txBox="1">
            <a:spLocks noGrp="1"/>
          </p:cNvSpPr>
          <p:nvPr>
            <p:ph type="sldNum" idx="12"/>
          </p:nvPr>
        </p:nvSpPr>
        <p:spPr>
          <a:xfrm>
            <a:off x="15571303" y="8551494"/>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5 Photos - List">
  <p:cSld name="5 Photos - List">
    <p:spTree>
      <p:nvGrpSpPr>
        <p:cNvPr id="1" name="Shape 465"/>
        <p:cNvGrpSpPr/>
        <p:nvPr/>
      </p:nvGrpSpPr>
      <p:grpSpPr>
        <a:xfrm>
          <a:off x="0" y="0"/>
          <a:ext cx="0" cy="0"/>
          <a:chOff x="0" y="0"/>
          <a:chExt cx="0" cy="0"/>
        </a:xfrm>
      </p:grpSpPr>
      <p:sp>
        <p:nvSpPr>
          <p:cNvPr id="466" name="Google Shape;466;p143"/>
          <p:cNvSpPr>
            <a:spLocks noGrp="1"/>
          </p:cNvSpPr>
          <p:nvPr>
            <p:ph type="pic" idx="2"/>
          </p:nvPr>
        </p:nvSpPr>
        <p:spPr>
          <a:xfrm>
            <a:off x="939881" y="1869051"/>
            <a:ext cx="1993018" cy="1995950"/>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67" name="Google Shape;467;p143"/>
          <p:cNvSpPr txBox="1">
            <a:spLocks noGrp="1"/>
          </p:cNvSpPr>
          <p:nvPr>
            <p:ph type="body" idx="1"/>
          </p:nvPr>
        </p:nvSpPr>
        <p:spPr>
          <a:xfrm>
            <a:off x="685080" y="4109013"/>
            <a:ext cx="2502620" cy="2844800"/>
          </a:xfrm>
          <a:prstGeom prst="rect">
            <a:avLst/>
          </a:prstGeom>
          <a:noFill/>
          <a:ln>
            <a:noFill/>
          </a:ln>
        </p:spPr>
        <p:txBody>
          <a:bodyPr spcFirstLastPara="1" wrap="square" lIns="0" tIns="0" rIns="0" bIns="0" anchor="t" anchorCtr="0">
            <a:noAutofit/>
          </a:bodyPr>
          <a:lstStyle>
            <a:lvl1pPr marL="457200" lvl="0" indent="-228600" algn="ctr">
              <a:lnSpc>
                <a:spcPct val="150000"/>
              </a:lnSpc>
              <a:spcBef>
                <a:spcPts val="900"/>
              </a:spcBef>
              <a:spcAft>
                <a:spcPts val="0"/>
              </a:spcAft>
              <a:buClr>
                <a:srgbClr val="353535"/>
              </a:buClr>
              <a:buSzPts val="2100"/>
              <a:buFont typeface="Open Sans Light"/>
              <a:buNone/>
              <a:defRPr sz="2800" b="0" i="0">
                <a:solidFill>
                  <a:srgbClr val="353535"/>
                </a:solidFill>
                <a:latin typeface="Open Sans Light"/>
                <a:ea typeface="Open Sans Light"/>
                <a:cs typeface="Open Sans Light"/>
                <a:sym typeface="Open Sans Light"/>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68" name="Google Shape;468;p143"/>
          <p:cNvSpPr txBox="1">
            <a:spLocks noGrp="1"/>
          </p:cNvSpPr>
          <p:nvPr>
            <p:ph type="body" idx="3"/>
          </p:nvPr>
        </p:nvSpPr>
        <p:spPr>
          <a:xfrm>
            <a:off x="711199" y="453133"/>
            <a:ext cx="14752577" cy="1007367"/>
          </a:xfrm>
          <a:prstGeom prst="rect">
            <a:avLst/>
          </a:prstGeom>
          <a:noFill/>
          <a:ln>
            <a:noFill/>
          </a:ln>
        </p:spPr>
        <p:txBody>
          <a:bodyPr spcFirstLastPara="1" wrap="square" lIns="0" tIns="0" rIns="0" bIns="0" anchor="b" anchorCtr="0">
            <a:normAutofit/>
          </a:bodyPr>
          <a:lstStyle>
            <a:lvl1pPr marL="457200" lvl="0" indent="-228600" algn="ctr">
              <a:lnSpc>
                <a:spcPct val="85000"/>
              </a:lnSpc>
              <a:spcBef>
                <a:spcPts val="0"/>
              </a:spcBef>
              <a:spcAft>
                <a:spcPts val="0"/>
              </a:spcAft>
              <a:buClr>
                <a:srgbClr val="2D3293"/>
              </a:buClr>
              <a:buSzPts val="3300"/>
              <a:buFont typeface="Open Sans SemiBold"/>
              <a:buNone/>
              <a:defRPr sz="4400" b="1" i="0">
                <a:solidFill>
                  <a:srgbClr val="2D3293"/>
                </a:solidFill>
                <a:latin typeface="Open Sans SemiBold"/>
                <a:ea typeface="Open Sans SemiBold"/>
                <a:cs typeface="Open Sans SemiBold"/>
                <a:sym typeface="Open Sans SemiBold"/>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469" name="Google Shape;469;p143"/>
          <p:cNvPicPr preferRelativeResize="0"/>
          <p:nvPr/>
        </p:nvPicPr>
        <p:blipFill rotWithShape="1">
          <a:blip r:embed="rId2">
            <a:alphaModFix/>
          </a:blip>
          <a:srcRect/>
          <a:stretch/>
        </p:blipFill>
        <p:spPr>
          <a:xfrm rot="-5400000">
            <a:off x="14404051" y="7292051"/>
            <a:ext cx="1481559" cy="2222339"/>
          </a:xfrm>
          <a:prstGeom prst="rect">
            <a:avLst/>
          </a:prstGeom>
          <a:noFill/>
          <a:ln>
            <a:noFill/>
          </a:ln>
        </p:spPr>
      </p:pic>
      <p:pic>
        <p:nvPicPr>
          <p:cNvPr id="470" name="Google Shape;470;p143"/>
          <p:cNvPicPr preferRelativeResize="0"/>
          <p:nvPr/>
        </p:nvPicPr>
        <p:blipFill rotWithShape="1">
          <a:blip r:embed="rId2">
            <a:alphaModFix/>
          </a:blip>
          <a:srcRect/>
          <a:stretch/>
        </p:blipFill>
        <p:spPr>
          <a:xfrm rot="5400000">
            <a:off x="370390" y="-389238"/>
            <a:ext cx="1481559" cy="2222339"/>
          </a:xfrm>
          <a:prstGeom prst="rect">
            <a:avLst/>
          </a:prstGeom>
          <a:noFill/>
          <a:ln>
            <a:noFill/>
          </a:ln>
        </p:spPr>
      </p:pic>
      <p:sp>
        <p:nvSpPr>
          <p:cNvPr id="471" name="Google Shape;471;p143"/>
          <p:cNvSpPr>
            <a:spLocks noGrp="1"/>
          </p:cNvSpPr>
          <p:nvPr>
            <p:ph type="pic" idx="4"/>
          </p:nvPr>
        </p:nvSpPr>
        <p:spPr>
          <a:xfrm>
            <a:off x="4030321" y="1869051"/>
            <a:ext cx="1993018" cy="1995950"/>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72" name="Google Shape;472;p143"/>
          <p:cNvSpPr>
            <a:spLocks noGrp="1"/>
          </p:cNvSpPr>
          <p:nvPr>
            <p:ph type="pic" idx="5"/>
          </p:nvPr>
        </p:nvSpPr>
        <p:spPr>
          <a:xfrm>
            <a:off x="7120613" y="1869051"/>
            <a:ext cx="1993018" cy="1995950"/>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73" name="Google Shape;473;p143"/>
          <p:cNvSpPr>
            <a:spLocks noGrp="1"/>
          </p:cNvSpPr>
          <p:nvPr>
            <p:ph type="pic" idx="6"/>
          </p:nvPr>
        </p:nvSpPr>
        <p:spPr>
          <a:xfrm>
            <a:off x="10216766" y="1869051"/>
            <a:ext cx="1993018" cy="1995950"/>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74" name="Google Shape;474;p143"/>
          <p:cNvSpPr>
            <a:spLocks noGrp="1"/>
          </p:cNvSpPr>
          <p:nvPr>
            <p:ph type="pic" idx="7"/>
          </p:nvPr>
        </p:nvSpPr>
        <p:spPr>
          <a:xfrm>
            <a:off x="13301345" y="1869051"/>
            <a:ext cx="1919357" cy="1995950"/>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75" name="Google Shape;475;p143"/>
          <p:cNvSpPr txBox="1">
            <a:spLocks noGrp="1"/>
          </p:cNvSpPr>
          <p:nvPr>
            <p:ph type="body" idx="8"/>
          </p:nvPr>
        </p:nvSpPr>
        <p:spPr>
          <a:xfrm>
            <a:off x="3775520" y="4109013"/>
            <a:ext cx="2502620" cy="2844800"/>
          </a:xfrm>
          <a:prstGeom prst="rect">
            <a:avLst/>
          </a:prstGeom>
          <a:noFill/>
          <a:ln>
            <a:noFill/>
          </a:ln>
        </p:spPr>
        <p:txBody>
          <a:bodyPr spcFirstLastPara="1" wrap="square" lIns="0" tIns="0" rIns="0" bIns="0" anchor="t" anchorCtr="0">
            <a:noAutofit/>
          </a:bodyPr>
          <a:lstStyle>
            <a:lvl1pPr marL="457200" lvl="0" indent="-228600" algn="ctr">
              <a:lnSpc>
                <a:spcPct val="150000"/>
              </a:lnSpc>
              <a:spcBef>
                <a:spcPts val="900"/>
              </a:spcBef>
              <a:spcAft>
                <a:spcPts val="0"/>
              </a:spcAft>
              <a:buClr>
                <a:srgbClr val="353535"/>
              </a:buClr>
              <a:buSzPts val="2100"/>
              <a:buFont typeface="Open Sans Light"/>
              <a:buNone/>
              <a:defRPr sz="2800" b="0" i="0">
                <a:solidFill>
                  <a:srgbClr val="353535"/>
                </a:solidFill>
                <a:latin typeface="Open Sans Light"/>
                <a:ea typeface="Open Sans Light"/>
                <a:cs typeface="Open Sans Light"/>
                <a:sym typeface="Open Sans Light"/>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76" name="Google Shape;476;p143"/>
          <p:cNvSpPr txBox="1">
            <a:spLocks noGrp="1"/>
          </p:cNvSpPr>
          <p:nvPr>
            <p:ph type="body" idx="9"/>
          </p:nvPr>
        </p:nvSpPr>
        <p:spPr>
          <a:xfrm>
            <a:off x="6877536" y="4109013"/>
            <a:ext cx="2502620" cy="2844800"/>
          </a:xfrm>
          <a:prstGeom prst="rect">
            <a:avLst/>
          </a:prstGeom>
          <a:noFill/>
          <a:ln>
            <a:noFill/>
          </a:ln>
        </p:spPr>
        <p:txBody>
          <a:bodyPr spcFirstLastPara="1" wrap="square" lIns="0" tIns="0" rIns="0" bIns="0" anchor="t" anchorCtr="0">
            <a:noAutofit/>
          </a:bodyPr>
          <a:lstStyle>
            <a:lvl1pPr marL="457200" lvl="0" indent="-228600" algn="ctr">
              <a:lnSpc>
                <a:spcPct val="150000"/>
              </a:lnSpc>
              <a:spcBef>
                <a:spcPts val="900"/>
              </a:spcBef>
              <a:spcAft>
                <a:spcPts val="0"/>
              </a:spcAft>
              <a:buClr>
                <a:srgbClr val="353535"/>
              </a:buClr>
              <a:buSzPts val="2100"/>
              <a:buFont typeface="Open Sans Light"/>
              <a:buNone/>
              <a:defRPr sz="2800" b="0" i="0">
                <a:solidFill>
                  <a:srgbClr val="353535"/>
                </a:solidFill>
                <a:latin typeface="Open Sans Light"/>
                <a:ea typeface="Open Sans Light"/>
                <a:cs typeface="Open Sans Light"/>
                <a:sym typeface="Open Sans Light"/>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77" name="Google Shape;477;p143"/>
          <p:cNvSpPr txBox="1">
            <a:spLocks noGrp="1"/>
          </p:cNvSpPr>
          <p:nvPr>
            <p:ph type="body" idx="13"/>
          </p:nvPr>
        </p:nvSpPr>
        <p:spPr>
          <a:xfrm>
            <a:off x="9967976" y="4109013"/>
            <a:ext cx="2502620" cy="2844800"/>
          </a:xfrm>
          <a:prstGeom prst="rect">
            <a:avLst/>
          </a:prstGeom>
          <a:noFill/>
          <a:ln>
            <a:noFill/>
          </a:ln>
        </p:spPr>
        <p:txBody>
          <a:bodyPr spcFirstLastPara="1" wrap="square" lIns="0" tIns="0" rIns="0" bIns="0" anchor="t" anchorCtr="0">
            <a:noAutofit/>
          </a:bodyPr>
          <a:lstStyle>
            <a:lvl1pPr marL="457200" lvl="0" indent="-228600" algn="ctr">
              <a:lnSpc>
                <a:spcPct val="150000"/>
              </a:lnSpc>
              <a:spcBef>
                <a:spcPts val="900"/>
              </a:spcBef>
              <a:spcAft>
                <a:spcPts val="0"/>
              </a:spcAft>
              <a:buClr>
                <a:srgbClr val="353535"/>
              </a:buClr>
              <a:buSzPts val="2100"/>
              <a:buFont typeface="Open Sans Light"/>
              <a:buNone/>
              <a:defRPr sz="2800" b="0" i="0">
                <a:solidFill>
                  <a:srgbClr val="353535"/>
                </a:solidFill>
                <a:latin typeface="Open Sans Light"/>
                <a:ea typeface="Open Sans Light"/>
                <a:cs typeface="Open Sans Light"/>
                <a:sym typeface="Open Sans Light"/>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78" name="Google Shape;478;p143"/>
          <p:cNvSpPr txBox="1">
            <a:spLocks noGrp="1"/>
          </p:cNvSpPr>
          <p:nvPr>
            <p:ph type="body" idx="14"/>
          </p:nvPr>
        </p:nvSpPr>
        <p:spPr>
          <a:xfrm>
            <a:off x="13058416" y="4109013"/>
            <a:ext cx="2502620" cy="2844800"/>
          </a:xfrm>
          <a:prstGeom prst="rect">
            <a:avLst/>
          </a:prstGeom>
          <a:noFill/>
          <a:ln>
            <a:noFill/>
          </a:ln>
        </p:spPr>
        <p:txBody>
          <a:bodyPr spcFirstLastPara="1" wrap="square" lIns="0" tIns="0" rIns="0" bIns="0" anchor="t" anchorCtr="0">
            <a:noAutofit/>
          </a:bodyPr>
          <a:lstStyle>
            <a:lvl1pPr marL="457200" lvl="0" indent="-228600" algn="ctr">
              <a:lnSpc>
                <a:spcPct val="150000"/>
              </a:lnSpc>
              <a:spcBef>
                <a:spcPts val="900"/>
              </a:spcBef>
              <a:spcAft>
                <a:spcPts val="0"/>
              </a:spcAft>
              <a:buClr>
                <a:srgbClr val="353535"/>
              </a:buClr>
              <a:buSzPts val="2100"/>
              <a:buFont typeface="Open Sans Light"/>
              <a:buNone/>
              <a:defRPr sz="2800" b="0" i="0">
                <a:solidFill>
                  <a:srgbClr val="353535"/>
                </a:solidFill>
                <a:latin typeface="Open Sans Light"/>
                <a:ea typeface="Open Sans Light"/>
                <a:cs typeface="Open Sans Light"/>
                <a:sym typeface="Open Sans Light"/>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cxnSp>
        <p:nvCxnSpPr>
          <p:cNvPr id="479" name="Google Shape;479;p143"/>
          <p:cNvCxnSpPr/>
          <p:nvPr/>
        </p:nvCxnSpPr>
        <p:spPr>
          <a:xfrm>
            <a:off x="3483980" y="4004842"/>
            <a:ext cx="0" cy="2995271"/>
          </a:xfrm>
          <a:prstGeom prst="straightConnector1">
            <a:avLst/>
          </a:prstGeom>
          <a:noFill/>
          <a:ln w="25400" cap="flat" cmpd="sng">
            <a:solidFill>
              <a:srgbClr val="D6D6D6"/>
            </a:solidFill>
            <a:prstDash val="solid"/>
            <a:miter lim="400000"/>
            <a:headEnd type="none" w="sm" len="sm"/>
            <a:tailEnd type="none" w="sm" len="sm"/>
          </a:ln>
        </p:spPr>
      </p:cxnSp>
      <p:cxnSp>
        <p:nvCxnSpPr>
          <p:cNvPr id="480" name="Google Shape;480;p143"/>
          <p:cNvCxnSpPr/>
          <p:nvPr/>
        </p:nvCxnSpPr>
        <p:spPr>
          <a:xfrm>
            <a:off x="6574421" y="4004842"/>
            <a:ext cx="0" cy="2995271"/>
          </a:xfrm>
          <a:prstGeom prst="straightConnector1">
            <a:avLst/>
          </a:prstGeom>
          <a:noFill/>
          <a:ln w="25400" cap="flat" cmpd="sng">
            <a:solidFill>
              <a:srgbClr val="D6D6D6"/>
            </a:solidFill>
            <a:prstDash val="solid"/>
            <a:miter lim="400000"/>
            <a:headEnd type="none" w="sm" len="sm"/>
            <a:tailEnd type="none" w="sm" len="sm"/>
          </a:ln>
        </p:spPr>
      </p:cxnSp>
      <p:cxnSp>
        <p:nvCxnSpPr>
          <p:cNvPr id="481" name="Google Shape;481;p143"/>
          <p:cNvCxnSpPr/>
          <p:nvPr/>
        </p:nvCxnSpPr>
        <p:spPr>
          <a:xfrm>
            <a:off x="9664861" y="4004842"/>
            <a:ext cx="0" cy="2995271"/>
          </a:xfrm>
          <a:prstGeom prst="straightConnector1">
            <a:avLst/>
          </a:prstGeom>
          <a:noFill/>
          <a:ln w="25400" cap="flat" cmpd="sng">
            <a:solidFill>
              <a:srgbClr val="D6D6D6"/>
            </a:solidFill>
            <a:prstDash val="solid"/>
            <a:miter lim="400000"/>
            <a:headEnd type="none" w="sm" len="sm"/>
            <a:tailEnd type="none" w="sm" len="sm"/>
          </a:ln>
        </p:spPr>
      </p:cxnSp>
      <p:cxnSp>
        <p:nvCxnSpPr>
          <p:cNvPr id="482" name="Google Shape;482;p143"/>
          <p:cNvCxnSpPr/>
          <p:nvPr/>
        </p:nvCxnSpPr>
        <p:spPr>
          <a:xfrm>
            <a:off x="12778451" y="4004842"/>
            <a:ext cx="0" cy="2995271"/>
          </a:xfrm>
          <a:prstGeom prst="straightConnector1">
            <a:avLst/>
          </a:prstGeom>
          <a:noFill/>
          <a:ln w="25400" cap="flat" cmpd="sng">
            <a:solidFill>
              <a:srgbClr val="D6D6D6"/>
            </a:solidFill>
            <a:prstDash val="solid"/>
            <a:miter lim="400000"/>
            <a:headEnd type="none" w="sm" len="sm"/>
            <a:tailEnd type="none" w="sm" len="sm"/>
          </a:ln>
        </p:spPr>
      </p:cxnSp>
      <p:sp>
        <p:nvSpPr>
          <p:cNvPr id="483" name="Google Shape;483;p143"/>
          <p:cNvSpPr txBox="1">
            <a:spLocks noGrp="1"/>
          </p:cNvSpPr>
          <p:nvPr>
            <p:ph type="ftr" idx="11"/>
          </p:nvPr>
        </p:nvSpPr>
        <p:spPr>
          <a:xfrm>
            <a:off x="7246916" y="8551495"/>
            <a:ext cx="8290521" cy="376237"/>
          </a:xfrm>
          <a:prstGeom prst="rect">
            <a:avLst/>
          </a:prstGeom>
          <a:noFill/>
          <a:ln>
            <a:noFill/>
          </a:ln>
        </p:spPr>
        <p:txBody>
          <a:bodyPr spcFirstLastPara="1" wrap="square" lIns="0" tIns="0" rIns="0" bIns="0" anchor="ctr" anchorCtr="0">
            <a:normAutofit/>
          </a:bodyPr>
          <a:lstStyle>
            <a:lvl1pPr lvl="0" algn="r">
              <a:lnSpc>
                <a:spcPct val="100000"/>
              </a:lnSpc>
              <a:spcBef>
                <a:spcPts val="0"/>
              </a:spcBef>
              <a:spcAft>
                <a:spcPts val="0"/>
              </a:spcAft>
              <a:buClr>
                <a:srgbClr val="6A6A6A"/>
              </a:buClr>
              <a:buSzPts val="1400"/>
              <a:buFont typeface="Open Sans Light"/>
              <a:buNone/>
              <a:defRPr sz="1400" b="0" i="0">
                <a:solidFill>
                  <a:srgbClr val="6A6A6A"/>
                </a:solidFill>
                <a:latin typeface="Open Sans Light"/>
                <a:ea typeface="Open Sans Light"/>
                <a:cs typeface="Open Sans Light"/>
                <a:sym typeface="Open Sans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484" name="Google Shape;484;p143"/>
          <p:cNvSpPr txBox="1">
            <a:spLocks noGrp="1"/>
          </p:cNvSpPr>
          <p:nvPr>
            <p:ph type="sldNum" idx="12"/>
          </p:nvPr>
        </p:nvSpPr>
        <p:spPr>
          <a:xfrm>
            <a:off x="15571303" y="8551494"/>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1pPr>
            <a:lvl2pPr marL="0" marR="0" lvl="1"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2pPr>
            <a:lvl3pPr marL="0" marR="0" lvl="2"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3pPr>
            <a:lvl4pPr marL="0" marR="0" lvl="3"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4pPr>
            <a:lvl5pPr marL="0" marR="0" lvl="4"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5pPr>
            <a:lvl6pPr marL="0" marR="0" lvl="5"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6pPr>
            <a:lvl7pPr marL="0" marR="0" lvl="6"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7pPr>
            <a:lvl8pPr marL="0" marR="0" lvl="7"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8pPr>
            <a:lvl9pPr marL="0" marR="0" lvl="8"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1_Image Right - Text">
  <p:cSld name="1_Image Right - Text">
    <p:spTree>
      <p:nvGrpSpPr>
        <p:cNvPr id="1" name="Shape 485"/>
        <p:cNvGrpSpPr/>
        <p:nvPr/>
      </p:nvGrpSpPr>
      <p:grpSpPr>
        <a:xfrm>
          <a:off x="0" y="0"/>
          <a:ext cx="0" cy="0"/>
          <a:chOff x="0" y="0"/>
          <a:chExt cx="0" cy="0"/>
        </a:xfrm>
      </p:grpSpPr>
      <p:sp>
        <p:nvSpPr>
          <p:cNvPr id="486" name="Google Shape;486;p144"/>
          <p:cNvSpPr>
            <a:spLocks noGrp="1"/>
          </p:cNvSpPr>
          <p:nvPr>
            <p:ph type="pic" idx="2"/>
          </p:nvPr>
        </p:nvSpPr>
        <p:spPr>
          <a:xfrm>
            <a:off x="8128000" y="792164"/>
            <a:ext cx="8128000" cy="7405150"/>
          </a:xfrm>
          <a:prstGeom prst="rect">
            <a:avLst/>
          </a:prstGeom>
          <a:noFill/>
          <a:ln>
            <a:noFill/>
          </a:ln>
        </p:spPr>
        <p:txBody>
          <a:bodyPr spcFirstLastPara="1" wrap="square" lIns="91425" tIns="45700" rIns="91425" bIns="45700" anchor="t" anchorCtr="0">
            <a:normAutofit/>
          </a:bodyPr>
          <a:lstStyle>
            <a:lvl1pPr marR="0" lvl="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87" name="Google Shape;487;p144"/>
          <p:cNvSpPr txBox="1">
            <a:spLocks noGrp="1"/>
          </p:cNvSpPr>
          <p:nvPr>
            <p:ph type="body" idx="1"/>
          </p:nvPr>
        </p:nvSpPr>
        <p:spPr>
          <a:xfrm>
            <a:off x="711201" y="792164"/>
            <a:ext cx="6535716" cy="2565634"/>
          </a:xfrm>
          <a:prstGeom prst="rect">
            <a:avLst/>
          </a:prstGeom>
          <a:noFill/>
          <a:ln>
            <a:noFill/>
          </a:ln>
        </p:spPr>
        <p:txBody>
          <a:bodyPr spcFirstLastPara="1" wrap="square" lIns="0" tIns="0" rIns="0" bIns="0" anchor="b" anchorCtr="0">
            <a:normAutofit/>
          </a:bodyPr>
          <a:lstStyle>
            <a:lvl1pPr marL="457200" lvl="0" indent="-228600" algn="l">
              <a:lnSpc>
                <a:spcPct val="85000"/>
              </a:lnSpc>
              <a:spcBef>
                <a:spcPts val="0"/>
              </a:spcBef>
              <a:spcAft>
                <a:spcPts val="0"/>
              </a:spcAft>
              <a:buClr>
                <a:srgbClr val="2D3293"/>
              </a:buClr>
              <a:buSzPts val="4950"/>
              <a:buFont typeface="Open Sans SemiBold"/>
              <a:buNone/>
              <a:defRPr sz="6600" b="1" i="0">
                <a:solidFill>
                  <a:srgbClr val="2D3293"/>
                </a:solidFill>
                <a:latin typeface="Open Sans SemiBold"/>
                <a:ea typeface="Open Sans SemiBold"/>
                <a:cs typeface="Open Sans SemiBold"/>
                <a:sym typeface="Open Sans SemiBold"/>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88" name="Google Shape;488;p144"/>
          <p:cNvSpPr txBox="1">
            <a:spLocks noGrp="1"/>
          </p:cNvSpPr>
          <p:nvPr>
            <p:ph type="body" idx="3"/>
          </p:nvPr>
        </p:nvSpPr>
        <p:spPr>
          <a:xfrm>
            <a:off x="723899" y="3357798"/>
            <a:ext cx="6126605" cy="4059002"/>
          </a:xfrm>
          <a:prstGeom prst="rect">
            <a:avLst/>
          </a:prstGeom>
          <a:noFill/>
          <a:ln>
            <a:noFill/>
          </a:ln>
        </p:spPr>
        <p:txBody>
          <a:bodyPr spcFirstLastPara="1" wrap="square" lIns="0" tIns="180000" rIns="0" bIns="180000" anchor="t" anchorCtr="0">
            <a:normAutofit/>
          </a:bodyPr>
          <a:lstStyle>
            <a:lvl1pPr marL="457200" lvl="0" indent="-228600" algn="l">
              <a:lnSpc>
                <a:spcPct val="100000"/>
              </a:lnSpc>
              <a:spcBef>
                <a:spcPts val="3900"/>
              </a:spcBef>
              <a:spcAft>
                <a:spcPts val="0"/>
              </a:spcAft>
              <a:buClr>
                <a:schemeClr val="dk2"/>
              </a:buClr>
              <a:buSzPts val="2400"/>
              <a:buFont typeface="Open Sans Light"/>
              <a:buNone/>
              <a:defRPr sz="3200" b="0" i="0">
                <a:solidFill>
                  <a:schemeClr val="dk2"/>
                </a:solidFill>
                <a:latin typeface="Open Sans Light"/>
                <a:ea typeface="Open Sans Light"/>
                <a:cs typeface="Open Sans Light"/>
                <a:sym typeface="Open Sans Light"/>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489" name="Google Shape;489;p144"/>
          <p:cNvPicPr preferRelativeResize="0"/>
          <p:nvPr/>
        </p:nvPicPr>
        <p:blipFill rotWithShape="1">
          <a:blip r:embed="rId2">
            <a:alphaModFix/>
          </a:blip>
          <a:srcRect/>
          <a:stretch/>
        </p:blipFill>
        <p:spPr>
          <a:xfrm rot="-5400000" flipH="1">
            <a:off x="13821973" y="-500296"/>
            <a:ext cx="1933731" cy="2934324"/>
          </a:xfrm>
          <a:prstGeom prst="rect">
            <a:avLst/>
          </a:prstGeom>
          <a:noFill/>
          <a:ln>
            <a:noFill/>
          </a:ln>
        </p:spPr>
      </p:pic>
      <p:sp>
        <p:nvSpPr>
          <p:cNvPr id="490" name="Google Shape;490;p144"/>
          <p:cNvSpPr/>
          <p:nvPr/>
        </p:nvSpPr>
        <p:spPr>
          <a:xfrm>
            <a:off x="8921831" y="6031940"/>
            <a:ext cx="8968799" cy="1616977"/>
          </a:xfrm>
          <a:prstGeom prst="roundRect">
            <a:avLst>
              <a:gd name="adj" fmla="val 50000"/>
            </a:avLst>
          </a:prstGeom>
          <a:solidFill>
            <a:schemeClr val="accent3"/>
          </a:solidFill>
          <a:ln>
            <a:noFill/>
          </a:ln>
          <a:effectLst>
            <a:outerShdw blurRad="25400" dist="12700" dir="5400000" rotWithShape="0">
              <a:srgbClr val="000000">
                <a:alpha val="49411"/>
              </a:srgb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491" name="Google Shape;491;p144"/>
          <p:cNvSpPr txBox="1">
            <a:spLocks noGrp="1"/>
          </p:cNvSpPr>
          <p:nvPr>
            <p:ph type="body" idx="4"/>
          </p:nvPr>
        </p:nvSpPr>
        <p:spPr>
          <a:xfrm>
            <a:off x="9593704" y="6162363"/>
            <a:ext cx="6355830" cy="1250066"/>
          </a:xfrm>
          <a:prstGeom prst="rect">
            <a:avLst/>
          </a:prstGeom>
          <a:noFill/>
          <a:ln>
            <a:noFill/>
          </a:ln>
        </p:spPr>
        <p:txBody>
          <a:bodyPr spcFirstLastPara="1" wrap="square" lIns="0" tIns="0" rIns="0" bIns="0" anchor="ctr" anchorCtr="0">
            <a:normAutofit/>
          </a:bodyPr>
          <a:lstStyle>
            <a:lvl1pPr marL="457200" lvl="0" indent="-228600" algn="l">
              <a:lnSpc>
                <a:spcPct val="100000"/>
              </a:lnSpc>
              <a:spcBef>
                <a:spcPts val="3900"/>
              </a:spcBef>
              <a:spcAft>
                <a:spcPts val="0"/>
              </a:spcAft>
              <a:buClr>
                <a:schemeClr val="accent1"/>
              </a:buClr>
              <a:buSzPts val="3300"/>
              <a:buFont typeface="Open Sans SemiBold"/>
              <a:buNone/>
              <a:defRPr sz="4400" b="1" i="1">
                <a:solidFill>
                  <a:schemeClr val="accent1"/>
                </a:solidFill>
                <a:latin typeface="Open Sans SemiBold"/>
                <a:ea typeface="Open Sans SemiBold"/>
                <a:cs typeface="Open Sans SemiBold"/>
                <a:sym typeface="Open Sans SemiBold"/>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492" name="Google Shape;492;p144"/>
          <p:cNvPicPr preferRelativeResize="0"/>
          <p:nvPr/>
        </p:nvPicPr>
        <p:blipFill rotWithShape="1">
          <a:blip r:embed="rId3">
            <a:alphaModFix/>
          </a:blip>
          <a:srcRect/>
          <a:stretch/>
        </p:blipFill>
        <p:spPr>
          <a:xfrm rot="5400000">
            <a:off x="370390" y="-389238"/>
            <a:ext cx="1481559" cy="2222339"/>
          </a:xfrm>
          <a:prstGeom prst="rect">
            <a:avLst/>
          </a:prstGeom>
          <a:noFill/>
          <a:ln>
            <a:noFill/>
          </a:ln>
        </p:spPr>
      </p:pic>
      <p:pic>
        <p:nvPicPr>
          <p:cNvPr id="493" name="Google Shape;493;p144"/>
          <p:cNvPicPr preferRelativeResize="0"/>
          <p:nvPr/>
        </p:nvPicPr>
        <p:blipFill rotWithShape="1">
          <a:blip r:embed="rId3">
            <a:alphaModFix/>
          </a:blip>
          <a:srcRect/>
          <a:stretch/>
        </p:blipFill>
        <p:spPr>
          <a:xfrm rot="-5400000">
            <a:off x="14404051" y="7292051"/>
            <a:ext cx="1481559" cy="2222339"/>
          </a:xfrm>
          <a:prstGeom prst="rect">
            <a:avLst/>
          </a:prstGeom>
          <a:noFill/>
          <a:ln>
            <a:noFill/>
          </a:ln>
        </p:spPr>
      </p:pic>
      <p:sp>
        <p:nvSpPr>
          <p:cNvPr id="494" name="Google Shape;494;p144"/>
          <p:cNvSpPr txBox="1">
            <a:spLocks noGrp="1"/>
          </p:cNvSpPr>
          <p:nvPr>
            <p:ph type="ftr" idx="11"/>
          </p:nvPr>
        </p:nvSpPr>
        <p:spPr>
          <a:xfrm>
            <a:off x="7246916" y="8551495"/>
            <a:ext cx="8290521" cy="376237"/>
          </a:xfrm>
          <a:prstGeom prst="rect">
            <a:avLst/>
          </a:prstGeom>
          <a:noFill/>
          <a:ln>
            <a:noFill/>
          </a:ln>
        </p:spPr>
        <p:txBody>
          <a:bodyPr spcFirstLastPara="1" wrap="square" lIns="0" tIns="0" rIns="0" bIns="0" anchor="ctr" anchorCtr="0">
            <a:normAutofit/>
          </a:bodyPr>
          <a:lstStyle>
            <a:lvl1pPr lvl="0" algn="r">
              <a:lnSpc>
                <a:spcPct val="100000"/>
              </a:lnSpc>
              <a:spcBef>
                <a:spcPts val="0"/>
              </a:spcBef>
              <a:spcAft>
                <a:spcPts val="0"/>
              </a:spcAft>
              <a:buClr>
                <a:srgbClr val="6A6A6A"/>
              </a:buClr>
              <a:buSzPts val="1400"/>
              <a:buFont typeface="Open Sans Light"/>
              <a:buNone/>
              <a:defRPr sz="1400" b="0" i="0">
                <a:solidFill>
                  <a:srgbClr val="6A6A6A"/>
                </a:solidFill>
                <a:latin typeface="Open Sans Light"/>
                <a:ea typeface="Open Sans Light"/>
                <a:cs typeface="Open Sans Light"/>
                <a:sym typeface="Open Sans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495" name="Google Shape;495;p144"/>
          <p:cNvSpPr txBox="1">
            <a:spLocks noGrp="1"/>
          </p:cNvSpPr>
          <p:nvPr>
            <p:ph type="sldNum" idx="12"/>
          </p:nvPr>
        </p:nvSpPr>
        <p:spPr>
          <a:xfrm>
            <a:off x="15571303" y="8551494"/>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1pPr>
            <a:lvl2pPr marL="0" marR="0" lvl="1"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2pPr>
            <a:lvl3pPr marL="0" marR="0" lvl="2"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3pPr>
            <a:lvl4pPr marL="0" marR="0" lvl="3"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4pPr>
            <a:lvl5pPr marL="0" marR="0" lvl="4"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5pPr>
            <a:lvl6pPr marL="0" marR="0" lvl="5"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6pPr>
            <a:lvl7pPr marL="0" marR="0" lvl="6"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7pPr>
            <a:lvl8pPr marL="0" marR="0" lvl="7"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8pPr>
            <a:lvl9pPr marL="0" marR="0" lvl="8"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1_Title Only" type="titleOnly">
  <p:cSld name="TITLE_ONLY">
    <p:spTree>
      <p:nvGrpSpPr>
        <p:cNvPr id="1" name="Shape 496"/>
        <p:cNvGrpSpPr/>
        <p:nvPr/>
      </p:nvGrpSpPr>
      <p:grpSpPr>
        <a:xfrm>
          <a:off x="0" y="0"/>
          <a:ext cx="0" cy="0"/>
          <a:chOff x="0" y="0"/>
          <a:chExt cx="0" cy="0"/>
        </a:xfrm>
      </p:grpSpPr>
      <p:pic>
        <p:nvPicPr>
          <p:cNvPr id="497" name="Google Shape;497;p145"/>
          <p:cNvPicPr preferRelativeResize="0"/>
          <p:nvPr/>
        </p:nvPicPr>
        <p:blipFill rotWithShape="1">
          <a:blip r:embed="rId2">
            <a:alphaModFix/>
          </a:blip>
          <a:srcRect/>
          <a:stretch/>
        </p:blipFill>
        <p:spPr>
          <a:xfrm>
            <a:off x="1216027" y="755658"/>
            <a:ext cx="1584325" cy="1236663"/>
          </a:xfrm>
          <a:prstGeom prst="rect">
            <a:avLst/>
          </a:prstGeom>
          <a:noFill/>
          <a:ln>
            <a:noFill/>
          </a:ln>
        </p:spPr>
      </p:pic>
      <p:sp>
        <p:nvSpPr>
          <p:cNvPr id="498" name="Google Shape;498;p145"/>
          <p:cNvSpPr txBox="1">
            <a:spLocks noGrp="1"/>
          </p:cNvSpPr>
          <p:nvPr>
            <p:ph type="title"/>
          </p:nvPr>
        </p:nvSpPr>
        <p:spPr>
          <a:xfrm>
            <a:off x="3015436" y="323537"/>
            <a:ext cx="11953328" cy="1766887"/>
          </a:xfrm>
          <a:prstGeom prst="rect">
            <a:avLst/>
          </a:prstGeom>
          <a:noFill/>
          <a:ln>
            <a:noFill/>
          </a:ln>
        </p:spPr>
        <p:txBody>
          <a:bodyPr spcFirstLastPara="1" wrap="square" lIns="81625" tIns="40825" rIns="81625" bIns="40825" anchor="b" anchorCtr="0">
            <a:normAutofit/>
          </a:bodyPr>
          <a:lstStyle>
            <a:lvl1pPr lvl="0" algn="l">
              <a:lnSpc>
                <a:spcPct val="100000"/>
              </a:lnSpc>
              <a:spcBef>
                <a:spcPts val="0"/>
              </a:spcBef>
              <a:spcAft>
                <a:spcPts val="0"/>
              </a:spcAft>
              <a:buClr>
                <a:srgbClr val="28288C"/>
              </a:buClr>
              <a:buSzPts val="8099"/>
              <a:buFont typeface="Calibri"/>
              <a:buNone/>
              <a:defRPr sz="8099" b="0">
                <a:solidFill>
                  <a:srgbClr val="28288C"/>
                </a:solidFill>
                <a:latin typeface="Calibri"/>
                <a:ea typeface="Calibri"/>
                <a:cs typeface="Calibri"/>
                <a:sym typeface="Calibri"/>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499" name="Google Shape;499;p145"/>
          <p:cNvSpPr txBox="1">
            <a:spLocks noGrp="1"/>
          </p:cNvSpPr>
          <p:nvPr>
            <p:ph type="ftr" idx="11"/>
          </p:nvPr>
        </p:nvSpPr>
        <p:spPr>
          <a:xfrm>
            <a:off x="4250265" y="8468518"/>
            <a:ext cx="8517467" cy="376237"/>
          </a:xfrm>
          <a:prstGeom prst="rect">
            <a:avLst/>
          </a:prstGeom>
          <a:noFill/>
          <a:ln>
            <a:noFill/>
          </a:ln>
        </p:spPr>
        <p:txBody>
          <a:bodyPr spcFirstLastPara="1" wrap="square" lIns="0" tIns="0" rIns="0" bIns="0" anchor="ctr" anchorCtr="0">
            <a:normAutofit/>
          </a:bodyPr>
          <a:lstStyle>
            <a:lvl1pPr lvl="0" algn="ctr">
              <a:lnSpc>
                <a:spcPct val="100000"/>
              </a:lnSpc>
              <a:spcBef>
                <a:spcPts val="0"/>
              </a:spcBef>
              <a:spcAft>
                <a:spcPts val="0"/>
              </a:spcAft>
              <a:buClr>
                <a:srgbClr val="6A6A6A"/>
              </a:buClr>
              <a:buSzPts val="1600"/>
              <a:buFont typeface="Helvetica Neue"/>
              <a:buNone/>
              <a:defRPr sz="1600"/>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500" name="Google Shape;500;p145"/>
          <p:cNvSpPr txBox="1">
            <a:spLocks noGrp="1"/>
          </p:cNvSpPr>
          <p:nvPr>
            <p:ph type="sldNum" idx="12"/>
          </p:nvPr>
        </p:nvSpPr>
        <p:spPr>
          <a:xfrm>
            <a:off x="14630400" y="8386764"/>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Title and Content w/ subtitle">
  <p:cSld name="Title and Content w/ subtitle">
    <p:spTree>
      <p:nvGrpSpPr>
        <p:cNvPr id="1" name="Shape 501"/>
        <p:cNvGrpSpPr/>
        <p:nvPr/>
      </p:nvGrpSpPr>
      <p:grpSpPr>
        <a:xfrm>
          <a:off x="0" y="0"/>
          <a:ext cx="0" cy="0"/>
          <a:chOff x="0" y="0"/>
          <a:chExt cx="0" cy="0"/>
        </a:xfrm>
      </p:grpSpPr>
      <p:cxnSp>
        <p:nvCxnSpPr>
          <p:cNvPr id="502" name="Google Shape;502;p146"/>
          <p:cNvCxnSpPr/>
          <p:nvPr/>
        </p:nvCxnSpPr>
        <p:spPr>
          <a:xfrm rot="10800000" flipH="1">
            <a:off x="1" y="3867150"/>
            <a:ext cx="2057400" cy="1760538"/>
          </a:xfrm>
          <a:prstGeom prst="straightConnector1">
            <a:avLst/>
          </a:prstGeom>
          <a:noFill/>
          <a:ln w="12700" cap="flat" cmpd="sng">
            <a:solidFill>
              <a:srgbClr val="0ABEF0"/>
            </a:solidFill>
            <a:prstDash val="solid"/>
            <a:miter lim="800000"/>
            <a:headEnd type="none" w="sm" len="sm"/>
            <a:tailEnd type="none" w="sm" len="sm"/>
          </a:ln>
        </p:spPr>
      </p:cxnSp>
      <p:cxnSp>
        <p:nvCxnSpPr>
          <p:cNvPr id="503" name="Google Shape;503;p146"/>
          <p:cNvCxnSpPr/>
          <p:nvPr/>
        </p:nvCxnSpPr>
        <p:spPr>
          <a:xfrm rot="10800000" flipH="1">
            <a:off x="5824539" y="2"/>
            <a:ext cx="738187" cy="684213"/>
          </a:xfrm>
          <a:prstGeom prst="straightConnector1">
            <a:avLst/>
          </a:prstGeom>
          <a:noFill/>
          <a:ln w="12700" cap="flat" cmpd="sng">
            <a:solidFill>
              <a:srgbClr val="0ABEF0"/>
            </a:solidFill>
            <a:prstDash val="solid"/>
            <a:miter lim="800000"/>
            <a:headEnd type="none" w="sm" len="sm"/>
            <a:tailEnd type="none" w="sm" len="sm"/>
          </a:ln>
        </p:spPr>
      </p:cxnSp>
      <p:pic>
        <p:nvPicPr>
          <p:cNvPr id="504" name="Google Shape;504;p146"/>
          <p:cNvPicPr preferRelativeResize="0"/>
          <p:nvPr/>
        </p:nvPicPr>
        <p:blipFill rotWithShape="1">
          <a:blip r:embed="rId2">
            <a:alphaModFix/>
          </a:blip>
          <a:srcRect/>
          <a:stretch/>
        </p:blipFill>
        <p:spPr>
          <a:xfrm>
            <a:off x="1071563" y="900113"/>
            <a:ext cx="1584325" cy="1236662"/>
          </a:xfrm>
          <a:prstGeom prst="rect">
            <a:avLst/>
          </a:prstGeom>
          <a:noFill/>
          <a:ln>
            <a:noFill/>
          </a:ln>
        </p:spPr>
      </p:pic>
      <p:sp>
        <p:nvSpPr>
          <p:cNvPr id="505" name="Google Shape;505;p146"/>
          <p:cNvSpPr txBox="1">
            <a:spLocks noGrp="1"/>
          </p:cNvSpPr>
          <p:nvPr>
            <p:ph type="title"/>
          </p:nvPr>
        </p:nvSpPr>
        <p:spPr>
          <a:xfrm>
            <a:off x="2799408" y="323530"/>
            <a:ext cx="12097343" cy="1655985"/>
          </a:xfrm>
          <a:prstGeom prst="rect">
            <a:avLst/>
          </a:prstGeom>
          <a:noFill/>
          <a:ln>
            <a:noFill/>
          </a:ln>
        </p:spPr>
        <p:txBody>
          <a:bodyPr spcFirstLastPara="1" wrap="square" lIns="91425" tIns="45700" rIns="91425" bIns="45700" anchor="b" anchorCtr="0">
            <a:normAutofit/>
          </a:bodyPr>
          <a:lstStyle>
            <a:lvl1pPr lvl="0" algn="l">
              <a:lnSpc>
                <a:spcPct val="100000"/>
              </a:lnSpc>
              <a:spcBef>
                <a:spcPts val="0"/>
              </a:spcBef>
              <a:spcAft>
                <a:spcPts val="0"/>
              </a:spcAft>
              <a:buClr>
                <a:srgbClr val="28288C"/>
              </a:buClr>
              <a:buSzPts val="8999"/>
              <a:buFont typeface="Calibri"/>
              <a:buNone/>
              <a:defRPr sz="8999" b="1">
                <a:solidFill>
                  <a:srgbClr val="28288C"/>
                </a:solidFill>
                <a:latin typeface="Calibri"/>
                <a:ea typeface="Calibri"/>
                <a:cs typeface="Calibri"/>
                <a:sym typeface="Calibri"/>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506" name="Google Shape;506;p146"/>
          <p:cNvSpPr txBox="1">
            <a:spLocks noGrp="1"/>
          </p:cNvSpPr>
          <p:nvPr>
            <p:ph type="body" idx="1"/>
          </p:nvPr>
        </p:nvSpPr>
        <p:spPr>
          <a:xfrm>
            <a:off x="2799408" y="2699791"/>
            <a:ext cx="12169353" cy="6049020"/>
          </a:xfrm>
          <a:prstGeom prst="rect">
            <a:avLst/>
          </a:prstGeom>
          <a:noFill/>
          <a:ln>
            <a:noFill/>
          </a:ln>
        </p:spPr>
        <p:txBody>
          <a:bodyPr spcFirstLastPara="1" wrap="square" lIns="91425" tIns="45700" rIns="91425" bIns="45700" anchor="t" anchorCtr="0">
            <a:normAutofit/>
          </a:bodyPr>
          <a:lstStyle>
            <a:lvl1pPr marL="457200" lvl="0" indent="-381000" algn="l">
              <a:lnSpc>
                <a:spcPct val="150000"/>
              </a:lnSpc>
              <a:spcBef>
                <a:spcPts val="600"/>
              </a:spcBef>
              <a:spcAft>
                <a:spcPts val="0"/>
              </a:spcAft>
              <a:buClr>
                <a:srgbClr val="000000"/>
              </a:buClr>
              <a:buSzPts val="2400"/>
              <a:buFont typeface="Calibri"/>
              <a:buChar char="•"/>
              <a:defRPr b="1">
                <a:latin typeface="Calibri"/>
                <a:ea typeface="Calibri"/>
                <a:cs typeface="Calibri"/>
                <a:sym typeface="Calibri"/>
              </a:defRPr>
            </a:lvl1pPr>
            <a:lvl2pPr marL="914400" lvl="1" indent="-361950" algn="l">
              <a:lnSpc>
                <a:spcPct val="150000"/>
              </a:lnSpc>
              <a:spcBef>
                <a:spcPts val="3900"/>
              </a:spcBef>
              <a:spcAft>
                <a:spcPts val="0"/>
              </a:spcAft>
              <a:buClr>
                <a:srgbClr val="000000"/>
              </a:buClr>
              <a:buSzPts val="2100"/>
              <a:buFont typeface="Calibri"/>
              <a:buChar char="•"/>
              <a:defRPr sz="2800" b="1">
                <a:latin typeface="Calibri"/>
                <a:ea typeface="Calibri"/>
                <a:cs typeface="Calibri"/>
                <a:sym typeface="Calibri"/>
              </a:defRPr>
            </a:lvl2pPr>
            <a:lvl3pPr marL="1371600" lvl="2" indent="-323850" algn="l">
              <a:lnSpc>
                <a:spcPct val="150000"/>
              </a:lnSpc>
              <a:spcBef>
                <a:spcPts val="3900"/>
              </a:spcBef>
              <a:spcAft>
                <a:spcPts val="0"/>
              </a:spcAft>
              <a:buClr>
                <a:srgbClr val="000000"/>
              </a:buClr>
              <a:buSzPts val="1500"/>
              <a:buFont typeface="Calibri"/>
              <a:buChar char="•"/>
              <a:defRPr sz="2000" b="1">
                <a:latin typeface="Calibri"/>
                <a:ea typeface="Calibri"/>
                <a:cs typeface="Calibri"/>
                <a:sym typeface="Calibri"/>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507" name="Google Shape;507;p146"/>
          <p:cNvSpPr txBox="1">
            <a:spLocks noGrp="1"/>
          </p:cNvSpPr>
          <p:nvPr>
            <p:ph type="body" idx="2"/>
          </p:nvPr>
        </p:nvSpPr>
        <p:spPr>
          <a:xfrm>
            <a:off x="2798764" y="1978945"/>
            <a:ext cx="12097989" cy="648841"/>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3900"/>
              </a:spcBef>
              <a:spcAft>
                <a:spcPts val="0"/>
              </a:spcAft>
              <a:buClr>
                <a:srgbClr val="2D73D7"/>
              </a:buClr>
              <a:buSzPts val="1800"/>
              <a:buFont typeface="Calibri"/>
              <a:buNone/>
              <a:defRPr sz="2400">
                <a:solidFill>
                  <a:srgbClr val="2D73D7"/>
                </a:solidFill>
                <a:latin typeface="Calibri"/>
                <a:ea typeface="Calibri"/>
                <a:cs typeface="Calibri"/>
                <a:sym typeface="Calibri"/>
              </a:defRPr>
            </a:lvl1pPr>
            <a:lvl2pPr marL="914400" lvl="1" indent="-314325" algn="l">
              <a:lnSpc>
                <a:spcPct val="100000"/>
              </a:lnSpc>
              <a:spcBef>
                <a:spcPts val="3900"/>
              </a:spcBef>
              <a:spcAft>
                <a:spcPts val="0"/>
              </a:spcAft>
              <a:buClr>
                <a:srgbClr val="000000"/>
              </a:buClr>
              <a:buSzPts val="1350"/>
              <a:buChar char="•"/>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508" name="Google Shape;508;p146"/>
          <p:cNvSpPr txBox="1">
            <a:spLocks noGrp="1"/>
          </p:cNvSpPr>
          <p:nvPr>
            <p:ph type="ftr" idx="11"/>
          </p:nvPr>
        </p:nvSpPr>
        <p:spPr>
          <a:xfrm>
            <a:off x="4250265" y="8468518"/>
            <a:ext cx="8517467" cy="376237"/>
          </a:xfrm>
          <a:prstGeom prst="rect">
            <a:avLst/>
          </a:prstGeom>
          <a:noFill/>
          <a:ln>
            <a:noFill/>
          </a:ln>
        </p:spPr>
        <p:txBody>
          <a:bodyPr spcFirstLastPara="1" wrap="square" lIns="0" tIns="0" rIns="0" bIns="0" anchor="ctr" anchorCtr="0">
            <a:normAutofit/>
          </a:bodyPr>
          <a:lstStyle>
            <a:lvl1pPr lvl="0" algn="ctr">
              <a:lnSpc>
                <a:spcPct val="100000"/>
              </a:lnSpc>
              <a:spcBef>
                <a:spcPts val="0"/>
              </a:spcBef>
              <a:spcAft>
                <a:spcPts val="0"/>
              </a:spcAft>
              <a:buClr>
                <a:srgbClr val="6A6A6A"/>
              </a:buClr>
              <a:buSzPts val="1000"/>
              <a:buFont typeface="Calibri"/>
              <a:buNone/>
              <a:defRPr>
                <a:latin typeface="Calibri"/>
                <a:ea typeface="Calibri"/>
                <a:cs typeface="Calibri"/>
                <a:sym typeface="Calibri"/>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509" name="Google Shape;509;p146"/>
          <p:cNvSpPr txBox="1">
            <a:spLocks noGrp="1"/>
          </p:cNvSpPr>
          <p:nvPr>
            <p:ph type="sldNum" idx="12"/>
          </p:nvPr>
        </p:nvSpPr>
        <p:spPr>
          <a:xfrm>
            <a:off x="14630400" y="8386764"/>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400"/>
              <a:buFont typeface="Calibri"/>
              <a:buNone/>
              <a:defRPr sz="14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Title Slide #2">
  <p:cSld name="Title Slide #2">
    <p:spTree>
      <p:nvGrpSpPr>
        <p:cNvPr id="1" name="Shape 510"/>
        <p:cNvGrpSpPr/>
        <p:nvPr/>
      </p:nvGrpSpPr>
      <p:grpSpPr>
        <a:xfrm>
          <a:off x="0" y="0"/>
          <a:ext cx="0" cy="0"/>
          <a:chOff x="0" y="0"/>
          <a:chExt cx="0" cy="0"/>
        </a:xfrm>
      </p:grpSpPr>
      <p:cxnSp>
        <p:nvCxnSpPr>
          <p:cNvPr id="511" name="Google Shape;511;p147"/>
          <p:cNvCxnSpPr/>
          <p:nvPr/>
        </p:nvCxnSpPr>
        <p:spPr>
          <a:xfrm rot="10800000" flipH="1">
            <a:off x="153991" y="5748345"/>
            <a:ext cx="2057401" cy="1760537"/>
          </a:xfrm>
          <a:prstGeom prst="straightConnector1">
            <a:avLst/>
          </a:prstGeom>
          <a:noFill/>
          <a:ln w="12700" cap="flat" cmpd="sng">
            <a:solidFill>
              <a:srgbClr val="0ABEF0"/>
            </a:solidFill>
            <a:prstDash val="solid"/>
            <a:miter lim="800000"/>
            <a:headEnd type="none" w="sm" len="sm"/>
            <a:tailEnd type="none" w="sm" len="sm"/>
          </a:ln>
        </p:spPr>
      </p:cxnSp>
      <p:cxnSp>
        <p:nvCxnSpPr>
          <p:cNvPr id="512" name="Google Shape;512;p147"/>
          <p:cNvCxnSpPr/>
          <p:nvPr/>
        </p:nvCxnSpPr>
        <p:spPr>
          <a:xfrm rot="10800000" flipH="1">
            <a:off x="7812087" y="139700"/>
            <a:ext cx="1674812" cy="1487488"/>
          </a:xfrm>
          <a:prstGeom prst="straightConnector1">
            <a:avLst/>
          </a:prstGeom>
          <a:noFill/>
          <a:ln w="12700" cap="flat" cmpd="sng">
            <a:solidFill>
              <a:srgbClr val="23C5F1"/>
            </a:solidFill>
            <a:prstDash val="solid"/>
            <a:miter lim="800000"/>
            <a:headEnd type="none" w="sm" len="sm"/>
            <a:tailEnd type="none" w="sm" len="sm"/>
          </a:ln>
        </p:spPr>
      </p:cxnSp>
      <p:pic>
        <p:nvPicPr>
          <p:cNvPr id="513" name="Google Shape;513;p147"/>
          <p:cNvPicPr preferRelativeResize="0"/>
          <p:nvPr/>
        </p:nvPicPr>
        <p:blipFill rotWithShape="1">
          <a:blip r:embed="rId2">
            <a:alphaModFix/>
          </a:blip>
          <a:srcRect/>
          <a:stretch/>
        </p:blipFill>
        <p:spPr>
          <a:xfrm>
            <a:off x="1563695" y="468323"/>
            <a:ext cx="3324226" cy="1873249"/>
          </a:xfrm>
          <a:prstGeom prst="rect">
            <a:avLst/>
          </a:prstGeom>
          <a:noFill/>
          <a:ln>
            <a:noFill/>
          </a:ln>
        </p:spPr>
      </p:pic>
      <p:sp>
        <p:nvSpPr>
          <p:cNvPr id="514" name="Google Shape;514;p147"/>
          <p:cNvSpPr txBox="1">
            <a:spLocks noGrp="1"/>
          </p:cNvSpPr>
          <p:nvPr>
            <p:ph type="body" idx="1"/>
          </p:nvPr>
        </p:nvSpPr>
        <p:spPr>
          <a:xfrm>
            <a:off x="2655396" y="6588232"/>
            <a:ext cx="9144000" cy="935163"/>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0"/>
              </a:spcBef>
              <a:spcAft>
                <a:spcPts val="0"/>
              </a:spcAft>
              <a:buClr>
                <a:srgbClr val="595959"/>
              </a:buClr>
              <a:buSzPts val="1800"/>
              <a:buFont typeface="Calibri"/>
              <a:buNone/>
              <a:defRPr sz="2400">
                <a:solidFill>
                  <a:srgbClr val="595959"/>
                </a:solidFill>
                <a:latin typeface="Calibri"/>
                <a:ea typeface="Calibri"/>
                <a:cs typeface="Calibri"/>
                <a:sym typeface="Calibri"/>
              </a:defRPr>
            </a:lvl1pPr>
            <a:lvl2pPr marL="914400" lvl="1" indent="-314325" algn="l">
              <a:lnSpc>
                <a:spcPct val="100000"/>
              </a:lnSpc>
              <a:spcBef>
                <a:spcPts val="3900"/>
              </a:spcBef>
              <a:spcAft>
                <a:spcPts val="0"/>
              </a:spcAft>
              <a:buClr>
                <a:srgbClr val="000000"/>
              </a:buClr>
              <a:buSzPts val="1350"/>
              <a:buChar char="•"/>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515" name="Google Shape;515;p147"/>
          <p:cNvSpPr txBox="1">
            <a:spLocks noGrp="1"/>
          </p:cNvSpPr>
          <p:nvPr>
            <p:ph type="body" idx="2"/>
          </p:nvPr>
        </p:nvSpPr>
        <p:spPr>
          <a:xfrm>
            <a:off x="2655395" y="7523237"/>
            <a:ext cx="7488236" cy="865188"/>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0"/>
              </a:spcBef>
              <a:spcAft>
                <a:spcPts val="0"/>
              </a:spcAft>
              <a:buClr>
                <a:srgbClr val="595959"/>
              </a:buClr>
              <a:buSzPts val="1350"/>
              <a:buFont typeface="Calibri"/>
              <a:buNone/>
              <a:defRPr sz="1800">
                <a:solidFill>
                  <a:srgbClr val="595959"/>
                </a:solidFill>
                <a:latin typeface="Calibri"/>
                <a:ea typeface="Calibri"/>
                <a:cs typeface="Calibri"/>
                <a:sym typeface="Calibri"/>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516" name="Google Shape;516;p147"/>
          <p:cNvSpPr txBox="1">
            <a:spLocks noGrp="1"/>
          </p:cNvSpPr>
          <p:nvPr>
            <p:ph type="body" idx="3"/>
          </p:nvPr>
        </p:nvSpPr>
        <p:spPr>
          <a:xfrm>
            <a:off x="2655400" y="2123735"/>
            <a:ext cx="12601398" cy="2376265"/>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3900"/>
              </a:spcBef>
              <a:spcAft>
                <a:spcPts val="0"/>
              </a:spcAft>
              <a:buClr>
                <a:srgbClr val="28288C"/>
              </a:buClr>
              <a:buSzPts val="6599"/>
              <a:buFont typeface="Calibri"/>
              <a:buNone/>
              <a:defRPr sz="8799" b="1" i="0">
                <a:solidFill>
                  <a:srgbClr val="28288C"/>
                </a:solidFill>
                <a:latin typeface="Calibri"/>
                <a:ea typeface="Calibri"/>
                <a:cs typeface="Calibri"/>
                <a:sym typeface="Calibri"/>
              </a:defRPr>
            </a:lvl1pPr>
            <a:lvl2pPr marL="914400" lvl="1" indent="-314325" algn="l">
              <a:lnSpc>
                <a:spcPct val="100000"/>
              </a:lnSpc>
              <a:spcBef>
                <a:spcPts val="3900"/>
              </a:spcBef>
              <a:spcAft>
                <a:spcPts val="0"/>
              </a:spcAft>
              <a:buClr>
                <a:srgbClr val="000000"/>
              </a:buClr>
              <a:buSzPts val="1350"/>
              <a:buChar char="•"/>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517" name="Google Shape;517;p147"/>
          <p:cNvSpPr txBox="1">
            <a:spLocks noGrp="1"/>
          </p:cNvSpPr>
          <p:nvPr>
            <p:ph type="body" idx="4"/>
          </p:nvPr>
        </p:nvSpPr>
        <p:spPr>
          <a:xfrm>
            <a:off x="2654653" y="4572573"/>
            <a:ext cx="12602564" cy="1079548"/>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0"/>
              </a:spcBef>
              <a:spcAft>
                <a:spcPts val="0"/>
              </a:spcAft>
              <a:buClr>
                <a:srgbClr val="2D73D7"/>
              </a:buClr>
              <a:buSzPts val="2400"/>
              <a:buFont typeface="Calibri"/>
              <a:buNone/>
              <a:defRPr sz="3200">
                <a:solidFill>
                  <a:srgbClr val="2D73D7"/>
                </a:solidFill>
                <a:latin typeface="Calibri"/>
                <a:ea typeface="Calibri"/>
                <a:cs typeface="Calibri"/>
                <a:sym typeface="Calibri"/>
              </a:defRPr>
            </a:lvl1pPr>
            <a:lvl2pPr marL="914400" lvl="1" indent="-314325" algn="l">
              <a:lnSpc>
                <a:spcPct val="100000"/>
              </a:lnSpc>
              <a:spcBef>
                <a:spcPts val="3900"/>
              </a:spcBef>
              <a:spcAft>
                <a:spcPts val="0"/>
              </a:spcAft>
              <a:buClr>
                <a:srgbClr val="000000"/>
              </a:buClr>
              <a:buSzPts val="1350"/>
              <a:buChar char="•"/>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518" name="Google Shape;518;p147"/>
          <p:cNvSpPr txBox="1">
            <a:spLocks noGrp="1"/>
          </p:cNvSpPr>
          <p:nvPr>
            <p:ph type="ftr" idx="11"/>
          </p:nvPr>
        </p:nvSpPr>
        <p:spPr>
          <a:xfrm>
            <a:off x="1790703" y="8675697"/>
            <a:ext cx="13177839" cy="485775"/>
          </a:xfrm>
          <a:prstGeom prst="rect">
            <a:avLst/>
          </a:prstGeom>
          <a:noFill/>
          <a:ln>
            <a:noFill/>
          </a:ln>
        </p:spPr>
        <p:txBody>
          <a:bodyPr spcFirstLastPara="1" wrap="square" lIns="0" tIns="0" rIns="0" bIns="0" anchor="ctr" anchorCtr="0">
            <a:normAutofit/>
          </a:bodyPr>
          <a:lstStyle>
            <a:lvl1pPr lvl="0" algn="ctr">
              <a:lnSpc>
                <a:spcPct val="100000"/>
              </a:lnSpc>
              <a:spcBef>
                <a:spcPts val="0"/>
              </a:spcBef>
              <a:spcAft>
                <a:spcPts val="0"/>
              </a:spcAft>
              <a:buClr>
                <a:srgbClr val="6A6A6A"/>
              </a:buClr>
              <a:buSzPts val="1600"/>
              <a:buFont typeface="Calibri"/>
              <a:buNone/>
              <a:defRPr sz="1600">
                <a:latin typeface="Calibri"/>
                <a:ea typeface="Calibri"/>
                <a:cs typeface="Calibri"/>
                <a:sym typeface="Calibri"/>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519" name="Google Shape;519;p147"/>
          <p:cNvSpPr txBox="1">
            <a:spLocks noGrp="1"/>
          </p:cNvSpPr>
          <p:nvPr>
            <p:ph type="sldNum" idx="12"/>
          </p:nvPr>
        </p:nvSpPr>
        <p:spPr>
          <a:xfrm>
            <a:off x="14630400" y="8386764"/>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520"/>
        <p:cNvGrpSpPr/>
        <p:nvPr/>
      </p:nvGrpSpPr>
      <p:grpSpPr>
        <a:xfrm>
          <a:off x="0" y="0"/>
          <a:ext cx="0" cy="0"/>
          <a:chOff x="0" y="0"/>
          <a:chExt cx="0" cy="0"/>
        </a:xfrm>
      </p:grpSpPr>
      <p:cxnSp>
        <p:nvCxnSpPr>
          <p:cNvPr id="521" name="Google Shape;521;gad9f56bffc_0_1032"/>
          <p:cNvCxnSpPr/>
          <p:nvPr/>
        </p:nvCxnSpPr>
        <p:spPr>
          <a:xfrm>
            <a:off x="755908" y="738933"/>
            <a:ext cx="325800" cy="0"/>
          </a:xfrm>
          <a:prstGeom prst="straightConnector1">
            <a:avLst/>
          </a:prstGeom>
          <a:noFill/>
          <a:ln w="19050" cap="flat" cmpd="sng">
            <a:solidFill>
              <a:schemeClr val="lt1"/>
            </a:solidFill>
            <a:prstDash val="solid"/>
            <a:round/>
            <a:headEnd type="none" w="sm" len="sm"/>
            <a:tailEnd type="none" w="sm" len="sm"/>
          </a:ln>
        </p:spPr>
      </p:cxnSp>
      <p:sp>
        <p:nvSpPr>
          <p:cNvPr id="522" name="Google Shape;522;gad9f56bffc_0_1032"/>
          <p:cNvSpPr txBox="1">
            <a:spLocks noGrp="1"/>
          </p:cNvSpPr>
          <p:nvPr>
            <p:ph type="title"/>
          </p:nvPr>
        </p:nvSpPr>
        <p:spPr>
          <a:xfrm>
            <a:off x="503295" y="1266028"/>
            <a:ext cx="11100900" cy="68187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chemeClr val="lt1"/>
              </a:buClr>
              <a:buSzPts val="8500"/>
              <a:buNone/>
              <a:defRPr sz="8500">
                <a:solidFill>
                  <a:schemeClr val="lt1"/>
                </a:solidFill>
              </a:defRPr>
            </a:lvl1pPr>
            <a:lvl2pPr lvl="1" algn="ctr">
              <a:lnSpc>
                <a:spcPct val="100000"/>
              </a:lnSpc>
              <a:spcBef>
                <a:spcPts val="0"/>
              </a:spcBef>
              <a:spcAft>
                <a:spcPts val="0"/>
              </a:spcAft>
              <a:buClr>
                <a:schemeClr val="lt1"/>
              </a:buClr>
              <a:buSzPts val="8500"/>
              <a:buNone/>
              <a:defRPr sz="8500">
                <a:solidFill>
                  <a:schemeClr val="lt1"/>
                </a:solidFill>
              </a:defRPr>
            </a:lvl2pPr>
            <a:lvl3pPr lvl="2" algn="ctr">
              <a:lnSpc>
                <a:spcPct val="100000"/>
              </a:lnSpc>
              <a:spcBef>
                <a:spcPts val="0"/>
              </a:spcBef>
              <a:spcAft>
                <a:spcPts val="0"/>
              </a:spcAft>
              <a:buClr>
                <a:schemeClr val="lt1"/>
              </a:buClr>
              <a:buSzPts val="8500"/>
              <a:buNone/>
              <a:defRPr sz="8500">
                <a:solidFill>
                  <a:schemeClr val="lt1"/>
                </a:solidFill>
              </a:defRPr>
            </a:lvl3pPr>
            <a:lvl4pPr lvl="3" algn="ctr">
              <a:lnSpc>
                <a:spcPct val="100000"/>
              </a:lnSpc>
              <a:spcBef>
                <a:spcPts val="0"/>
              </a:spcBef>
              <a:spcAft>
                <a:spcPts val="0"/>
              </a:spcAft>
              <a:buClr>
                <a:schemeClr val="lt1"/>
              </a:buClr>
              <a:buSzPts val="8500"/>
              <a:buNone/>
              <a:defRPr sz="8500">
                <a:solidFill>
                  <a:schemeClr val="lt1"/>
                </a:solidFill>
              </a:defRPr>
            </a:lvl4pPr>
            <a:lvl5pPr lvl="4" algn="ctr">
              <a:lnSpc>
                <a:spcPct val="100000"/>
              </a:lnSpc>
              <a:spcBef>
                <a:spcPts val="0"/>
              </a:spcBef>
              <a:spcAft>
                <a:spcPts val="0"/>
              </a:spcAft>
              <a:buClr>
                <a:schemeClr val="lt1"/>
              </a:buClr>
              <a:buSzPts val="8500"/>
              <a:buNone/>
              <a:defRPr sz="8500">
                <a:solidFill>
                  <a:schemeClr val="lt1"/>
                </a:solidFill>
              </a:defRPr>
            </a:lvl5pPr>
            <a:lvl6pPr lvl="5" algn="ctr">
              <a:lnSpc>
                <a:spcPct val="100000"/>
              </a:lnSpc>
              <a:spcBef>
                <a:spcPts val="0"/>
              </a:spcBef>
              <a:spcAft>
                <a:spcPts val="0"/>
              </a:spcAft>
              <a:buClr>
                <a:schemeClr val="lt1"/>
              </a:buClr>
              <a:buSzPts val="8500"/>
              <a:buNone/>
              <a:defRPr sz="8500">
                <a:solidFill>
                  <a:schemeClr val="lt1"/>
                </a:solidFill>
              </a:defRPr>
            </a:lvl6pPr>
            <a:lvl7pPr lvl="6" algn="ctr">
              <a:lnSpc>
                <a:spcPct val="100000"/>
              </a:lnSpc>
              <a:spcBef>
                <a:spcPts val="0"/>
              </a:spcBef>
              <a:spcAft>
                <a:spcPts val="0"/>
              </a:spcAft>
              <a:buClr>
                <a:schemeClr val="lt1"/>
              </a:buClr>
              <a:buSzPts val="8500"/>
              <a:buNone/>
              <a:defRPr sz="8500">
                <a:solidFill>
                  <a:schemeClr val="lt1"/>
                </a:solidFill>
              </a:defRPr>
            </a:lvl7pPr>
            <a:lvl8pPr lvl="7" algn="ctr">
              <a:lnSpc>
                <a:spcPct val="100000"/>
              </a:lnSpc>
              <a:spcBef>
                <a:spcPts val="0"/>
              </a:spcBef>
              <a:spcAft>
                <a:spcPts val="0"/>
              </a:spcAft>
              <a:buClr>
                <a:schemeClr val="lt1"/>
              </a:buClr>
              <a:buSzPts val="8500"/>
              <a:buNone/>
              <a:defRPr sz="8500">
                <a:solidFill>
                  <a:schemeClr val="lt1"/>
                </a:solidFill>
              </a:defRPr>
            </a:lvl8pPr>
            <a:lvl9pPr lvl="8" algn="ctr">
              <a:lnSpc>
                <a:spcPct val="100000"/>
              </a:lnSpc>
              <a:spcBef>
                <a:spcPts val="0"/>
              </a:spcBef>
              <a:spcAft>
                <a:spcPts val="0"/>
              </a:spcAft>
              <a:buClr>
                <a:schemeClr val="lt1"/>
              </a:buClr>
              <a:buSzPts val="8500"/>
              <a:buNone/>
              <a:defRPr sz="8500">
                <a:solidFill>
                  <a:schemeClr val="lt1"/>
                </a:solidFill>
              </a:defRPr>
            </a:lvl9pPr>
          </a:lstStyle>
          <a:p>
            <a:endParaRPr/>
          </a:p>
        </p:txBody>
      </p:sp>
      <p:sp>
        <p:nvSpPr>
          <p:cNvPr id="523" name="Google Shape;523;gad9f56bffc_0_1032"/>
          <p:cNvSpPr txBox="1">
            <a:spLocks noGrp="1"/>
          </p:cNvSpPr>
          <p:nvPr>
            <p:ph type="sldNum" idx="12"/>
          </p:nvPr>
        </p:nvSpPr>
        <p:spPr>
          <a:xfrm>
            <a:off x="15107555" y="8335572"/>
            <a:ext cx="975600" cy="699600"/>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400"/>
              <a:buFont typeface="Helvetica Neue"/>
              <a:buNone/>
              <a:defRPr sz="1400" b="0" i="0" u="none" strike="noStrike" cap="none">
                <a:solidFill>
                  <a:schemeClr val="lt1"/>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888888"/>
              </a:buClr>
              <a:buSzPts val="1400"/>
              <a:buFont typeface="Helvetica Neue"/>
              <a:buNone/>
              <a:defRPr sz="1400" b="0" i="0" u="none" strike="noStrike" cap="none">
                <a:solidFill>
                  <a:schemeClr val="lt1"/>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888888"/>
              </a:buClr>
              <a:buSzPts val="1400"/>
              <a:buFont typeface="Helvetica Neue"/>
              <a:buNone/>
              <a:defRPr sz="1400" b="0" i="0" u="none" strike="noStrike" cap="none">
                <a:solidFill>
                  <a:schemeClr val="lt1"/>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888888"/>
              </a:buClr>
              <a:buSzPts val="1400"/>
              <a:buFont typeface="Helvetica Neue"/>
              <a:buNone/>
              <a:defRPr sz="1400" b="0" i="0" u="none" strike="noStrike" cap="none">
                <a:solidFill>
                  <a:schemeClr val="lt1"/>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888888"/>
              </a:buClr>
              <a:buSzPts val="1400"/>
              <a:buFont typeface="Helvetica Neue"/>
              <a:buNone/>
              <a:defRPr sz="1400" b="0" i="0" u="none" strike="noStrike" cap="none">
                <a:solidFill>
                  <a:schemeClr val="lt1"/>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888888"/>
              </a:buClr>
              <a:buSzPts val="1400"/>
              <a:buFont typeface="Helvetica Neue"/>
              <a:buNone/>
              <a:defRPr sz="1400" b="0" i="0" u="none" strike="noStrike" cap="none">
                <a:solidFill>
                  <a:schemeClr val="lt1"/>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888888"/>
              </a:buClr>
              <a:buSzPts val="1400"/>
              <a:buFont typeface="Helvetica Neue"/>
              <a:buNone/>
              <a:defRPr sz="1400" b="0" i="0" u="none" strike="noStrike" cap="none">
                <a:solidFill>
                  <a:schemeClr val="lt1"/>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888888"/>
              </a:buClr>
              <a:buSzPts val="1400"/>
              <a:buFont typeface="Helvetica Neue"/>
              <a:buNone/>
              <a:defRPr sz="1400" b="0" i="0" u="none" strike="noStrike" cap="none">
                <a:solidFill>
                  <a:schemeClr val="lt1"/>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888888"/>
              </a:buClr>
              <a:buSzPts val="1400"/>
              <a:buFont typeface="Helvetica Neue"/>
              <a:buNone/>
              <a:defRPr sz="1400" b="0" i="0" u="none" strike="noStrike" cap="none">
                <a:solidFill>
                  <a:schemeClr val="lt1"/>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1_Bullets_bg">
  <p:cSld name="1_Bullets_bg">
    <p:spTree>
      <p:nvGrpSpPr>
        <p:cNvPr id="1" name="Shape 94"/>
        <p:cNvGrpSpPr/>
        <p:nvPr/>
      </p:nvGrpSpPr>
      <p:grpSpPr>
        <a:xfrm>
          <a:off x="0" y="0"/>
          <a:ext cx="0" cy="0"/>
          <a:chOff x="0" y="0"/>
          <a:chExt cx="0" cy="0"/>
        </a:xfrm>
      </p:grpSpPr>
      <p:pic>
        <p:nvPicPr>
          <p:cNvPr id="95" name="Google Shape;95;p109"/>
          <p:cNvPicPr preferRelativeResize="0"/>
          <p:nvPr/>
        </p:nvPicPr>
        <p:blipFill rotWithShape="1">
          <a:blip r:embed="rId2">
            <a:alphaModFix amt="50000"/>
          </a:blip>
          <a:srcRect/>
          <a:stretch/>
        </p:blipFill>
        <p:spPr>
          <a:xfrm>
            <a:off x="-1" y="0"/>
            <a:ext cx="16233457" cy="9144000"/>
          </a:xfrm>
          <a:prstGeom prst="rect">
            <a:avLst/>
          </a:prstGeom>
          <a:noFill/>
          <a:ln>
            <a:noFill/>
          </a:ln>
        </p:spPr>
      </p:pic>
      <p:sp>
        <p:nvSpPr>
          <p:cNvPr id="96" name="Google Shape;96;p109"/>
          <p:cNvSpPr txBox="1">
            <a:spLocks noGrp="1"/>
          </p:cNvSpPr>
          <p:nvPr>
            <p:ph type="body" idx="1"/>
          </p:nvPr>
        </p:nvSpPr>
        <p:spPr>
          <a:xfrm>
            <a:off x="723899" y="1484025"/>
            <a:ext cx="13517717" cy="6112925"/>
          </a:xfrm>
          <a:prstGeom prst="rect">
            <a:avLst/>
          </a:prstGeom>
          <a:noFill/>
          <a:ln>
            <a:noFill/>
          </a:ln>
        </p:spPr>
        <p:txBody>
          <a:bodyPr spcFirstLastPara="1" wrap="square" lIns="0" tIns="180000" rIns="0" bIns="0" anchor="t" anchorCtr="0">
            <a:normAutofit/>
          </a:bodyPr>
          <a:lstStyle>
            <a:lvl1pPr marL="457200" lvl="0" indent="-466090" algn="l">
              <a:lnSpc>
                <a:spcPct val="100000"/>
              </a:lnSpc>
              <a:spcBef>
                <a:spcPts val="1200"/>
              </a:spcBef>
              <a:spcAft>
                <a:spcPts val="0"/>
              </a:spcAft>
              <a:buClr>
                <a:srgbClr val="6A6A6A"/>
              </a:buClr>
              <a:buSzPts val="3740"/>
              <a:buFont typeface="Arial"/>
              <a:buChar char="•"/>
              <a:defRPr sz="4400" b="1" i="0">
                <a:solidFill>
                  <a:srgbClr val="595959"/>
                </a:solidFill>
                <a:latin typeface="Helvetica Neue"/>
                <a:ea typeface="Helvetica Neue"/>
                <a:cs typeface="Helvetica Neue"/>
                <a:sym typeface="Helvetica Neue"/>
              </a:defRPr>
            </a:lvl1pPr>
            <a:lvl2pPr marL="914400" lvl="1" indent="-444500" algn="l">
              <a:lnSpc>
                <a:spcPct val="100000"/>
              </a:lnSpc>
              <a:spcBef>
                <a:spcPts val="1000"/>
              </a:spcBef>
              <a:spcAft>
                <a:spcPts val="0"/>
              </a:spcAft>
              <a:buClr>
                <a:srgbClr val="4687E6"/>
              </a:buClr>
              <a:buSzPts val="3400"/>
              <a:buFont typeface="Helvetica Neue"/>
              <a:buChar char="•"/>
              <a:defRPr sz="4000" b="0" i="0">
                <a:solidFill>
                  <a:srgbClr val="4687E6"/>
                </a:solidFill>
                <a:latin typeface="Helvetica Neue"/>
                <a:ea typeface="Helvetica Neue"/>
                <a:cs typeface="Helvetica Neue"/>
                <a:sym typeface="Helvetica Neue"/>
              </a:defRPr>
            </a:lvl2pPr>
            <a:lvl3pPr marL="1371600" lvl="2" indent="-401319" algn="l">
              <a:lnSpc>
                <a:spcPct val="100000"/>
              </a:lnSpc>
              <a:spcBef>
                <a:spcPts val="600"/>
              </a:spcBef>
              <a:spcAft>
                <a:spcPts val="0"/>
              </a:spcAft>
              <a:buClr>
                <a:schemeClr val="accent6"/>
              </a:buClr>
              <a:buSzPts val="2720"/>
              <a:buFont typeface="Helvetica Neue"/>
              <a:buChar char="•"/>
              <a:defRPr sz="3200" b="0" i="0">
                <a:solidFill>
                  <a:srgbClr val="7F7F7F"/>
                </a:solidFill>
                <a:latin typeface="Helvetica Neue"/>
                <a:ea typeface="Helvetica Neue"/>
                <a:cs typeface="Helvetica Neue"/>
                <a:sym typeface="Helvetica Neue"/>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97" name="Google Shape;97;p109"/>
          <p:cNvSpPr txBox="1">
            <a:spLocks noGrp="1"/>
          </p:cNvSpPr>
          <p:nvPr>
            <p:ph type="body" idx="2"/>
          </p:nvPr>
        </p:nvSpPr>
        <p:spPr>
          <a:xfrm>
            <a:off x="711200" y="338668"/>
            <a:ext cx="13530416" cy="1145358"/>
          </a:xfrm>
          <a:prstGeom prst="rect">
            <a:avLst/>
          </a:prstGeom>
          <a:noFill/>
          <a:ln>
            <a:noFill/>
          </a:ln>
        </p:spPr>
        <p:txBody>
          <a:bodyPr spcFirstLastPara="1" wrap="square" lIns="0" tIns="0" rIns="0" bIns="0" anchor="ctr" anchorCtr="0">
            <a:normAutofit/>
          </a:bodyPr>
          <a:lstStyle>
            <a:lvl1pPr marL="457200" lvl="0" indent="-228600" algn="l">
              <a:lnSpc>
                <a:spcPct val="100000"/>
              </a:lnSpc>
              <a:spcBef>
                <a:spcPts val="3900"/>
              </a:spcBef>
              <a:spcAft>
                <a:spcPts val="0"/>
              </a:spcAft>
              <a:buClr>
                <a:schemeClr val="accent1"/>
              </a:buClr>
              <a:buSzPts val="4500"/>
              <a:buFont typeface="Helvetica Neue"/>
              <a:buNone/>
              <a:defRPr sz="60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98" name="Google Shape;98;p109"/>
          <p:cNvSpPr txBox="1">
            <a:spLocks noGrp="1"/>
          </p:cNvSpPr>
          <p:nvPr>
            <p:ph type="ftr" idx="11"/>
          </p:nvPr>
        </p:nvSpPr>
        <p:spPr>
          <a:xfrm>
            <a:off x="7246916" y="8551495"/>
            <a:ext cx="8290521" cy="376237"/>
          </a:xfrm>
          <a:prstGeom prst="rect">
            <a:avLst/>
          </a:prstGeom>
          <a:noFill/>
          <a:ln>
            <a:noFill/>
          </a:ln>
        </p:spPr>
        <p:txBody>
          <a:bodyPr spcFirstLastPara="1" wrap="square" lIns="0" tIns="0" rIns="0" bIns="0" anchor="ctr" anchorCtr="0">
            <a:normAutofit/>
          </a:bodyPr>
          <a:lstStyle>
            <a:lvl1pPr marR="0" lvl="0" algn="ctr">
              <a:lnSpc>
                <a:spcPct val="100000"/>
              </a:lnSpc>
              <a:spcBef>
                <a:spcPts val="0"/>
              </a:spcBef>
              <a:spcAft>
                <a:spcPts val="0"/>
              </a:spcAft>
              <a:buClr>
                <a:srgbClr val="6A6A6A"/>
              </a:buClr>
              <a:buSzPts val="1400"/>
              <a:buFont typeface="Helvetica Neue Light"/>
              <a:buNone/>
              <a:defRPr sz="1400" b="0" i="0">
                <a:solidFill>
                  <a:srgbClr val="6A6A6A"/>
                </a:solidFill>
                <a:latin typeface="Helvetica Neue Light"/>
                <a:ea typeface="Helvetica Neue Light"/>
                <a:cs typeface="Helvetica Neue Light"/>
                <a:sym typeface="Helvetica Neue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99" name="Google Shape;99;p109"/>
          <p:cNvSpPr txBox="1">
            <a:spLocks noGrp="1"/>
          </p:cNvSpPr>
          <p:nvPr>
            <p:ph type="sldNum" idx="12"/>
          </p:nvPr>
        </p:nvSpPr>
        <p:spPr>
          <a:xfrm>
            <a:off x="15571303" y="8551494"/>
            <a:ext cx="508000" cy="376237"/>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1pPr>
            <a:lvl2pPr marL="0" lvl="1"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2pPr>
            <a:lvl3pPr marL="0" lvl="2"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3pPr>
            <a:lvl4pPr marL="0" lvl="3"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4pPr>
            <a:lvl5pPr marL="0" lvl="4"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5pPr>
            <a:lvl6pPr marL="0" lvl="5"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6pPr>
            <a:lvl7pPr marL="0" lvl="6"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7pPr>
            <a:lvl8pPr marL="0" lvl="7"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8pPr>
            <a:lvl9pPr marL="0" lvl="8" indent="0" algn="r">
              <a:lnSpc>
                <a:spcPct val="100000"/>
              </a:lnSpc>
              <a:spcBef>
                <a:spcPts val="0"/>
              </a:spcBef>
              <a:spcAft>
                <a:spcPts val="0"/>
              </a:spcAft>
              <a:buClr>
                <a:srgbClr val="888888"/>
              </a:buClr>
              <a:buSzPts val="1600"/>
              <a:buFont typeface="Helvetica Neue Light"/>
              <a:buNone/>
              <a:defRPr sz="1600" b="0" i="0" u="none" strike="noStrike" cap="none">
                <a:solidFill>
                  <a:srgbClr val="888888"/>
                </a:solidFill>
                <a:latin typeface="Helvetica Neue Light"/>
                <a:ea typeface="Helvetica Neue Light"/>
                <a:cs typeface="Helvetica Neue Light"/>
                <a:sym typeface="Helvetica Neue Light"/>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214106312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1_3 Photos - Texts">
  <p:cSld name="1_3 Photos - Texts">
    <p:spTree>
      <p:nvGrpSpPr>
        <p:cNvPr id="1" name="Shape 446"/>
        <p:cNvGrpSpPr/>
        <p:nvPr/>
      </p:nvGrpSpPr>
      <p:grpSpPr>
        <a:xfrm>
          <a:off x="0" y="0"/>
          <a:ext cx="0" cy="0"/>
          <a:chOff x="0" y="0"/>
          <a:chExt cx="0" cy="0"/>
        </a:xfrm>
      </p:grpSpPr>
      <p:sp>
        <p:nvSpPr>
          <p:cNvPr id="447" name="Google Shape;447;p142"/>
          <p:cNvSpPr>
            <a:spLocks noGrp="1"/>
          </p:cNvSpPr>
          <p:nvPr>
            <p:ph type="pic" idx="2"/>
          </p:nvPr>
        </p:nvSpPr>
        <p:spPr>
          <a:xfrm>
            <a:off x="1752148" y="1929475"/>
            <a:ext cx="2552243" cy="2556000"/>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48" name="Google Shape;448;p142"/>
          <p:cNvSpPr txBox="1">
            <a:spLocks noGrp="1"/>
          </p:cNvSpPr>
          <p:nvPr>
            <p:ph type="body" idx="1"/>
          </p:nvPr>
        </p:nvSpPr>
        <p:spPr>
          <a:xfrm>
            <a:off x="833301" y="4637371"/>
            <a:ext cx="4392000" cy="507490"/>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49" name="Google Shape;449;p142"/>
          <p:cNvSpPr txBox="1">
            <a:spLocks noGrp="1"/>
          </p:cNvSpPr>
          <p:nvPr>
            <p:ph type="body" idx="3"/>
          </p:nvPr>
        </p:nvSpPr>
        <p:spPr>
          <a:xfrm>
            <a:off x="825319" y="5147071"/>
            <a:ext cx="439200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2100"/>
              <a:buFont typeface="Helvetica Neue"/>
              <a:buNone/>
              <a:defRPr sz="28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50" name="Google Shape;450;p142"/>
          <p:cNvSpPr txBox="1">
            <a:spLocks noGrp="1"/>
          </p:cNvSpPr>
          <p:nvPr>
            <p:ph type="body" idx="4"/>
          </p:nvPr>
        </p:nvSpPr>
        <p:spPr>
          <a:xfrm>
            <a:off x="6018490" y="4637371"/>
            <a:ext cx="4392000" cy="509701"/>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51" name="Google Shape;451;p142"/>
          <p:cNvSpPr txBox="1">
            <a:spLocks noGrp="1"/>
          </p:cNvSpPr>
          <p:nvPr>
            <p:ph type="body" idx="5"/>
          </p:nvPr>
        </p:nvSpPr>
        <p:spPr>
          <a:xfrm>
            <a:off x="6018490" y="5147071"/>
            <a:ext cx="439200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1800"/>
              <a:buFont typeface="Helvetica Neue"/>
              <a:buNone/>
              <a:defRPr sz="24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52" name="Google Shape;452;p142"/>
          <p:cNvSpPr txBox="1">
            <a:spLocks noGrp="1"/>
          </p:cNvSpPr>
          <p:nvPr>
            <p:ph type="body" idx="6"/>
          </p:nvPr>
        </p:nvSpPr>
        <p:spPr>
          <a:xfrm>
            <a:off x="11124998" y="4637371"/>
            <a:ext cx="4392000" cy="509701"/>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53" name="Google Shape;453;p142"/>
          <p:cNvSpPr txBox="1">
            <a:spLocks noGrp="1"/>
          </p:cNvSpPr>
          <p:nvPr>
            <p:ph type="body" idx="7"/>
          </p:nvPr>
        </p:nvSpPr>
        <p:spPr>
          <a:xfrm>
            <a:off x="11124998" y="5147071"/>
            <a:ext cx="439200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1800"/>
              <a:buFont typeface="Helvetica Neue"/>
              <a:buNone/>
              <a:defRPr sz="24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54" name="Google Shape;454;p142"/>
          <p:cNvSpPr>
            <a:spLocks noGrp="1"/>
          </p:cNvSpPr>
          <p:nvPr>
            <p:ph type="pic" idx="8"/>
          </p:nvPr>
        </p:nvSpPr>
        <p:spPr>
          <a:xfrm>
            <a:off x="6938369" y="1929475"/>
            <a:ext cx="2552243" cy="2556000"/>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55" name="Google Shape;455;p142"/>
          <p:cNvSpPr>
            <a:spLocks noGrp="1"/>
          </p:cNvSpPr>
          <p:nvPr>
            <p:ph type="pic" idx="9"/>
          </p:nvPr>
        </p:nvSpPr>
        <p:spPr>
          <a:xfrm>
            <a:off x="12044877" y="1929475"/>
            <a:ext cx="2552243" cy="2556000"/>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56" name="Google Shape;456;p142"/>
          <p:cNvSpPr txBox="1">
            <a:spLocks noGrp="1"/>
          </p:cNvSpPr>
          <p:nvPr>
            <p:ph type="body" idx="13"/>
          </p:nvPr>
        </p:nvSpPr>
        <p:spPr>
          <a:xfrm>
            <a:off x="711199" y="575733"/>
            <a:ext cx="14752577" cy="884767"/>
          </a:xfrm>
          <a:prstGeom prst="rect">
            <a:avLst/>
          </a:prstGeom>
          <a:noFill/>
          <a:ln>
            <a:noFill/>
          </a:ln>
        </p:spPr>
        <p:txBody>
          <a:bodyPr spcFirstLastPara="1" wrap="square" lIns="0" tIns="0" rIns="0" bIns="0" anchor="b" anchorCtr="0">
            <a:normAutofit/>
          </a:bodyPr>
          <a:lstStyle>
            <a:lvl1pPr marL="457200" lvl="0" indent="-228600" algn="ctr">
              <a:lnSpc>
                <a:spcPct val="85000"/>
              </a:lnSpc>
              <a:spcBef>
                <a:spcPts val="0"/>
              </a:spcBef>
              <a:spcAft>
                <a:spcPts val="0"/>
              </a:spcAft>
              <a:buClr>
                <a:srgbClr val="2D3293"/>
              </a:buClr>
              <a:buSzPts val="3300"/>
              <a:buFont typeface="Helvetica Neue"/>
              <a:buNone/>
              <a:defRPr sz="4400" b="1" i="0">
                <a:solidFill>
                  <a:srgbClr val="2D3293"/>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457" name="Google Shape;457;p142"/>
          <p:cNvPicPr preferRelativeResize="0"/>
          <p:nvPr/>
        </p:nvPicPr>
        <p:blipFill rotWithShape="1">
          <a:blip r:embed="rId2">
            <a:alphaModFix/>
          </a:blip>
          <a:srcRect/>
          <a:stretch/>
        </p:blipFill>
        <p:spPr>
          <a:xfrm rot="-5400000">
            <a:off x="14404051" y="7292051"/>
            <a:ext cx="1481559" cy="2222339"/>
          </a:xfrm>
          <a:prstGeom prst="rect">
            <a:avLst/>
          </a:prstGeom>
          <a:noFill/>
          <a:ln>
            <a:noFill/>
          </a:ln>
        </p:spPr>
      </p:pic>
      <p:pic>
        <p:nvPicPr>
          <p:cNvPr id="458" name="Google Shape;458;p142"/>
          <p:cNvPicPr preferRelativeResize="0"/>
          <p:nvPr/>
        </p:nvPicPr>
        <p:blipFill rotWithShape="1">
          <a:blip r:embed="rId2">
            <a:alphaModFix/>
          </a:blip>
          <a:srcRect/>
          <a:stretch/>
        </p:blipFill>
        <p:spPr>
          <a:xfrm rot="5400000">
            <a:off x="370390" y="-389238"/>
            <a:ext cx="1481559" cy="2222339"/>
          </a:xfrm>
          <a:prstGeom prst="rect">
            <a:avLst/>
          </a:prstGeom>
          <a:noFill/>
          <a:ln>
            <a:noFill/>
          </a:ln>
        </p:spPr>
      </p:pic>
      <p:sp>
        <p:nvSpPr>
          <p:cNvPr id="459" name="Google Shape;459;p142"/>
          <p:cNvSpPr txBox="1">
            <a:spLocks noGrp="1"/>
          </p:cNvSpPr>
          <p:nvPr>
            <p:ph type="ftr" idx="11"/>
          </p:nvPr>
        </p:nvSpPr>
        <p:spPr>
          <a:xfrm>
            <a:off x="7246916" y="8416031"/>
            <a:ext cx="8290521" cy="376237"/>
          </a:xfrm>
          <a:prstGeom prst="rect">
            <a:avLst/>
          </a:prstGeom>
          <a:noFill/>
          <a:ln>
            <a:noFill/>
          </a:ln>
        </p:spPr>
        <p:txBody>
          <a:bodyPr spcFirstLastPara="1" wrap="square" lIns="0" tIns="0" rIns="0" bIns="0" anchor="ctr" anchorCtr="0">
            <a:normAutofit/>
          </a:bodyPr>
          <a:lstStyle>
            <a:lvl1pPr lvl="0" algn="r">
              <a:lnSpc>
                <a:spcPct val="100000"/>
              </a:lnSpc>
              <a:spcBef>
                <a:spcPts val="0"/>
              </a:spcBef>
              <a:spcAft>
                <a:spcPts val="0"/>
              </a:spcAft>
              <a:buClr>
                <a:srgbClr val="6A6A6A"/>
              </a:buClr>
              <a:buSzPts val="1400"/>
              <a:buFont typeface="Helvetica Neue"/>
              <a:buNone/>
              <a:defRPr sz="1400" b="0" i="0">
                <a:solidFill>
                  <a:srgbClr val="6A6A6A"/>
                </a:solidFill>
                <a:latin typeface="Helvetica Neue"/>
                <a:ea typeface="Helvetica Neue"/>
                <a:cs typeface="Helvetica Neue"/>
                <a:sym typeface="Helvetica Neu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460" name="Google Shape;460;p142"/>
          <p:cNvSpPr txBox="1">
            <a:spLocks noGrp="1"/>
          </p:cNvSpPr>
          <p:nvPr>
            <p:ph type="sldNum" idx="12"/>
          </p:nvPr>
        </p:nvSpPr>
        <p:spPr>
          <a:xfrm>
            <a:off x="15571303" y="8416030"/>
            <a:ext cx="508000" cy="376237"/>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1pPr>
            <a:lvl2pPr marL="0" lvl="1"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2pPr>
            <a:lvl3pPr marL="0" lvl="2"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3pPr>
            <a:lvl4pPr marL="0" lvl="3"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4pPr>
            <a:lvl5pPr marL="0" lvl="4"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5pPr>
            <a:lvl6pPr marL="0" lvl="5"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6pPr>
            <a:lvl7pPr marL="0" lvl="6"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7pPr>
            <a:lvl8pPr marL="0" lvl="7"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8pPr>
            <a:lvl9pPr marL="0" lvl="8"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162969327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4 Photos - Texts">
  <p:cSld name="4 Photos - Texts">
    <p:spTree>
      <p:nvGrpSpPr>
        <p:cNvPr id="1" name="Shape 428"/>
        <p:cNvGrpSpPr/>
        <p:nvPr/>
      </p:nvGrpSpPr>
      <p:grpSpPr>
        <a:xfrm>
          <a:off x="0" y="0"/>
          <a:ext cx="0" cy="0"/>
          <a:chOff x="0" y="0"/>
          <a:chExt cx="0" cy="0"/>
        </a:xfrm>
      </p:grpSpPr>
      <p:sp>
        <p:nvSpPr>
          <p:cNvPr id="429" name="Google Shape;429;p141"/>
          <p:cNvSpPr>
            <a:spLocks noGrp="1"/>
          </p:cNvSpPr>
          <p:nvPr>
            <p:ph type="pic" idx="2"/>
          </p:nvPr>
        </p:nvSpPr>
        <p:spPr>
          <a:xfrm>
            <a:off x="1615152" y="1680446"/>
            <a:ext cx="2369671" cy="2373159"/>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30" name="Google Shape;430;p141"/>
          <p:cNvSpPr txBox="1">
            <a:spLocks noGrp="1"/>
          </p:cNvSpPr>
          <p:nvPr>
            <p:ph type="body" idx="1"/>
          </p:nvPr>
        </p:nvSpPr>
        <p:spPr>
          <a:xfrm>
            <a:off x="1240407" y="4309135"/>
            <a:ext cx="3119156" cy="509701"/>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1" name="Google Shape;431;p141"/>
          <p:cNvSpPr txBox="1">
            <a:spLocks noGrp="1"/>
          </p:cNvSpPr>
          <p:nvPr>
            <p:ph type="body" idx="3"/>
          </p:nvPr>
        </p:nvSpPr>
        <p:spPr>
          <a:xfrm>
            <a:off x="1224440" y="4818836"/>
            <a:ext cx="315931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1800"/>
              <a:buFont typeface="Helvetica Neue"/>
              <a:buNone/>
              <a:defRPr sz="24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2" name="Google Shape;432;p141"/>
          <p:cNvSpPr txBox="1">
            <a:spLocks noGrp="1"/>
          </p:cNvSpPr>
          <p:nvPr>
            <p:ph type="body" idx="4"/>
          </p:nvPr>
        </p:nvSpPr>
        <p:spPr>
          <a:xfrm>
            <a:off x="4759520" y="4309135"/>
            <a:ext cx="3167530" cy="509701"/>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3" name="Google Shape;433;p141"/>
          <p:cNvSpPr txBox="1">
            <a:spLocks noGrp="1"/>
          </p:cNvSpPr>
          <p:nvPr>
            <p:ph type="body" idx="5"/>
          </p:nvPr>
        </p:nvSpPr>
        <p:spPr>
          <a:xfrm>
            <a:off x="4767740" y="4818836"/>
            <a:ext cx="315931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1800"/>
              <a:buFont typeface="Helvetica Neue"/>
              <a:buNone/>
              <a:defRPr sz="24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4" name="Google Shape;434;p141"/>
          <p:cNvSpPr txBox="1">
            <a:spLocks noGrp="1"/>
          </p:cNvSpPr>
          <p:nvPr>
            <p:ph type="body" idx="6"/>
          </p:nvPr>
        </p:nvSpPr>
        <p:spPr>
          <a:xfrm>
            <a:off x="8331081" y="4309135"/>
            <a:ext cx="3167530" cy="509701"/>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5" name="Google Shape;435;p141"/>
          <p:cNvSpPr txBox="1">
            <a:spLocks noGrp="1"/>
          </p:cNvSpPr>
          <p:nvPr>
            <p:ph type="body" idx="7"/>
          </p:nvPr>
        </p:nvSpPr>
        <p:spPr>
          <a:xfrm>
            <a:off x="8339301" y="4818836"/>
            <a:ext cx="315931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1800"/>
              <a:buFont typeface="Helvetica Neue"/>
              <a:buNone/>
              <a:defRPr sz="24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6" name="Google Shape;436;p141"/>
          <p:cNvSpPr txBox="1">
            <a:spLocks noGrp="1"/>
          </p:cNvSpPr>
          <p:nvPr>
            <p:ph type="body" idx="8"/>
          </p:nvPr>
        </p:nvSpPr>
        <p:spPr>
          <a:xfrm>
            <a:off x="11842940" y="4309135"/>
            <a:ext cx="3167530" cy="509701"/>
          </a:xfrm>
          <a:prstGeom prst="rect">
            <a:avLst/>
          </a:prstGeom>
          <a:noFill/>
          <a:ln>
            <a:noFill/>
          </a:ln>
        </p:spPr>
        <p:txBody>
          <a:bodyPr spcFirstLastPara="1" wrap="square" lIns="0" tIns="0" rIns="0" bIns="0" anchor="t" anchorCtr="0">
            <a:normAutofit/>
          </a:bodyPr>
          <a:lstStyle>
            <a:lvl1pPr marL="457200" lvl="0" indent="-228600" algn="ctr">
              <a:lnSpc>
                <a:spcPct val="100000"/>
              </a:lnSpc>
              <a:spcBef>
                <a:spcPts val="3900"/>
              </a:spcBef>
              <a:spcAft>
                <a:spcPts val="0"/>
              </a:spcAft>
              <a:buClr>
                <a:schemeClr val="accent1"/>
              </a:buClr>
              <a:buSzPts val="2400"/>
              <a:buFont typeface="Helvetica Neue"/>
              <a:buNone/>
              <a:defRPr sz="32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7" name="Google Shape;437;p141"/>
          <p:cNvSpPr txBox="1">
            <a:spLocks noGrp="1"/>
          </p:cNvSpPr>
          <p:nvPr>
            <p:ph type="body" idx="9"/>
          </p:nvPr>
        </p:nvSpPr>
        <p:spPr>
          <a:xfrm>
            <a:off x="11851160" y="4818836"/>
            <a:ext cx="3159310" cy="2597964"/>
          </a:xfrm>
          <a:prstGeom prst="rect">
            <a:avLst/>
          </a:prstGeom>
          <a:noFill/>
          <a:ln>
            <a:noFill/>
          </a:ln>
        </p:spPr>
        <p:txBody>
          <a:bodyPr spcFirstLastPara="1" wrap="square" lIns="0" tIns="72000" rIns="0" bIns="0" anchor="t" anchorCtr="0">
            <a:normAutofit/>
          </a:bodyPr>
          <a:lstStyle>
            <a:lvl1pPr marL="457200" lvl="0" indent="-228600" algn="ctr">
              <a:lnSpc>
                <a:spcPct val="100000"/>
              </a:lnSpc>
              <a:spcBef>
                <a:spcPts val="3900"/>
              </a:spcBef>
              <a:spcAft>
                <a:spcPts val="0"/>
              </a:spcAft>
              <a:buClr>
                <a:srgbClr val="353535"/>
              </a:buClr>
              <a:buSzPts val="1800"/>
              <a:buFont typeface="Helvetica Neue"/>
              <a:buNone/>
              <a:defRPr sz="2400" b="0" i="0">
                <a:solidFill>
                  <a:srgbClr val="353535"/>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438" name="Google Shape;438;p141"/>
          <p:cNvSpPr>
            <a:spLocks noGrp="1"/>
          </p:cNvSpPr>
          <p:nvPr>
            <p:ph type="pic" idx="13"/>
          </p:nvPr>
        </p:nvSpPr>
        <p:spPr>
          <a:xfrm>
            <a:off x="5158451" y="1680446"/>
            <a:ext cx="2369671" cy="2373159"/>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39" name="Google Shape;439;p141"/>
          <p:cNvSpPr>
            <a:spLocks noGrp="1"/>
          </p:cNvSpPr>
          <p:nvPr>
            <p:ph type="pic" idx="14"/>
          </p:nvPr>
        </p:nvSpPr>
        <p:spPr>
          <a:xfrm>
            <a:off x="8730012" y="1680446"/>
            <a:ext cx="2369671" cy="2373159"/>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40" name="Google Shape;440;p141"/>
          <p:cNvSpPr>
            <a:spLocks noGrp="1"/>
          </p:cNvSpPr>
          <p:nvPr>
            <p:ph type="pic" idx="15"/>
          </p:nvPr>
        </p:nvSpPr>
        <p:spPr>
          <a:xfrm>
            <a:off x="12241871" y="1680446"/>
            <a:ext cx="2369671" cy="2373159"/>
          </a:xfrm>
          <a:prstGeom prst="ellipse">
            <a:avLst/>
          </a:prstGeom>
          <a:solidFill>
            <a:schemeClr val="lt1"/>
          </a:solidFill>
          <a:ln w="79375" cap="flat" cmpd="sng">
            <a:solidFill>
              <a:schemeClr val="accent2"/>
            </a:solidFill>
            <a:prstDash val="solid"/>
            <a:round/>
            <a:headEnd type="none" w="sm" len="sm"/>
            <a:tailEnd type="none" w="sm" len="sm"/>
          </a:ln>
        </p:spPr>
        <p:txBody>
          <a:bodyPr spcFirstLastPara="1" wrap="square" lIns="0" tIns="0" rIns="0" bIns="0" anchor="ctr" anchorCtr="0">
            <a:normAutofit/>
          </a:bodyPr>
          <a:lstStyle>
            <a:lvl1pPr marR="0" lvl="0" algn="ctr" rtl="0">
              <a:lnSpc>
                <a:spcPct val="100000"/>
              </a:lnSpc>
              <a:spcBef>
                <a:spcPts val="0"/>
              </a:spcBef>
              <a:spcAft>
                <a:spcPts val="0"/>
              </a:spcAft>
              <a:buClr>
                <a:srgbClr val="000000"/>
              </a:buClr>
              <a:buSzPts val="900"/>
              <a:buFont typeface="Open Sans"/>
              <a:buNone/>
              <a:defRPr sz="1200" b="0" i="0" u="none" strike="noStrike" cap="none">
                <a:solidFill>
                  <a:srgbClr val="000000"/>
                </a:solidFill>
                <a:latin typeface="Open Sans"/>
                <a:ea typeface="Open Sans"/>
                <a:cs typeface="Open Sans"/>
                <a:sym typeface="Open Sans"/>
              </a:defRPr>
            </a:lvl1pPr>
            <a:lvl2pPr marR="0" lvl="1"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R="0" lvl="2"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R="0" lvl="3"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R="0" lvl="4"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R="0" lvl="5"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R="0" lvl="6"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R="0" lvl="7"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R="0" lvl="8"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441" name="Google Shape;441;p141"/>
          <p:cNvSpPr txBox="1">
            <a:spLocks noGrp="1"/>
          </p:cNvSpPr>
          <p:nvPr>
            <p:ph type="body" idx="16"/>
          </p:nvPr>
        </p:nvSpPr>
        <p:spPr>
          <a:xfrm>
            <a:off x="711199" y="575733"/>
            <a:ext cx="14752577" cy="884767"/>
          </a:xfrm>
          <a:prstGeom prst="rect">
            <a:avLst/>
          </a:prstGeom>
          <a:noFill/>
          <a:ln>
            <a:noFill/>
          </a:ln>
        </p:spPr>
        <p:txBody>
          <a:bodyPr spcFirstLastPara="1" wrap="square" lIns="0" tIns="0" rIns="0" bIns="0" anchor="b" anchorCtr="0">
            <a:normAutofit/>
          </a:bodyPr>
          <a:lstStyle>
            <a:lvl1pPr marL="457200" lvl="0" indent="-228600" algn="ctr">
              <a:lnSpc>
                <a:spcPct val="85000"/>
              </a:lnSpc>
              <a:spcBef>
                <a:spcPts val="0"/>
              </a:spcBef>
              <a:spcAft>
                <a:spcPts val="0"/>
              </a:spcAft>
              <a:buClr>
                <a:srgbClr val="2D3293"/>
              </a:buClr>
              <a:buSzPts val="3300"/>
              <a:buFont typeface="Helvetica Neue"/>
              <a:buNone/>
              <a:defRPr sz="4400" b="1" i="0">
                <a:solidFill>
                  <a:srgbClr val="2D3293"/>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pic>
        <p:nvPicPr>
          <p:cNvPr id="442" name="Google Shape;442;p141"/>
          <p:cNvPicPr preferRelativeResize="0"/>
          <p:nvPr/>
        </p:nvPicPr>
        <p:blipFill rotWithShape="1">
          <a:blip r:embed="rId2">
            <a:alphaModFix/>
          </a:blip>
          <a:srcRect/>
          <a:stretch/>
        </p:blipFill>
        <p:spPr>
          <a:xfrm rot="-5400000">
            <a:off x="14404051" y="7292051"/>
            <a:ext cx="1481559" cy="2222339"/>
          </a:xfrm>
          <a:prstGeom prst="rect">
            <a:avLst/>
          </a:prstGeom>
          <a:noFill/>
          <a:ln>
            <a:noFill/>
          </a:ln>
        </p:spPr>
      </p:pic>
      <p:pic>
        <p:nvPicPr>
          <p:cNvPr id="443" name="Google Shape;443;p141"/>
          <p:cNvPicPr preferRelativeResize="0"/>
          <p:nvPr/>
        </p:nvPicPr>
        <p:blipFill rotWithShape="1">
          <a:blip r:embed="rId2">
            <a:alphaModFix/>
          </a:blip>
          <a:srcRect/>
          <a:stretch/>
        </p:blipFill>
        <p:spPr>
          <a:xfrm rot="5400000">
            <a:off x="370390" y="-389238"/>
            <a:ext cx="1481559" cy="2222339"/>
          </a:xfrm>
          <a:prstGeom prst="rect">
            <a:avLst/>
          </a:prstGeom>
          <a:noFill/>
          <a:ln>
            <a:noFill/>
          </a:ln>
        </p:spPr>
      </p:pic>
      <p:sp>
        <p:nvSpPr>
          <p:cNvPr id="444" name="Google Shape;444;p141"/>
          <p:cNvSpPr txBox="1">
            <a:spLocks noGrp="1"/>
          </p:cNvSpPr>
          <p:nvPr>
            <p:ph type="ftr" idx="11"/>
          </p:nvPr>
        </p:nvSpPr>
        <p:spPr>
          <a:xfrm>
            <a:off x="7246916" y="8416031"/>
            <a:ext cx="8290521" cy="376237"/>
          </a:xfrm>
          <a:prstGeom prst="rect">
            <a:avLst/>
          </a:prstGeom>
          <a:noFill/>
          <a:ln>
            <a:noFill/>
          </a:ln>
        </p:spPr>
        <p:txBody>
          <a:bodyPr spcFirstLastPara="1" wrap="square" lIns="0" tIns="0" rIns="0" bIns="0" anchor="ctr" anchorCtr="0">
            <a:normAutofit/>
          </a:bodyPr>
          <a:lstStyle>
            <a:lvl1pPr lvl="0" algn="r">
              <a:lnSpc>
                <a:spcPct val="100000"/>
              </a:lnSpc>
              <a:spcBef>
                <a:spcPts val="0"/>
              </a:spcBef>
              <a:spcAft>
                <a:spcPts val="0"/>
              </a:spcAft>
              <a:buClr>
                <a:srgbClr val="6A6A6A"/>
              </a:buClr>
              <a:buSzPts val="1400"/>
              <a:buFont typeface="Helvetica Neue"/>
              <a:buNone/>
              <a:defRPr sz="1400" b="0" i="0">
                <a:solidFill>
                  <a:srgbClr val="6A6A6A"/>
                </a:solidFill>
                <a:latin typeface="Helvetica Neue"/>
                <a:ea typeface="Helvetica Neue"/>
                <a:cs typeface="Helvetica Neue"/>
                <a:sym typeface="Helvetica Neue"/>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445" name="Google Shape;445;p141"/>
          <p:cNvSpPr txBox="1">
            <a:spLocks noGrp="1"/>
          </p:cNvSpPr>
          <p:nvPr>
            <p:ph type="sldNum" idx="12"/>
          </p:nvPr>
        </p:nvSpPr>
        <p:spPr>
          <a:xfrm>
            <a:off x="15571303" y="8416030"/>
            <a:ext cx="508000" cy="376237"/>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1pPr>
            <a:lvl2pPr marL="0" lvl="1"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2pPr>
            <a:lvl3pPr marL="0" lvl="2"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3pPr>
            <a:lvl4pPr marL="0" lvl="3"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4pPr>
            <a:lvl5pPr marL="0" lvl="4"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5pPr>
            <a:lvl6pPr marL="0" lvl="5"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6pPr>
            <a:lvl7pPr marL="0" lvl="6"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7pPr>
            <a:lvl8pPr marL="0" lvl="7"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8pPr>
            <a:lvl9pPr marL="0" lvl="8" indent="0" algn="r">
              <a:lnSpc>
                <a:spcPct val="100000"/>
              </a:lnSpc>
              <a:spcBef>
                <a:spcPts val="0"/>
              </a:spcBef>
              <a:spcAft>
                <a:spcPts val="0"/>
              </a:spcAft>
              <a:buClr>
                <a:srgbClr val="888888"/>
              </a:buClr>
              <a:buSzPts val="1600"/>
              <a:buFont typeface="Helvetica Neue"/>
              <a:buNone/>
              <a:defRPr sz="1600"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it-IT"/>
              <a:t>‹N›</a:t>
            </a:fld>
            <a:endParaRPr/>
          </a:p>
        </p:txBody>
      </p:sp>
    </p:spTree>
    <p:extLst>
      <p:ext uri="{BB962C8B-B14F-4D97-AF65-F5344CB8AC3E}">
        <p14:creationId xmlns:p14="http://schemas.microsoft.com/office/powerpoint/2010/main" val="2387455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Blank_statement">
  <p:cSld name="2_Blank_statement">
    <p:spTree>
      <p:nvGrpSpPr>
        <p:cNvPr id="1" name="Shape 104"/>
        <p:cNvGrpSpPr/>
        <p:nvPr/>
      </p:nvGrpSpPr>
      <p:grpSpPr>
        <a:xfrm>
          <a:off x="0" y="0"/>
          <a:ext cx="0" cy="0"/>
          <a:chOff x="0" y="0"/>
          <a:chExt cx="0" cy="0"/>
        </a:xfrm>
      </p:grpSpPr>
      <p:sp>
        <p:nvSpPr>
          <p:cNvPr id="105" name="Google Shape;105;p104"/>
          <p:cNvSpPr/>
          <p:nvPr/>
        </p:nvSpPr>
        <p:spPr>
          <a:xfrm>
            <a:off x="0" y="0"/>
            <a:ext cx="16256001" cy="9144000"/>
          </a:xfrm>
          <a:prstGeom prst="rect">
            <a:avLst/>
          </a:prstGeom>
          <a:gradFill>
            <a:gsLst>
              <a:gs pos="0">
                <a:srgbClr val="2D3293"/>
              </a:gs>
              <a:gs pos="33000">
                <a:srgbClr val="2D3293"/>
              </a:gs>
              <a:gs pos="99000">
                <a:schemeClr val="accent2"/>
              </a:gs>
              <a:gs pos="100000">
                <a:schemeClr val="accent2"/>
              </a:gs>
            </a:gsLst>
            <a:lin ang="12600000" scaled="0"/>
          </a:gradFill>
          <a:ln>
            <a:noFill/>
          </a:ln>
          <a:effectLst>
            <a:outerShdw blurRad="25400" dist="12700" dir="5400000" rotWithShape="0">
              <a:srgbClr val="000000">
                <a:alpha val="49411"/>
              </a:srgb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pic>
        <p:nvPicPr>
          <p:cNvPr id="106" name="Google Shape;106;p104"/>
          <p:cNvPicPr preferRelativeResize="0"/>
          <p:nvPr/>
        </p:nvPicPr>
        <p:blipFill rotWithShape="1">
          <a:blip r:embed="rId2">
            <a:alphaModFix/>
          </a:blip>
          <a:srcRect/>
          <a:stretch/>
        </p:blipFill>
        <p:spPr>
          <a:xfrm>
            <a:off x="4933" y="0"/>
            <a:ext cx="16246135" cy="9144000"/>
          </a:xfrm>
          <a:prstGeom prst="rect">
            <a:avLst/>
          </a:prstGeom>
          <a:noFill/>
          <a:ln>
            <a:noFill/>
          </a:ln>
        </p:spPr>
      </p:pic>
      <p:sp>
        <p:nvSpPr>
          <p:cNvPr id="107" name="Google Shape;107;p104"/>
          <p:cNvSpPr txBox="1">
            <a:spLocks noGrp="1"/>
          </p:cNvSpPr>
          <p:nvPr>
            <p:ph type="body" idx="1"/>
          </p:nvPr>
        </p:nvSpPr>
        <p:spPr>
          <a:xfrm>
            <a:off x="3547534" y="1278467"/>
            <a:ext cx="9160933" cy="6587067"/>
          </a:xfrm>
          <a:prstGeom prst="rect">
            <a:avLst/>
          </a:prstGeom>
          <a:noFill/>
          <a:ln>
            <a:noFill/>
          </a:ln>
        </p:spPr>
        <p:txBody>
          <a:bodyPr spcFirstLastPara="1" wrap="square" lIns="0" tIns="0" rIns="0" bIns="0" anchor="ctr" anchorCtr="0">
            <a:normAutofit/>
          </a:bodyPr>
          <a:lstStyle>
            <a:lvl1pPr marL="457200" lvl="0" indent="-228600" algn="ctr">
              <a:lnSpc>
                <a:spcPct val="100000"/>
              </a:lnSpc>
              <a:spcBef>
                <a:spcPts val="0"/>
              </a:spcBef>
              <a:spcAft>
                <a:spcPts val="0"/>
              </a:spcAft>
              <a:buClr>
                <a:schemeClr val="lt1"/>
              </a:buClr>
              <a:buSzPts val="5400"/>
              <a:buFont typeface="Helvetica Neue"/>
              <a:buNone/>
              <a:defRPr sz="7200" b="0"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2_Bullets_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 y="0"/>
            <a:ext cx="16233457" cy="9144000"/>
          </a:xfrm>
          <a:prstGeom prst="rect">
            <a:avLst/>
          </a:prstGeom>
        </p:spPr>
      </p:pic>
      <p:sp>
        <p:nvSpPr>
          <p:cNvPr id="28" name="Text Placeholder 27"/>
          <p:cNvSpPr>
            <a:spLocks noGrp="1"/>
          </p:cNvSpPr>
          <p:nvPr>
            <p:ph type="body" sz="quarter" idx="11" hasCustomPrompt="1"/>
          </p:nvPr>
        </p:nvSpPr>
        <p:spPr>
          <a:xfrm>
            <a:off x="723899" y="1484025"/>
            <a:ext cx="13517717" cy="6112925"/>
          </a:xfrm>
          <a:prstGeom prst="rect">
            <a:avLst/>
          </a:prstGeom>
        </p:spPr>
        <p:txBody>
          <a:bodyPr lIns="0" tIns="180000" rIns="0" bIns="0">
            <a:normAutofit/>
          </a:bodyPr>
          <a:lstStyle>
            <a:lvl1pPr marL="395101" indent="-395101">
              <a:lnSpc>
                <a:spcPct val="100000"/>
              </a:lnSpc>
              <a:spcBef>
                <a:spcPts val="1200"/>
              </a:spcBef>
              <a:buClr>
                <a:schemeClr val="bg2">
                  <a:lumMod val="50000"/>
                </a:schemeClr>
              </a:buClr>
              <a:buSzPct val="85000"/>
              <a:buFont typeface="Arial" charset="0"/>
              <a:buChar char="•"/>
              <a:defRPr sz="4400" b="1" i="0" spc="-151">
                <a:solidFill>
                  <a:schemeClr val="tx1">
                    <a:lumMod val="65000"/>
                    <a:lumOff val="35000"/>
                  </a:schemeClr>
                </a:solidFill>
                <a:latin typeface="Helvetica" charset="0"/>
                <a:ea typeface="Helvetica" charset="0"/>
                <a:cs typeface="Helvetica" charset="0"/>
              </a:defRPr>
            </a:lvl1pPr>
            <a:lvl2pPr>
              <a:lnSpc>
                <a:spcPct val="100000"/>
              </a:lnSpc>
              <a:spcBef>
                <a:spcPts val="1000"/>
              </a:spcBef>
              <a:spcAft>
                <a:spcPts val="0"/>
              </a:spcAft>
              <a:buClr>
                <a:srgbClr val="4687E6"/>
              </a:buClr>
              <a:buSzPct val="85000"/>
              <a:defRPr sz="4000" b="0" i="0" spc="-151">
                <a:solidFill>
                  <a:srgbClr val="4687E6"/>
                </a:solidFill>
                <a:latin typeface="Helvetica" charset="0"/>
                <a:ea typeface="Helvetica" charset="0"/>
                <a:cs typeface="Helvetica" charset="0"/>
              </a:defRPr>
            </a:lvl2pPr>
            <a:lvl3pPr>
              <a:lnSpc>
                <a:spcPct val="100000"/>
              </a:lnSpc>
              <a:spcBef>
                <a:spcPts val="600"/>
              </a:spcBef>
              <a:buClr>
                <a:schemeClr val="accent6"/>
              </a:buClr>
              <a:buSzPct val="85000"/>
              <a:defRPr sz="3200" b="0" i="0" spc="-51" baseline="0">
                <a:solidFill>
                  <a:schemeClr val="tx1">
                    <a:lumMod val="50000"/>
                    <a:lumOff val="50000"/>
                  </a:schemeClr>
                </a:solidFill>
                <a:latin typeface="Helvetica" charset="0"/>
                <a:ea typeface="Helvetica" charset="0"/>
                <a:cs typeface="Helvetica" charset="0"/>
              </a:defRPr>
            </a:lvl3pPr>
          </a:lstStyle>
          <a:p>
            <a:pPr lvl="0"/>
            <a:r>
              <a:rPr lang="en-US" dirty="0"/>
              <a:t>Bullet</a:t>
            </a:r>
          </a:p>
          <a:p>
            <a:pPr lvl="1"/>
            <a:r>
              <a:rPr lang="en-US" dirty="0"/>
              <a:t>Bullet Second Level</a:t>
            </a:r>
          </a:p>
          <a:p>
            <a:pPr lvl="2"/>
            <a:r>
              <a:rPr lang="en-US" dirty="0"/>
              <a:t>Bullet Third Level</a:t>
            </a:r>
          </a:p>
        </p:txBody>
      </p:sp>
      <p:sp>
        <p:nvSpPr>
          <p:cNvPr id="11" name="Text Placeholder 15"/>
          <p:cNvSpPr>
            <a:spLocks noGrp="1"/>
          </p:cNvSpPr>
          <p:nvPr>
            <p:ph type="body" sz="quarter" idx="21" hasCustomPrompt="1"/>
          </p:nvPr>
        </p:nvSpPr>
        <p:spPr>
          <a:xfrm>
            <a:off x="711200" y="338668"/>
            <a:ext cx="13530416" cy="1145358"/>
          </a:xfrm>
          <a:prstGeom prst="rect">
            <a:avLst/>
          </a:prstGeom>
        </p:spPr>
        <p:txBody>
          <a:bodyPr lIns="0" tIns="0" rIns="0" bIns="0" anchor="ctr" anchorCtr="0">
            <a:normAutofit/>
          </a:bodyPr>
          <a:lstStyle>
            <a:lvl1pPr marL="0" indent="0">
              <a:buNone/>
              <a:defRPr sz="60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Bullet points</a:t>
            </a:r>
          </a:p>
        </p:txBody>
      </p:sp>
      <p:sp>
        <p:nvSpPr>
          <p:cNvPr id="10" name="Footer Placeholder 9"/>
          <p:cNvSpPr>
            <a:spLocks noGrp="1"/>
          </p:cNvSpPr>
          <p:nvPr>
            <p:ph type="ftr" sz="quarter" idx="18"/>
          </p:nvPr>
        </p:nvSpPr>
        <p:spPr>
          <a:xfrm>
            <a:off x="7246916" y="8551495"/>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mn-lt"/>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12"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mn-lt"/>
                <a:ea typeface="Open Sans Light" charset="0"/>
                <a:cs typeface="Open Sans Light" charset="0"/>
              </a:defRPr>
            </a:lvl1pPr>
          </a:lstStyle>
          <a:p>
            <a:fld id="{CA77D4BE-F539-D04A-8CB9-4B543B2D7FFD}" type="slidenum">
              <a:rPr lang="en-GB" smtClean="0"/>
              <a:pPr/>
              <a:t>‹N›</a:t>
            </a:fld>
            <a:endParaRPr lang="en-GB"/>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2077836093"/>
      </p:ext>
    </p:extLst>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5_Blank_statement">
  <p:cSld name="5_Blank_statement">
    <p:spTree>
      <p:nvGrpSpPr>
        <p:cNvPr id="1" name="Shape 91"/>
        <p:cNvGrpSpPr/>
        <p:nvPr/>
      </p:nvGrpSpPr>
      <p:grpSpPr>
        <a:xfrm>
          <a:off x="0" y="0"/>
          <a:ext cx="0" cy="0"/>
          <a:chOff x="0" y="0"/>
          <a:chExt cx="0" cy="0"/>
        </a:xfrm>
      </p:grpSpPr>
      <p:pic>
        <p:nvPicPr>
          <p:cNvPr id="92" name="Google Shape;92;p108"/>
          <p:cNvPicPr preferRelativeResize="0"/>
          <p:nvPr/>
        </p:nvPicPr>
        <p:blipFill rotWithShape="1">
          <a:blip r:embed="rId2">
            <a:alphaModFix/>
          </a:blip>
          <a:srcRect/>
          <a:stretch/>
        </p:blipFill>
        <p:spPr>
          <a:xfrm>
            <a:off x="4932" y="0"/>
            <a:ext cx="16246137" cy="9144000"/>
          </a:xfrm>
          <a:prstGeom prst="rect">
            <a:avLst/>
          </a:prstGeom>
          <a:noFill/>
          <a:ln>
            <a:noFill/>
          </a:ln>
        </p:spPr>
      </p:pic>
      <p:sp>
        <p:nvSpPr>
          <p:cNvPr id="93" name="Google Shape;93;p108"/>
          <p:cNvSpPr txBox="1">
            <a:spLocks noGrp="1"/>
          </p:cNvSpPr>
          <p:nvPr>
            <p:ph type="body" idx="1"/>
          </p:nvPr>
        </p:nvSpPr>
        <p:spPr>
          <a:xfrm>
            <a:off x="3810000" y="745067"/>
            <a:ext cx="8636001" cy="7653866"/>
          </a:xfrm>
          <a:prstGeom prst="rect">
            <a:avLst/>
          </a:prstGeom>
          <a:noFill/>
          <a:ln>
            <a:noFill/>
          </a:ln>
        </p:spPr>
        <p:txBody>
          <a:bodyPr spcFirstLastPara="1" wrap="square" lIns="0" tIns="0" rIns="0" bIns="0" anchor="ctr" anchorCtr="0">
            <a:normAutofit/>
          </a:bodyPr>
          <a:lstStyle>
            <a:lvl1pPr marL="457200" lvl="0" indent="-228600" algn="ctr">
              <a:lnSpc>
                <a:spcPct val="100000"/>
              </a:lnSpc>
              <a:spcBef>
                <a:spcPts val="0"/>
              </a:spcBef>
              <a:spcAft>
                <a:spcPts val="0"/>
              </a:spcAft>
              <a:buClr>
                <a:schemeClr val="accent2"/>
              </a:buClr>
              <a:buSzPts val="6600"/>
              <a:buFont typeface="Helvetica Neue"/>
              <a:buNone/>
              <a:defRPr sz="8800" b="0" i="0">
                <a:solidFill>
                  <a:schemeClr val="accent2"/>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Tree>
    <p:extLst>
      <p:ext uri="{BB962C8B-B14F-4D97-AF65-F5344CB8AC3E}">
        <p14:creationId xmlns:p14="http://schemas.microsoft.com/office/powerpoint/2010/main" val="349001757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Cover 1">
    <p:bg>
      <p:bgPr>
        <a:solidFill>
          <a:schemeClr val="bg1"/>
        </a:solidFill>
        <a:effectLst/>
      </p:bgPr>
    </p:bg>
    <p:spTree>
      <p:nvGrpSpPr>
        <p:cNvPr id="1" name=""/>
        <p:cNvGrpSpPr/>
        <p:nvPr/>
      </p:nvGrpSpPr>
      <p:grpSpPr>
        <a:xfrm>
          <a:off x="0" y="0"/>
          <a:ext cx="0" cy="0"/>
          <a:chOff x="0" y="0"/>
          <a:chExt cx="0" cy="0"/>
        </a:xfrm>
      </p:grpSpPr>
      <p:pic>
        <p:nvPicPr>
          <p:cNvPr id="12" name="Picture 11"/>
          <p:cNvPicPr>
            <a:picLocks/>
          </p:cNvPicPr>
          <p:nvPr userDrawn="1"/>
        </p:nvPicPr>
        <p:blipFill>
          <a:blip r:embed="rId2">
            <a:extLst>
              <a:ext uri="{28A0092B-C50C-407E-A947-70E740481C1C}">
                <a14:useLocalDpi xmlns:a14="http://schemas.microsoft.com/office/drawing/2010/main" val="0"/>
              </a:ext>
            </a:extLst>
          </a:blip>
          <a:stretch>
            <a:fillRect/>
          </a:stretch>
        </p:blipFill>
        <p:spPr>
          <a:xfrm>
            <a:off x="-5662" y="-1"/>
            <a:ext cx="16272000" cy="9144001"/>
          </a:xfrm>
          <a:prstGeom prst="rect">
            <a:avLst/>
          </a:prstGeom>
        </p:spPr>
      </p:pic>
    </p:spTree>
    <p:extLst>
      <p:ext uri="{BB962C8B-B14F-4D97-AF65-F5344CB8AC3E}">
        <p14:creationId xmlns:p14="http://schemas.microsoft.com/office/powerpoint/2010/main" val="3917369258"/>
      </p:ext>
    </p:extLst>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271" y="-1"/>
            <a:ext cx="16272000" cy="9165712"/>
          </a:xfrm>
          <a:prstGeom prst="rect">
            <a:avLst/>
          </a:prstGeom>
        </p:spPr>
      </p:pic>
    </p:spTree>
    <p:extLst>
      <p:ext uri="{BB962C8B-B14F-4D97-AF65-F5344CB8AC3E}">
        <p14:creationId xmlns:p14="http://schemas.microsoft.com/office/powerpoint/2010/main" val="607200985"/>
      </p:ext>
    </p:extLst>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_Cover 1">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6256000" cy="9144000"/>
          </a:xfrm>
          <a:prstGeom prst="rect">
            <a:avLst/>
          </a:prstGeom>
        </p:spPr>
      </p:pic>
    </p:spTree>
    <p:extLst>
      <p:ext uri="{BB962C8B-B14F-4D97-AF65-F5344CB8AC3E}">
        <p14:creationId xmlns:p14="http://schemas.microsoft.com/office/powerpoint/2010/main" val="3857933282"/>
      </p:ext>
    </p:extLst>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1">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21427" y="324738"/>
            <a:ext cx="16234573" cy="9145935"/>
          </a:xfrm>
          <a:prstGeom prst="rect">
            <a:avLst/>
          </a:prstGeom>
        </p:spPr>
      </p:pic>
      <p:sp>
        <p:nvSpPr>
          <p:cNvPr id="26" name="Text Placeholder 25"/>
          <p:cNvSpPr>
            <a:spLocks noGrp="1"/>
          </p:cNvSpPr>
          <p:nvPr>
            <p:ph type="body" sz="quarter" idx="10" hasCustomPrompt="1"/>
          </p:nvPr>
        </p:nvSpPr>
        <p:spPr>
          <a:xfrm>
            <a:off x="2476500" y="2590647"/>
            <a:ext cx="11303000" cy="2765234"/>
          </a:xfrm>
          <a:prstGeom prst="rect">
            <a:avLst/>
          </a:prstGeom>
        </p:spPr>
        <p:txBody>
          <a:bodyPr wrap="square" lIns="0" tIns="0" rIns="0" bIns="72000" anchor="b" anchorCtr="1">
            <a:normAutofit/>
          </a:bodyPr>
          <a:lstStyle>
            <a:lvl1pPr marL="0" indent="0" algn="ctr">
              <a:lnSpc>
                <a:spcPts val="9600"/>
              </a:lnSpc>
              <a:spcBef>
                <a:spcPts val="0"/>
              </a:spcBef>
              <a:buNone/>
              <a:defRPr sz="8000" b="1" i="0" spc="-30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29" name="Text Placeholder 25"/>
          <p:cNvSpPr>
            <a:spLocks noGrp="1"/>
          </p:cNvSpPr>
          <p:nvPr>
            <p:ph type="body" sz="quarter" idx="11" hasCustomPrompt="1"/>
          </p:nvPr>
        </p:nvSpPr>
        <p:spPr>
          <a:xfrm>
            <a:off x="2476500" y="5355881"/>
            <a:ext cx="11303000" cy="1561771"/>
          </a:xfrm>
          <a:prstGeom prst="rect">
            <a:avLst/>
          </a:prstGeom>
        </p:spPr>
        <p:txBody>
          <a:bodyPr wrap="square" lIns="0" tIns="72000" rIns="0" bIns="0" anchor="t" anchorCtr="0">
            <a:normAutofit/>
          </a:bodyPr>
          <a:lstStyle>
            <a:lvl1pPr marL="0" indent="0" algn="ctr">
              <a:spcBef>
                <a:spcPts val="300"/>
              </a:spcBef>
              <a:buNone/>
              <a:defRPr sz="4200" b="0" i="0" spc="-151">
                <a:solidFill>
                  <a:srgbClr val="4687E6"/>
                </a:solidFill>
                <a:latin typeface="+mn-lt"/>
                <a:ea typeface="Open Sans" charset="0"/>
                <a:cs typeface="Open Sans"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sp>
        <p:nvSpPr>
          <p:cNvPr id="40" name="Text Placeholder 39"/>
          <p:cNvSpPr>
            <a:spLocks noGrp="1"/>
          </p:cNvSpPr>
          <p:nvPr>
            <p:ph type="body" sz="quarter" idx="16" hasCustomPrompt="1"/>
          </p:nvPr>
        </p:nvSpPr>
        <p:spPr>
          <a:xfrm>
            <a:off x="4176060" y="1387791"/>
            <a:ext cx="7901640" cy="492443"/>
          </a:xfrm>
          <a:prstGeom prst="rect">
            <a:avLst/>
          </a:prstGeom>
          <a:noFill/>
          <a:ln>
            <a:noFill/>
          </a:ln>
        </p:spPr>
        <p:txBody>
          <a:bodyPr vert="horz" wrap="square" lIns="0" tIns="0" rIns="0" bIns="0" anchor="b" anchorCtr="1">
            <a:spAutoFit/>
          </a:bodyPr>
          <a:lstStyle>
            <a:lvl1pPr marL="0" indent="0" algn="r">
              <a:buNone/>
              <a:defRPr sz="3200" b="1" i="0" spc="-151">
                <a:solidFill>
                  <a:srgbClr val="2D3293"/>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42" name="Text Placeholder 39"/>
          <p:cNvSpPr>
            <a:spLocks noGrp="1"/>
          </p:cNvSpPr>
          <p:nvPr>
            <p:ph type="body" sz="quarter" idx="17" hasCustomPrompt="1"/>
          </p:nvPr>
        </p:nvSpPr>
        <p:spPr>
          <a:xfrm>
            <a:off x="4176060" y="1880235"/>
            <a:ext cx="7901640" cy="528794"/>
          </a:xfrm>
          <a:prstGeom prst="rect">
            <a:avLst/>
          </a:prstGeom>
          <a:noFill/>
          <a:ln>
            <a:noFill/>
          </a:ln>
        </p:spPr>
        <p:txBody>
          <a:bodyPr vert="horz" wrap="square" lIns="0" tIns="36000" rIns="0" bIns="0" anchor="t" anchorCtr="1">
            <a:spAutoFit/>
          </a:bodyPr>
          <a:lstStyle>
            <a:lvl1pPr marL="0" indent="0" algn="ctr">
              <a:buNone/>
              <a:defRPr sz="3200" b="0" i="0" spc="-150">
                <a:solidFill>
                  <a:schemeClr val="accent2"/>
                </a:solidFill>
                <a:latin typeface="+mn-lt"/>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43160" y="374218"/>
            <a:ext cx="967440" cy="967440"/>
          </a:xfrm>
          <a:prstGeom prst="rect">
            <a:avLst/>
          </a:prstGeom>
        </p:spPr>
      </p:pic>
      <p:sp>
        <p:nvSpPr>
          <p:cNvPr id="51" name="Footer Placeholder 9"/>
          <p:cNvSpPr>
            <a:spLocks noGrp="1"/>
          </p:cNvSpPr>
          <p:nvPr>
            <p:ph type="ftr" sz="quarter" idx="18"/>
          </p:nvPr>
        </p:nvSpPr>
        <p:spPr>
          <a:xfrm>
            <a:off x="4831589" y="8416031"/>
            <a:ext cx="6890089"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000" b="0" i="0" spc="0">
                <a:solidFill>
                  <a:schemeClr val="bg2">
                    <a:lumMod val="50000"/>
                  </a:schemeClr>
                </a:solidFill>
                <a:latin typeface="Arial" panose="020B0604020202020204" pitchFamily="34" charset="0"/>
                <a:ea typeface="Open Sans Light" charset="0"/>
                <a:cs typeface="Arial" panose="020B0604020202020204" pitchFamily="34" charset="0"/>
              </a:defRPr>
            </a:lvl1pPr>
          </a:lstStyle>
          <a:p>
            <a:r>
              <a:rPr lang="it-IT" dirty="0">
                <a:solidFill>
                  <a:srgbClr val="000000"/>
                </a:solidFill>
              </a:rPr>
              <a:t>Università di Pisa, Corso di didattica trasversale (LABCD5) “Curare e conservare il dato per la ricerca” – 18 </a:t>
            </a:r>
            <a:r>
              <a:rPr lang="it-IT" dirty="0" err="1">
                <a:solidFill>
                  <a:srgbClr val="000000"/>
                </a:solidFill>
              </a:rPr>
              <a:t>Dic</a:t>
            </a:r>
            <a:r>
              <a:rPr lang="it-IT" dirty="0">
                <a:solidFill>
                  <a:srgbClr val="000000"/>
                </a:solidFill>
              </a:rPr>
              <a:t> 2018</a:t>
            </a:r>
            <a:endParaRPr lang="en-US" dirty="0">
              <a:solidFill>
                <a:srgbClr val="000000"/>
              </a:solidFill>
            </a:endParaRPr>
          </a:p>
        </p:txBody>
      </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8" name="Picture 1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pic>
        <p:nvPicPr>
          <p:cNvPr id="19" name="Picture 18"/>
          <p:cNvPicPr>
            <a:picLocks noChangeAspect="1"/>
          </p:cNvPicPr>
          <p:nvPr userDrawn="1"/>
        </p:nvPicPr>
        <p:blipFill>
          <a:blip r:embed="rId6"/>
          <a:stretch>
            <a:fillRect/>
          </a:stretch>
        </p:blipFill>
        <p:spPr>
          <a:xfrm>
            <a:off x="14724879" y="8496329"/>
            <a:ext cx="703862" cy="252000"/>
          </a:xfrm>
          <a:prstGeom prst="rect">
            <a:avLst/>
          </a:prstGeom>
        </p:spPr>
      </p:pic>
      <p:pic>
        <p:nvPicPr>
          <p:cNvPr id="20" name="Picture 19"/>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2332936" y="8459262"/>
            <a:ext cx="432001" cy="360000"/>
          </a:xfrm>
          <a:prstGeom prst="rect">
            <a:avLst/>
          </a:prstGeom>
          <a:noFill/>
        </p:spPr>
      </p:pic>
      <p:sp>
        <p:nvSpPr>
          <p:cNvPr id="22" name="Title 1"/>
          <p:cNvSpPr txBox="1">
            <a:spLocks/>
          </p:cNvSpPr>
          <p:nvPr userDrawn="1"/>
        </p:nvSpPr>
        <p:spPr>
          <a:xfrm>
            <a:off x="12548937" y="8457361"/>
            <a:ext cx="1959941" cy="276999"/>
          </a:xfrm>
          <a:prstGeom prst="rect">
            <a:avLst/>
          </a:prstGeom>
          <a:noFill/>
        </p:spPr>
        <p:txBody>
          <a:bodyPr wrap="square" lIns="0" tIns="0" rIns="0" bIns="0" anchor="ctr">
            <a:spAutoFit/>
          </a:bodyPr>
          <a:lstStyle>
            <a:lvl1pPr algn="ctr" defTabSz="914400" rtl="0" eaLnBrk="1" latinLnBrk="0" hangingPunct="1">
              <a:lnSpc>
                <a:spcPct val="100000"/>
              </a:lnSpc>
              <a:spcBef>
                <a:spcPct val="0"/>
              </a:spcBef>
              <a:buNone/>
              <a:defRPr sz="4800" b="0" i="0" kern="1200" spc="-150" baseline="0">
                <a:solidFill>
                  <a:srgbClr val="2D3293"/>
                </a:solidFill>
                <a:latin typeface="Open Sans Light" charset="0"/>
                <a:ea typeface="Open Sans Light" charset="0"/>
                <a:cs typeface="Open Sans Light" charset="0"/>
              </a:defRPr>
            </a:lvl1pPr>
          </a:lstStyle>
          <a:p>
            <a:pPr algn="ctr"/>
            <a:r>
              <a:rPr lang="en-US" sz="1800" b="1" i="0">
                <a:solidFill>
                  <a:srgbClr val="2D3293"/>
                </a:solidFill>
                <a:latin typeface="Open Sans" charset="0"/>
                <a:ea typeface="Open Sans" charset="0"/>
                <a:cs typeface="Open Sans" charset="0"/>
              </a:rPr>
              <a:t>@</a:t>
            </a:r>
            <a:r>
              <a:rPr lang="en-US" sz="1800" b="1" i="0" err="1">
                <a:solidFill>
                  <a:srgbClr val="2D3293"/>
                </a:solidFill>
                <a:latin typeface="Open Sans" charset="0"/>
                <a:ea typeface="Open Sans" charset="0"/>
                <a:cs typeface="Open Sans" charset="0"/>
              </a:rPr>
              <a:t>openaire_eu</a:t>
            </a:r>
            <a:endParaRPr lang="en-US" sz="1800" b="1" i="0">
              <a:solidFill>
                <a:srgbClr val="2D3293"/>
              </a:solidFill>
              <a:latin typeface="Open Sans" charset="0"/>
              <a:ea typeface="Open Sans" charset="0"/>
              <a:cs typeface="Open Sans" charset="0"/>
            </a:endParaRPr>
          </a:p>
        </p:txBody>
      </p:sp>
    </p:spTree>
    <p:extLst>
      <p:ext uri="{BB962C8B-B14F-4D97-AF65-F5344CB8AC3E}">
        <p14:creationId xmlns:p14="http://schemas.microsoft.com/office/powerpoint/2010/main" val="557788823"/>
      </p:ext>
    </p:extLst>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2">
    <p:spTree>
      <p:nvGrpSpPr>
        <p:cNvPr id="1" name=""/>
        <p:cNvGrpSpPr/>
        <p:nvPr/>
      </p:nvGrpSpPr>
      <p:grpSpPr>
        <a:xfrm>
          <a:off x="0" y="0"/>
          <a:ext cx="0" cy="0"/>
          <a:chOff x="0" y="0"/>
          <a:chExt cx="0" cy="0"/>
        </a:xfrm>
      </p:grpSpPr>
      <p:pic>
        <p:nvPicPr>
          <p:cNvPr id="34" name="Picture 3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6390" y="2732109"/>
            <a:ext cx="4272997" cy="6409496"/>
          </a:xfrm>
          <a:prstGeom prst="rect">
            <a:avLst/>
          </a:prstGeom>
        </p:spPr>
      </p:pic>
      <p:sp>
        <p:nvSpPr>
          <p:cNvPr id="18" name="Text Placeholder 25"/>
          <p:cNvSpPr>
            <a:spLocks noGrp="1"/>
          </p:cNvSpPr>
          <p:nvPr>
            <p:ph type="body" sz="quarter" idx="11" hasCustomPrompt="1"/>
          </p:nvPr>
        </p:nvSpPr>
        <p:spPr>
          <a:xfrm>
            <a:off x="2476500" y="5165381"/>
            <a:ext cx="11303000" cy="1561771"/>
          </a:xfrm>
          <a:prstGeom prst="rect">
            <a:avLst/>
          </a:prstGeom>
        </p:spPr>
        <p:txBody>
          <a:bodyPr wrap="square" lIns="0" tIns="72000" rIns="0" bIns="0" anchor="t" anchorCtr="0">
            <a:normAutofit/>
          </a:bodyPr>
          <a:lstStyle>
            <a:lvl1pPr marL="0" indent="0" algn="ctr">
              <a:spcBef>
                <a:spcPts val="300"/>
              </a:spcBef>
              <a:buNone/>
              <a:defRPr sz="4200" b="0" i="0" spc="-151">
                <a:solidFill>
                  <a:srgbClr val="4687E6"/>
                </a:solidFill>
                <a:latin typeface="+mn-lt"/>
                <a:ea typeface="Open Sans" charset="0"/>
                <a:cs typeface="Open Sans"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sp>
        <p:nvSpPr>
          <p:cNvPr id="28" name="Text Placeholder 39"/>
          <p:cNvSpPr>
            <a:spLocks noGrp="1"/>
          </p:cNvSpPr>
          <p:nvPr>
            <p:ph type="body" sz="quarter" idx="16" hasCustomPrompt="1"/>
          </p:nvPr>
        </p:nvSpPr>
        <p:spPr>
          <a:xfrm>
            <a:off x="3483261" y="804674"/>
            <a:ext cx="4390737" cy="461981"/>
          </a:xfrm>
          <a:prstGeom prst="rect">
            <a:avLst/>
          </a:prstGeom>
          <a:noFill/>
          <a:ln>
            <a:noFill/>
          </a:ln>
        </p:spPr>
        <p:txBody>
          <a:bodyPr vert="horz" wrap="square" lIns="0" tIns="0" rIns="0" bIns="0" anchor="b" anchorCtr="0">
            <a:normAutofit/>
          </a:bodyPr>
          <a:lstStyle>
            <a:lvl1pPr marL="0" indent="0" algn="r">
              <a:buNone/>
              <a:defRPr sz="3000" b="1" i="0" spc="-151">
                <a:solidFill>
                  <a:srgbClr val="2D3293"/>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1st Name Surname</a:t>
            </a:r>
          </a:p>
        </p:txBody>
      </p:sp>
      <p:sp>
        <p:nvSpPr>
          <p:cNvPr id="30" name="Text Placeholder 39"/>
          <p:cNvSpPr>
            <a:spLocks noGrp="1"/>
          </p:cNvSpPr>
          <p:nvPr>
            <p:ph type="body" sz="quarter" idx="17" hasCustomPrompt="1"/>
          </p:nvPr>
        </p:nvSpPr>
        <p:spPr>
          <a:xfrm>
            <a:off x="3483260" y="1266655"/>
            <a:ext cx="4390737" cy="405683"/>
          </a:xfrm>
          <a:prstGeom prst="rect">
            <a:avLst/>
          </a:prstGeom>
          <a:noFill/>
          <a:ln>
            <a:noFill/>
          </a:ln>
        </p:spPr>
        <p:txBody>
          <a:bodyPr vert="horz" wrap="square" lIns="0" tIns="36000" rIns="0" bIns="0" anchor="t" anchorCtr="0">
            <a:normAutofit/>
          </a:bodyPr>
          <a:lstStyle>
            <a:lvl1pPr marL="0" indent="0" algn="r">
              <a:buNone/>
              <a:defRPr sz="2400" b="0" i="0" spc="-150">
                <a:solidFill>
                  <a:schemeClr val="accent2"/>
                </a:solidFill>
                <a:latin typeface="+mn-lt"/>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sp>
        <p:nvSpPr>
          <p:cNvPr id="31" name="Text Placeholder 39"/>
          <p:cNvSpPr>
            <a:spLocks noGrp="1"/>
          </p:cNvSpPr>
          <p:nvPr>
            <p:ph type="body" sz="quarter" idx="19" hasCustomPrompt="1"/>
          </p:nvPr>
        </p:nvSpPr>
        <p:spPr>
          <a:xfrm>
            <a:off x="8398161" y="804674"/>
            <a:ext cx="4390737" cy="461981"/>
          </a:xfrm>
          <a:prstGeom prst="rect">
            <a:avLst/>
          </a:prstGeom>
          <a:noFill/>
          <a:ln>
            <a:noFill/>
          </a:ln>
        </p:spPr>
        <p:txBody>
          <a:bodyPr vert="horz" wrap="square" lIns="0" tIns="0" rIns="0" bIns="0" anchor="b" anchorCtr="0">
            <a:normAutofit/>
          </a:bodyPr>
          <a:lstStyle>
            <a:lvl1pPr marL="0" indent="0" algn="l">
              <a:buNone/>
              <a:defRPr sz="3000" b="1" i="0" spc="-151">
                <a:solidFill>
                  <a:srgbClr val="2D3293"/>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2nd Name Surname</a:t>
            </a:r>
          </a:p>
        </p:txBody>
      </p:sp>
      <p:sp>
        <p:nvSpPr>
          <p:cNvPr id="32" name="Text Placeholder 39"/>
          <p:cNvSpPr>
            <a:spLocks noGrp="1"/>
          </p:cNvSpPr>
          <p:nvPr>
            <p:ph type="body" sz="quarter" idx="20" hasCustomPrompt="1"/>
          </p:nvPr>
        </p:nvSpPr>
        <p:spPr>
          <a:xfrm>
            <a:off x="8398160" y="1266655"/>
            <a:ext cx="4390737" cy="405683"/>
          </a:xfrm>
          <a:prstGeom prst="rect">
            <a:avLst/>
          </a:prstGeom>
          <a:noFill/>
          <a:ln>
            <a:noFill/>
          </a:ln>
        </p:spPr>
        <p:txBody>
          <a:bodyPr vert="horz" wrap="square" lIns="0" tIns="36000" rIns="0" bIns="0" anchor="t" anchorCtr="0">
            <a:normAutofit/>
          </a:bodyPr>
          <a:lstStyle>
            <a:lvl1pPr marL="0" indent="0" algn="l">
              <a:buNone/>
              <a:defRPr sz="2400" b="0" i="0" spc="-150">
                <a:solidFill>
                  <a:schemeClr val="accent2"/>
                </a:solidFill>
                <a:latin typeface="+mn-lt"/>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cxnSp>
        <p:nvCxnSpPr>
          <p:cNvPr id="19" name="Straight Connector 18"/>
          <p:cNvCxnSpPr/>
          <p:nvPr userDrawn="1"/>
        </p:nvCxnSpPr>
        <p:spPr>
          <a:xfrm>
            <a:off x="8140700" y="710160"/>
            <a:ext cx="0" cy="1079500"/>
          </a:xfrm>
          <a:prstGeom prst="line">
            <a:avLst/>
          </a:prstGeom>
          <a:noFill/>
          <a:ln w="12700" cap="flat">
            <a:solidFill>
              <a:srgbClr val="D6D6D6"/>
            </a:solidFill>
            <a:prstDash val="solid"/>
            <a:miter lim="400000"/>
          </a:ln>
          <a:effectLst/>
          <a:sp3d/>
        </p:spPr>
        <p:style>
          <a:lnRef idx="0">
            <a:scrgbClr r="0" g="0" b="0"/>
          </a:lnRef>
          <a:fillRef idx="0">
            <a:scrgbClr r="0" g="0" b="0"/>
          </a:fillRef>
          <a:effectRef idx="0">
            <a:scrgbClr r="0" g="0" b="0"/>
          </a:effectRef>
          <a:fontRef idx="none"/>
        </p:style>
      </p:cxnSp>
      <p:sp>
        <p:nvSpPr>
          <p:cNvPr id="37" name="Text Placeholder 25"/>
          <p:cNvSpPr>
            <a:spLocks noGrp="1"/>
          </p:cNvSpPr>
          <p:nvPr>
            <p:ph type="body" sz="quarter" idx="10" hasCustomPrompt="1"/>
          </p:nvPr>
        </p:nvSpPr>
        <p:spPr>
          <a:xfrm>
            <a:off x="2476500" y="2401376"/>
            <a:ext cx="11303000" cy="2765234"/>
          </a:xfrm>
          <a:prstGeom prst="rect">
            <a:avLst/>
          </a:prstGeom>
        </p:spPr>
        <p:txBody>
          <a:bodyPr wrap="square" lIns="0" tIns="0" rIns="0" bIns="72000" anchor="b" anchorCtr="1">
            <a:normAutofit/>
          </a:bodyPr>
          <a:lstStyle>
            <a:lvl1pPr marL="0" indent="0" algn="ctr">
              <a:lnSpc>
                <a:spcPts val="9600"/>
              </a:lnSpc>
              <a:spcBef>
                <a:spcPts val="0"/>
              </a:spcBef>
              <a:buNone/>
              <a:defRPr sz="8000" b="1" i="0" spc="-30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41" name="Footer Placeholder 9"/>
          <p:cNvSpPr>
            <a:spLocks noGrp="1"/>
          </p:cNvSpPr>
          <p:nvPr>
            <p:ph type="ftr" sz="quarter" idx="18"/>
          </p:nvPr>
        </p:nvSpPr>
        <p:spPr>
          <a:xfrm>
            <a:off x="4831589" y="8416031"/>
            <a:ext cx="659341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mn-lt"/>
                <a:ea typeface="Open Sans" charset="0"/>
                <a:cs typeface="Open Sans"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pic>
        <p:nvPicPr>
          <p:cNvPr id="51" name="Picture 5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12044383" y="-14990"/>
            <a:ext cx="4272997" cy="6409496"/>
          </a:xfrm>
          <a:prstGeom prst="rect">
            <a:avLst/>
          </a:prstGeom>
        </p:spPr>
      </p:pic>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3" name="Picture 2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pic>
        <p:nvPicPr>
          <p:cNvPr id="24" name="Picture 23"/>
          <p:cNvPicPr>
            <a:picLocks noChangeAspect="1"/>
          </p:cNvPicPr>
          <p:nvPr userDrawn="1"/>
        </p:nvPicPr>
        <p:blipFill>
          <a:blip r:embed="rId5"/>
          <a:stretch>
            <a:fillRect/>
          </a:stretch>
        </p:blipFill>
        <p:spPr>
          <a:xfrm>
            <a:off x="14724879" y="8496329"/>
            <a:ext cx="703862" cy="252000"/>
          </a:xfrm>
          <a:prstGeom prst="rect">
            <a:avLst/>
          </a:prstGeom>
        </p:spPr>
      </p:pic>
      <p:pic>
        <p:nvPicPr>
          <p:cNvPr id="25" name="Picture 2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2332936" y="8459262"/>
            <a:ext cx="432001" cy="360000"/>
          </a:xfrm>
          <a:prstGeom prst="rect">
            <a:avLst/>
          </a:prstGeom>
          <a:noFill/>
        </p:spPr>
      </p:pic>
      <p:sp>
        <p:nvSpPr>
          <p:cNvPr id="26" name="Title 1"/>
          <p:cNvSpPr txBox="1">
            <a:spLocks/>
          </p:cNvSpPr>
          <p:nvPr userDrawn="1"/>
        </p:nvSpPr>
        <p:spPr>
          <a:xfrm>
            <a:off x="12548937" y="8457361"/>
            <a:ext cx="1959941" cy="276999"/>
          </a:xfrm>
          <a:prstGeom prst="rect">
            <a:avLst/>
          </a:prstGeom>
          <a:noFill/>
        </p:spPr>
        <p:txBody>
          <a:bodyPr wrap="square" lIns="0" tIns="0" rIns="0" bIns="0" anchor="ctr">
            <a:spAutoFit/>
          </a:bodyPr>
          <a:lstStyle>
            <a:lvl1pPr algn="ctr" defTabSz="914400" rtl="0" eaLnBrk="1" latinLnBrk="0" hangingPunct="1">
              <a:lnSpc>
                <a:spcPct val="100000"/>
              </a:lnSpc>
              <a:spcBef>
                <a:spcPct val="0"/>
              </a:spcBef>
              <a:buNone/>
              <a:defRPr sz="4800" b="0" i="0" kern="1200" spc="-150" baseline="0">
                <a:solidFill>
                  <a:srgbClr val="2D3293"/>
                </a:solidFill>
                <a:latin typeface="Open Sans Light" charset="0"/>
                <a:ea typeface="Open Sans Light" charset="0"/>
                <a:cs typeface="Open Sans Light" charset="0"/>
              </a:defRPr>
            </a:lvl1pPr>
          </a:lstStyle>
          <a:p>
            <a:pPr algn="ctr"/>
            <a:r>
              <a:rPr lang="en-US" sz="1800" b="1" i="0">
                <a:solidFill>
                  <a:srgbClr val="2D3293"/>
                </a:solidFill>
                <a:latin typeface="Open Sans" charset="0"/>
                <a:ea typeface="Open Sans" charset="0"/>
                <a:cs typeface="Open Sans" charset="0"/>
              </a:rPr>
              <a:t>@</a:t>
            </a:r>
            <a:r>
              <a:rPr lang="en-US" sz="1800" b="1" i="0" err="1">
                <a:solidFill>
                  <a:srgbClr val="2D3293"/>
                </a:solidFill>
                <a:latin typeface="Open Sans" charset="0"/>
                <a:ea typeface="Open Sans" charset="0"/>
                <a:cs typeface="Open Sans" charset="0"/>
              </a:rPr>
              <a:t>openaire_eu</a:t>
            </a:r>
            <a:endParaRPr lang="en-US" sz="1800" b="1" i="0">
              <a:solidFill>
                <a:srgbClr val="2D3293"/>
              </a:solidFill>
              <a:latin typeface="Open Sans" charset="0"/>
              <a:ea typeface="Open Sans" charset="0"/>
              <a:cs typeface="Open Sans" charset="0"/>
            </a:endParaRPr>
          </a:p>
        </p:txBody>
      </p:sp>
    </p:spTree>
    <p:extLst>
      <p:ext uri="{BB962C8B-B14F-4D97-AF65-F5344CB8AC3E}">
        <p14:creationId xmlns:p14="http://schemas.microsoft.com/office/powerpoint/2010/main" val="4128641554"/>
      </p:ext>
    </p:extLst>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Title 2">
    <p:spTree>
      <p:nvGrpSpPr>
        <p:cNvPr id="1" name=""/>
        <p:cNvGrpSpPr/>
        <p:nvPr/>
      </p:nvGrpSpPr>
      <p:grpSpPr>
        <a:xfrm>
          <a:off x="0" y="0"/>
          <a:ext cx="0" cy="0"/>
          <a:chOff x="0" y="0"/>
          <a:chExt cx="0" cy="0"/>
        </a:xfrm>
      </p:grpSpPr>
      <p:pic>
        <p:nvPicPr>
          <p:cNvPr id="23" name="Picture 22"/>
          <p:cNvPicPr>
            <a:picLocks noChangeAspect="1"/>
          </p:cNvPicPr>
          <p:nvPr userDrawn="1"/>
        </p:nvPicPr>
        <p:blipFill rotWithShape="1">
          <a:blip r:embed="rId2" cstate="print">
            <a:extLst>
              <a:ext uri="{28A0092B-C50C-407E-A947-70E740481C1C}">
                <a14:useLocalDpi xmlns:a14="http://schemas.microsoft.com/office/drawing/2010/main" val="0"/>
              </a:ext>
            </a:extLst>
          </a:blip>
          <a:srcRect t="15616" b="-15616"/>
          <a:stretch/>
        </p:blipFill>
        <p:spPr>
          <a:xfrm>
            <a:off x="0" y="0"/>
            <a:ext cx="16256000" cy="10837333"/>
          </a:xfrm>
          <a:prstGeom prst="rect">
            <a:avLst/>
          </a:prstGeom>
        </p:spPr>
      </p:pic>
      <p:sp>
        <p:nvSpPr>
          <p:cNvPr id="20" name="Rectangle 19"/>
          <p:cNvSpPr/>
          <p:nvPr userDrawn="1"/>
        </p:nvSpPr>
        <p:spPr>
          <a:xfrm>
            <a:off x="61380" y="0"/>
            <a:ext cx="16256000" cy="7561913"/>
          </a:xfrm>
          <a:prstGeom prst="rect">
            <a:avLst/>
          </a:prstGeom>
          <a:gradFill>
            <a:gsLst>
              <a:gs pos="8000">
                <a:srgbClr val="2D3293"/>
              </a:gs>
              <a:gs pos="100000">
                <a:srgbClr val="2D3293">
                  <a:alpha val="0"/>
                </a:srgbClr>
              </a:gs>
            </a:gsLst>
            <a:lin ang="5400000" scaled="1"/>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8" name="Text Placeholder 25"/>
          <p:cNvSpPr>
            <a:spLocks noGrp="1"/>
          </p:cNvSpPr>
          <p:nvPr>
            <p:ph type="body" sz="quarter" idx="11" hasCustomPrompt="1"/>
          </p:nvPr>
        </p:nvSpPr>
        <p:spPr>
          <a:xfrm>
            <a:off x="2476500" y="5165381"/>
            <a:ext cx="11303000" cy="1561771"/>
          </a:xfrm>
          <a:prstGeom prst="rect">
            <a:avLst/>
          </a:prstGeom>
        </p:spPr>
        <p:txBody>
          <a:bodyPr wrap="square" lIns="0" tIns="72000" rIns="0" bIns="0" anchor="t" anchorCtr="0">
            <a:normAutofit/>
          </a:bodyPr>
          <a:lstStyle>
            <a:lvl1pPr marL="0" indent="0" algn="ctr">
              <a:spcBef>
                <a:spcPts val="300"/>
              </a:spcBef>
              <a:buNone/>
              <a:defRPr sz="4200" b="0" i="0" spc="-151">
                <a:solidFill>
                  <a:schemeClr val="bg1">
                    <a:lumMod val="90000"/>
                  </a:schemeClr>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sp>
        <p:nvSpPr>
          <p:cNvPr id="28" name="Text Placeholder 39"/>
          <p:cNvSpPr>
            <a:spLocks noGrp="1"/>
          </p:cNvSpPr>
          <p:nvPr>
            <p:ph type="body" sz="quarter" idx="16" hasCustomPrompt="1"/>
          </p:nvPr>
        </p:nvSpPr>
        <p:spPr>
          <a:xfrm>
            <a:off x="3483261" y="804674"/>
            <a:ext cx="4390737" cy="461981"/>
          </a:xfrm>
          <a:prstGeom prst="rect">
            <a:avLst/>
          </a:prstGeom>
          <a:noFill/>
          <a:ln>
            <a:noFill/>
          </a:ln>
        </p:spPr>
        <p:txBody>
          <a:bodyPr vert="horz" wrap="square" lIns="0" tIns="0" rIns="0" bIns="0" anchor="b" anchorCtr="0">
            <a:normAutofit/>
          </a:bodyPr>
          <a:lstStyle>
            <a:lvl1pPr marL="0" indent="0" algn="r">
              <a:buNone/>
              <a:defRPr sz="2400" b="0" i="0" spc="-151">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1st Name Surname</a:t>
            </a:r>
          </a:p>
        </p:txBody>
      </p:sp>
      <p:sp>
        <p:nvSpPr>
          <p:cNvPr id="30" name="Text Placeholder 39"/>
          <p:cNvSpPr>
            <a:spLocks noGrp="1"/>
          </p:cNvSpPr>
          <p:nvPr>
            <p:ph type="body" sz="quarter" idx="17" hasCustomPrompt="1"/>
          </p:nvPr>
        </p:nvSpPr>
        <p:spPr>
          <a:xfrm>
            <a:off x="3483260" y="1266655"/>
            <a:ext cx="4390737" cy="405683"/>
          </a:xfrm>
          <a:prstGeom prst="rect">
            <a:avLst/>
          </a:prstGeom>
          <a:noFill/>
          <a:ln>
            <a:noFill/>
          </a:ln>
        </p:spPr>
        <p:txBody>
          <a:bodyPr vert="horz" wrap="square" lIns="0" tIns="36000" rIns="0" bIns="0" anchor="t" anchorCtr="0">
            <a:normAutofit/>
          </a:bodyPr>
          <a:lstStyle>
            <a:lvl1pPr marL="0" indent="0" algn="r">
              <a:buNone/>
              <a:defRPr sz="2000" b="0" i="0" spc="-150">
                <a:solidFill>
                  <a:schemeClr val="accent3">
                    <a:lumMod val="40000"/>
                    <a:lumOff val="60000"/>
                  </a:schemeClr>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sp>
        <p:nvSpPr>
          <p:cNvPr id="31" name="Text Placeholder 39"/>
          <p:cNvSpPr>
            <a:spLocks noGrp="1"/>
          </p:cNvSpPr>
          <p:nvPr>
            <p:ph type="body" sz="quarter" idx="19" hasCustomPrompt="1"/>
          </p:nvPr>
        </p:nvSpPr>
        <p:spPr>
          <a:xfrm>
            <a:off x="8398161" y="804674"/>
            <a:ext cx="4390737" cy="461981"/>
          </a:xfrm>
          <a:prstGeom prst="rect">
            <a:avLst/>
          </a:prstGeom>
          <a:noFill/>
          <a:ln>
            <a:noFill/>
          </a:ln>
        </p:spPr>
        <p:txBody>
          <a:bodyPr vert="horz" wrap="square" lIns="0" tIns="0" rIns="0" bIns="0" anchor="b" anchorCtr="0">
            <a:normAutofit/>
          </a:bodyPr>
          <a:lstStyle>
            <a:lvl1pPr marL="0" indent="0" algn="l">
              <a:buNone/>
              <a:defRPr sz="2400" b="0" i="0" spc="-151">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2nd Name Surname</a:t>
            </a:r>
          </a:p>
        </p:txBody>
      </p:sp>
      <p:sp>
        <p:nvSpPr>
          <p:cNvPr id="32" name="Text Placeholder 39"/>
          <p:cNvSpPr>
            <a:spLocks noGrp="1"/>
          </p:cNvSpPr>
          <p:nvPr>
            <p:ph type="body" sz="quarter" idx="20" hasCustomPrompt="1"/>
          </p:nvPr>
        </p:nvSpPr>
        <p:spPr>
          <a:xfrm>
            <a:off x="8398160" y="1266655"/>
            <a:ext cx="4390737" cy="405683"/>
          </a:xfrm>
          <a:prstGeom prst="rect">
            <a:avLst/>
          </a:prstGeom>
          <a:noFill/>
          <a:ln>
            <a:noFill/>
          </a:ln>
        </p:spPr>
        <p:txBody>
          <a:bodyPr vert="horz" wrap="square" lIns="0" tIns="36000" rIns="0" bIns="0" anchor="t" anchorCtr="0">
            <a:normAutofit/>
          </a:bodyPr>
          <a:lstStyle>
            <a:lvl1pPr marL="0" indent="0" algn="l">
              <a:buNone/>
              <a:defRPr sz="2000" b="0" i="0" spc="-150">
                <a:solidFill>
                  <a:schemeClr val="accent3">
                    <a:lumMod val="40000"/>
                    <a:lumOff val="60000"/>
                  </a:schemeClr>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cxnSp>
        <p:nvCxnSpPr>
          <p:cNvPr id="19" name="Straight Connector 18"/>
          <p:cNvCxnSpPr/>
          <p:nvPr userDrawn="1"/>
        </p:nvCxnSpPr>
        <p:spPr>
          <a:xfrm>
            <a:off x="8140700" y="710160"/>
            <a:ext cx="0" cy="1079500"/>
          </a:xfrm>
          <a:prstGeom prst="line">
            <a:avLst/>
          </a:prstGeom>
          <a:noFill/>
          <a:ln w="12700" cap="flat">
            <a:solidFill>
              <a:srgbClr val="D6D6D6"/>
            </a:solidFill>
            <a:prstDash val="solid"/>
            <a:miter lim="400000"/>
          </a:ln>
          <a:effectLst/>
          <a:sp3d/>
        </p:spPr>
        <p:style>
          <a:lnRef idx="0">
            <a:scrgbClr r="0" g="0" b="0"/>
          </a:lnRef>
          <a:fillRef idx="0">
            <a:scrgbClr r="0" g="0" b="0"/>
          </a:fillRef>
          <a:effectRef idx="0">
            <a:scrgbClr r="0" g="0" b="0"/>
          </a:effectRef>
          <a:fontRef idx="none"/>
        </p:style>
      </p:cxnSp>
      <p:sp>
        <p:nvSpPr>
          <p:cNvPr id="37" name="Text Placeholder 25"/>
          <p:cNvSpPr>
            <a:spLocks noGrp="1"/>
          </p:cNvSpPr>
          <p:nvPr>
            <p:ph type="body" sz="quarter" idx="10" hasCustomPrompt="1"/>
          </p:nvPr>
        </p:nvSpPr>
        <p:spPr>
          <a:xfrm>
            <a:off x="2476500" y="2401376"/>
            <a:ext cx="11303000" cy="2765234"/>
          </a:xfrm>
          <a:prstGeom prst="rect">
            <a:avLst/>
          </a:prstGeom>
        </p:spPr>
        <p:txBody>
          <a:bodyPr wrap="square" lIns="0" tIns="0" rIns="0" bIns="72000" anchor="b" anchorCtr="1">
            <a:normAutofit/>
          </a:bodyPr>
          <a:lstStyle>
            <a:lvl1pPr marL="0" indent="0" algn="ctr">
              <a:lnSpc>
                <a:spcPts val="9600"/>
              </a:lnSpc>
              <a:spcBef>
                <a:spcPts val="0"/>
              </a:spcBef>
              <a:buNone/>
              <a:defRPr sz="8000" b="0"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25" name="Rectangle 24"/>
          <p:cNvSpPr/>
          <p:nvPr userDrawn="1"/>
        </p:nvSpPr>
        <p:spPr>
          <a:xfrm>
            <a:off x="0" y="8065033"/>
            <a:ext cx="16256000" cy="1117600"/>
          </a:xfrm>
          <a:prstGeom prst="rect">
            <a:avLst/>
          </a:prstGeom>
          <a:solidFill>
            <a:schemeClr val="bg1"/>
          </a:solidFill>
          <a:ln w="3175" cap="flat">
            <a:noFill/>
            <a:miter lim="400000"/>
          </a:ln>
          <a:effectLst>
            <a:outerShdw blurRad="25400" dist="127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1" name="Footer Placeholder 9"/>
          <p:cNvSpPr>
            <a:spLocks noGrp="1"/>
          </p:cNvSpPr>
          <p:nvPr>
            <p:ph type="ftr" sz="quarter" idx="18"/>
          </p:nvPr>
        </p:nvSpPr>
        <p:spPr>
          <a:xfrm>
            <a:off x="4831589" y="8416031"/>
            <a:ext cx="659341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tx1">
                    <a:lumMod val="50000"/>
                    <a:lumOff val="50000"/>
                  </a:schemeClr>
                </a:solidFill>
                <a:latin typeface="Helvetica" charset="0"/>
                <a:ea typeface="Helvetica" charset="0"/>
                <a:cs typeface="Helvetica" charset="0"/>
              </a:defRPr>
            </a:lvl1pPr>
          </a:lstStyle>
          <a:p>
            <a:r>
              <a:rPr lang="it-IT" sz="1000" spc="-80" dirty="0">
                <a:solidFill>
                  <a:srgbClr val="000000"/>
                </a:solidFill>
              </a:rPr>
              <a:t>Università di Pisa, Corso di didattica trasversale (LABCD5) “Curare e conservare il dato per la ricerca” – 18 </a:t>
            </a:r>
            <a:r>
              <a:rPr lang="it-IT" sz="1000" spc="-80" dirty="0" err="1">
                <a:solidFill>
                  <a:srgbClr val="000000"/>
                </a:solidFill>
              </a:rPr>
              <a:t>Dic</a:t>
            </a:r>
            <a:r>
              <a:rPr lang="it-IT" sz="1000" spc="-80" dirty="0">
                <a:solidFill>
                  <a:srgbClr val="000000"/>
                </a:solidFill>
              </a:rPr>
              <a:t> 2018</a:t>
            </a:r>
            <a:endParaRPr lang="en-US" sz="1000" spc="-80" dirty="0">
              <a:solidFill>
                <a:srgbClr val="000000"/>
              </a:solidFill>
            </a:endParaRPr>
          </a:p>
        </p:txBody>
      </p:sp>
      <p:pic>
        <p:nvPicPr>
          <p:cNvPr id="43" name="Picture 42"/>
          <p:cNvPicPr>
            <a:picLocks noChangeAspect="1"/>
          </p:cNvPicPr>
          <p:nvPr userDrawn="1"/>
        </p:nvPicPr>
        <p:blipFill>
          <a:blip r:embed="rId3"/>
          <a:stretch>
            <a:fillRect/>
          </a:stretch>
        </p:blipFill>
        <p:spPr>
          <a:xfrm>
            <a:off x="14724879" y="8496329"/>
            <a:ext cx="703862" cy="252000"/>
          </a:xfrm>
          <a:prstGeom prst="rect">
            <a:avLst/>
          </a:prstGeom>
        </p:spPr>
      </p:pic>
      <p:pic>
        <p:nvPicPr>
          <p:cNvPr id="46" name="Picture 4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2332936" y="8459262"/>
            <a:ext cx="432001" cy="360000"/>
          </a:xfrm>
          <a:prstGeom prst="rect">
            <a:avLst/>
          </a:prstGeom>
          <a:noFill/>
        </p:spPr>
      </p:pic>
      <p:sp>
        <p:nvSpPr>
          <p:cNvPr id="47" name="Title 1"/>
          <p:cNvSpPr txBox="1">
            <a:spLocks/>
          </p:cNvSpPr>
          <p:nvPr userDrawn="1"/>
        </p:nvSpPr>
        <p:spPr>
          <a:xfrm>
            <a:off x="12548937" y="8457361"/>
            <a:ext cx="1959941" cy="276999"/>
          </a:xfrm>
          <a:prstGeom prst="rect">
            <a:avLst/>
          </a:prstGeom>
          <a:noFill/>
        </p:spPr>
        <p:txBody>
          <a:bodyPr wrap="square" lIns="0" tIns="0" rIns="0" bIns="0" anchor="ctr">
            <a:spAutoFit/>
          </a:bodyPr>
          <a:lstStyle>
            <a:lvl1pPr algn="ctr" defTabSz="914400" rtl="0" eaLnBrk="1" latinLnBrk="0" hangingPunct="1">
              <a:lnSpc>
                <a:spcPct val="100000"/>
              </a:lnSpc>
              <a:spcBef>
                <a:spcPct val="0"/>
              </a:spcBef>
              <a:buNone/>
              <a:defRPr sz="4800" b="0" i="0" kern="1200" spc="-150" baseline="0">
                <a:solidFill>
                  <a:srgbClr val="2D3293"/>
                </a:solidFill>
                <a:latin typeface="Open Sans Light" charset="0"/>
                <a:ea typeface="Open Sans Light" charset="0"/>
                <a:cs typeface="Open Sans Light" charset="0"/>
              </a:defRPr>
            </a:lvl1pPr>
          </a:lstStyle>
          <a:p>
            <a:pPr algn="ctr"/>
            <a:r>
              <a:rPr lang="en-US" sz="1800" b="1" i="0">
                <a:solidFill>
                  <a:srgbClr val="2D3293"/>
                </a:solidFill>
                <a:latin typeface="Open Sans" charset="0"/>
                <a:ea typeface="Open Sans" charset="0"/>
                <a:cs typeface="Open Sans" charset="0"/>
              </a:rPr>
              <a:t>@</a:t>
            </a:r>
            <a:r>
              <a:rPr lang="en-US" sz="1800" b="1" i="0" err="1">
                <a:solidFill>
                  <a:srgbClr val="2D3293"/>
                </a:solidFill>
                <a:latin typeface="Open Sans" charset="0"/>
                <a:ea typeface="Open Sans" charset="0"/>
                <a:cs typeface="Open Sans" charset="0"/>
              </a:rPr>
              <a:t>openaire_eu</a:t>
            </a:r>
            <a:endParaRPr lang="en-US" sz="1800" b="1" i="0">
              <a:solidFill>
                <a:srgbClr val="2D3293"/>
              </a:solidFill>
              <a:latin typeface="Open Sans" charset="0"/>
              <a:ea typeface="Open Sans" charset="0"/>
              <a:cs typeface="Open Sans" charset="0"/>
            </a:endParaRPr>
          </a:p>
        </p:txBody>
      </p:sp>
      <p:pic>
        <p:nvPicPr>
          <p:cNvPr id="51" name="Picture 50"/>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rot="10800000">
            <a:off x="12044383" y="-14990"/>
            <a:ext cx="4272997" cy="6409496"/>
          </a:xfrm>
          <a:prstGeom prst="rect">
            <a:avLst/>
          </a:prstGeom>
        </p:spPr>
      </p:pic>
      <p:pic>
        <p:nvPicPr>
          <p:cNvPr id="26" name="Picture 2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7" name="Picture 2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903232756"/>
      </p:ext>
    </p:extLst>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3">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993692" y="4779"/>
            <a:ext cx="14240879" cy="8021621"/>
          </a:xfrm>
          <a:prstGeom prst="rect">
            <a:avLst/>
          </a:prstGeom>
          <a:effectLst>
            <a:outerShdw blurRad="50800" dist="50800" dir="5400000" algn="ctr" rotWithShape="0">
              <a:schemeClr val="bg1"/>
            </a:outerShdw>
          </a:effectLst>
        </p:spPr>
      </p:pic>
      <p:sp>
        <p:nvSpPr>
          <p:cNvPr id="22" name="Footer Placeholder 9"/>
          <p:cNvSpPr>
            <a:spLocks noGrp="1"/>
          </p:cNvSpPr>
          <p:nvPr>
            <p:ph type="ftr" sz="quarter" idx="18"/>
          </p:nvPr>
        </p:nvSpPr>
        <p:spPr>
          <a:xfrm>
            <a:off x="6580682" y="8416031"/>
            <a:ext cx="7844209" cy="376237"/>
          </a:xfrm>
        </p:spPr>
        <p:txBody>
          <a:bodyPr>
            <a:normAutofit/>
          </a:bodyPr>
          <a:lstStyle>
            <a:lvl1pPr algn="r">
              <a:defRPr sz="1400" b="0" i="0" spc="0">
                <a:solidFill>
                  <a:schemeClr val="bg2">
                    <a:lumMod val="50000"/>
                  </a:schemeClr>
                </a:solidFill>
                <a:latin typeface="+mn-lt"/>
                <a:ea typeface="Open Sans Light" charset="0"/>
                <a:cs typeface="Open Sans Light" charset="0"/>
              </a:defRPr>
            </a:lvl1pPr>
          </a:lstStyle>
          <a:p>
            <a:r>
              <a:rPr lang="en-US"/>
              <a:t>OpenAIRE @ EOSC | RDA  | Berlin | 23rd March 2018</a:t>
            </a:r>
          </a:p>
        </p:txBody>
      </p:sp>
      <p:pic>
        <p:nvPicPr>
          <p:cNvPr id="23" name="Picture 22"/>
          <p:cNvPicPr>
            <a:picLocks noChangeAspect="1"/>
          </p:cNvPicPr>
          <p:nvPr userDrawn="1"/>
        </p:nvPicPr>
        <p:blipFill>
          <a:blip r:embed="rId3"/>
          <a:stretch>
            <a:fillRect/>
          </a:stretch>
        </p:blipFill>
        <p:spPr>
          <a:xfrm>
            <a:off x="14820956" y="8458973"/>
            <a:ext cx="860081" cy="307930"/>
          </a:xfrm>
          <a:prstGeom prst="rect">
            <a:avLst/>
          </a:prstGeom>
        </p:spPr>
      </p:pic>
      <p:sp>
        <p:nvSpPr>
          <p:cNvPr id="4" name="Text Placeholder 25"/>
          <p:cNvSpPr>
            <a:spLocks noGrp="1"/>
          </p:cNvSpPr>
          <p:nvPr>
            <p:ph type="body" sz="quarter" idx="10" hasCustomPrompt="1"/>
          </p:nvPr>
        </p:nvSpPr>
        <p:spPr>
          <a:xfrm>
            <a:off x="711199" y="558798"/>
            <a:ext cx="11708984" cy="2429131"/>
          </a:xfrm>
          <a:prstGeom prst="rect">
            <a:avLst/>
          </a:prstGeom>
        </p:spPr>
        <p:txBody>
          <a:bodyPr wrap="square" lIns="0" tIns="0" rIns="0" bIns="72000" anchor="b" anchorCtr="0">
            <a:normAutofit/>
          </a:bodyPr>
          <a:lstStyle>
            <a:lvl1pPr marL="0" indent="0" algn="l">
              <a:lnSpc>
                <a:spcPts val="8800"/>
              </a:lnSpc>
              <a:spcBef>
                <a:spcPts val="0"/>
              </a:spcBef>
              <a:buNone/>
              <a:defRPr sz="8800" b="1" i="0" spc="-300" baseline="0">
                <a:solidFill>
                  <a:schemeClr val="accent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5" name="Text Placeholder 25"/>
          <p:cNvSpPr>
            <a:spLocks noGrp="1"/>
          </p:cNvSpPr>
          <p:nvPr>
            <p:ph type="body" sz="quarter" idx="11" hasCustomPrompt="1"/>
          </p:nvPr>
        </p:nvSpPr>
        <p:spPr>
          <a:xfrm>
            <a:off x="711200" y="3004865"/>
            <a:ext cx="11019436" cy="1351070"/>
          </a:xfrm>
          <a:prstGeom prst="rect">
            <a:avLst/>
          </a:prstGeom>
        </p:spPr>
        <p:txBody>
          <a:bodyPr wrap="square" lIns="0" tIns="72000" rIns="0" bIns="0" anchor="t" anchorCtr="0">
            <a:normAutofit/>
          </a:bodyPr>
          <a:lstStyle>
            <a:lvl1pPr marL="0" indent="0" algn="l">
              <a:spcBef>
                <a:spcPts val="300"/>
              </a:spcBef>
              <a:buNone/>
              <a:defRPr sz="4200" b="0" i="0" spc="-151">
                <a:solidFill>
                  <a:srgbClr val="4687E6"/>
                </a:solidFill>
                <a:latin typeface="+mn-lt"/>
                <a:ea typeface="Open Sans" charset="0"/>
                <a:cs typeface="Open Sans"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grpSp>
        <p:nvGrpSpPr>
          <p:cNvPr id="12" name="Group 11"/>
          <p:cNvGrpSpPr/>
          <p:nvPr userDrawn="1"/>
        </p:nvGrpSpPr>
        <p:grpSpPr>
          <a:xfrm>
            <a:off x="13347179" y="972084"/>
            <a:ext cx="2536288" cy="481060"/>
            <a:chOff x="11725043" y="8364911"/>
            <a:chExt cx="2536288" cy="481060"/>
          </a:xfrm>
        </p:grpSpPr>
        <p:pic>
          <p:nvPicPr>
            <p:cNvPr id="14" name="Picture 1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725043" y="8364911"/>
              <a:ext cx="577273" cy="481060"/>
            </a:xfrm>
            <a:prstGeom prst="rect">
              <a:avLst/>
            </a:prstGeom>
          </p:spPr>
        </p:pic>
        <p:sp>
          <p:nvSpPr>
            <p:cNvPr id="15" name="Title 1"/>
            <p:cNvSpPr txBox="1">
              <a:spLocks/>
            </p:cNvSpPr>
            <p:nvPr userDrawn="1"/>
          </p:nvSpPr>
          <p:spPr>
            <a:xfrm>
              <a:off x="12340417" y="8446825"/>
              <a:ext cx="1920914" cy="338554"/>
            </a:xfrm>
            <a:prstGeom prst="rect">
              <a:avLst/>
            </a:prstGeom>
            <a:noFill/>
          </p:spPr>
          <p:txBody>
            <a:bodyPr wrap="square" lIns="0" tIns="0" rIns="0" bIns="0" anchor="ctr">
              <a:spAutoFit/>
            </a:bodyPr>
            <a:lstStyle>
              <a:lvl1pPr algn="ctr" defTabSz="914400" rtl="0" eaLnBrk="1" latinLnBrk="0" hangingPunct="1">
                <a:lnSpc>
                  <a:spcPct val="100000"/>
                </a:lnSpc>
                <a:spcBef>
                  <a:spcPct val="0"/>
                </a:spcBef>
                <a:buNone/>
                <a:defRPr sz="4800" b="0" i="0" kern="1200" spc="-150" baseline="0">
                  <a:solidFill>
                    <a:srgbClr val="2D3293"/>
                  </a:solidFill>
                  <a:latin typeface="Open Sans Light" charset="0"/>
                  <a:ea typeface="Open Sans Light" charset="0"/>
                  <a:cs typeface="Open Sans Light" charset="0"/>
                </a:defRPr>
              </a:lvl1pPr>
            </a:lstStyle>
            <a:p>
              <a:pPr algn="ctr"/>
              <a:r>
                <a:rPr lang="en-US" sz="2200" b="0" i="0">
                  <a:latin typeface="Open Sans" charset="0"/>
                  <a:ea typeface="Open Sans" charset="0"/>
                  <a:cs typeface="Open Sans" charset="0"/>
                </a:rPr>
                <a:t>@</a:t>
              </a:r>
              <a:r>
                <a:rPr lang="en-US" sz="2200" b="1" i="0" err="1">
                  <a:latin typeface="Open Sans" charset="0"/>
                  <a:ea typeface="Open Sans" charset="0"/>
                  <a:cs typeface="Open Sans" charset="0"/>
                </a:rPr>
                <a:t>openaire_eu</a:t>
              </a:r>
              <a:endParaRPr lang="en-US" sz="2200" b="1" i="0">
                <a:latin typeface="Open Sans" charset="0"/>
                <a:ea typeface="Open Sans" charset="0"/>
                <a:cs typeface="Open Sans" charset="0"/>
              </a:endParaRPr>
            </a:p>
          </p:txBody>
        </p:sp>
      </p:grpSp>
      <p:pic>
        <p:nvPicPr>
          <p:cNvPr id="28" name="Picture 2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30200" y="4685283"/>
            <a:ext cx="730941" cy="730941"/>
          </a:xfrm>
          <a:prstGeom prst="rect">
            <a:avLst/>
          </a:prstGeom>
        </p:spPr>
      </p:pic>
      <p:sp>
        <p:nvSpPr>
          <p:cNvPr id="29" name="Text Placeholder 39"/>
          <p:cNvSpPr>
            <a:spLocks noGrp="1"/>
          </p:cNvSpPr>
          <p:nvPr>
            <p:ph type="body" sz="quarter" idx="16" hasCustomPrompt="1"/>
          </p:nvPr>
        </p:nvSpPr>
        <p:spPr>
          <a:xfrm>
            <a:off x="1691236" y="4676880"/>
            <a:ext cx="6865653" cy="382019"/>
          </a:xfrm>
          <a:prstGeom prst="rect">
            <a:avLst/>
          </a:prstGeom>
          <a:noFill/>
          <a:ln>
            <a:noFill/>
          </a:ln>
        </p:spPr>
        <p:txBody>
          <a:bodyPr vert="horz" wrap="square" lIns="0" tIns="0" rIns="0" bIns="0" anchor="b" anchorCtr="0">
            <a:normAutofit/>
          </a:bodyPr>
          <a:lstStyle>
            <a:lvl1pPr marL="0" indent="0" algn="l">
              <a:buNone/>
              <a:defRPr sz="3000" b="1" i="0" spc="-151">
                <a:solidFill>
                  <a:srgbClr val="2D3293"/>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30" name="Text Placeholder 39"/>
          <p:cNvSpPr>
            <a:spLocks noGrp="1"/>
          </p:cNvSpPr>
          <p:nvPr>
            <p:ph type="body" sz="quarter" idx="17" hasCustomPrompt="1"/>
          </p:nvPr>
        </p:nvSpPr>
        <p:spPr>
          <a:xfrm>
            <a:off x="1691236" y="5058900"/>
            <a:ext cx="6865654" cy="405683"/>
          </a:xfrm>
          <a:prstGeom prst="rect">
            <a:avLst/>
          </a:prstGeom>
          <a:noFill/>
          <a:ln>
            <a:noFill/>
          </a:ln>
        </p:spPr>
        <p:txBody>
          <a:bodyPr vert="horz" wrap="square" lIns="0" tIns="36000" rIns="0" bIns="0" anchor="t" anchorCtr="0">
            <a:normAutofit/>
          </a:bodyPr>
          <a:lstStyle>
            <a:lvl1pPr marL="0" indent="0" algn="l">
              <a:buNone/>
              <a:defRPr sz="2400" b="0" i="0" spc="-150">
                <a:solidFill>
                  <a:schemeClr val="accent2"/>
                </a:solidFill>
                <a:latin typeface="+mn-lt"/>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pic>
        <p:nvPicPr>
          <p:cNvPr id="16" name="Picture 1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7" name="Picture 1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2361425659"/>
      </p:ext>
    </p:extLst>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4">
    <p:spTree>
      <p:nvGrpSpPr>
        <p:cNvPr id="1" name=""/>
        <p:cNvGrpSpPr/>
        <p:nvPr/>
      </p:nvGrpSpPr>
      <p:grpSpPr>
        <a:xfrm>
          <a:off x="0" y="0"/>
          <a:ext cx="0" cy="0"/>
          <a:chOff x="0" y="0"/>
          <a:chExt cx="0" cy="0"/>
        </a:xfrm>
      </p:grpSpPr>
      <p:pic>
        <p:nvPicPr>
          <p:cNvPr id="34" name="Picture 33"/>
          <p:cNvPicPr>
            <a:picLocks noChangeAspect="1"/>
          </p:cNvPicPr>
          <p:nvPr userDrawn="1"/>
        </p:nvPicPr>
        <p:blipFill rotWithShape="1">
          <a:blip r:embed="rId2" cstate="print">
            <a:extLst>
              <a:ext uri="{28A0092B-C50C-407E-A947-70E740481C1C}">
                <a14:useLocalDpi xmlns:a14="http://schemas.microsoft.com/office/drawing/2010/main" val="0"/>
              </a:ext>
            </a:extLst>
          </a:blip>
          <a:srcRect t="15616" b="-15616"/>
          <a:stretch/>
        </p:blipFill>
        <p:spPr>
          <a:xfrm>
            <a:off x="0" y="0"/>
            <a:ext cx="16256000" cy="10837333"/>
          </a:xfrm>
          <a:prstGeom prst="rect">
            <a:avLst/>
          </a:prstGeom>
        </p:spPr>
      </p:pic>
      <p:sp>
        <p:nvSpPr>
          <p:cNvPr id="10" name="Rectangle 9"/>
          <p:cNvSpPr/>
          <p:nvPr userDrawn="1"/>
        </p:nvSpPr>
        <p:spPr>
          <a:xfrm>
            <a:off x="0" y="14024"/>
            <a:ext cx="16256000" cy="8064000"/>
          </a:xfrm>
          <a:prstGeom prst="rect">
            <a:avLst/>
          </a:prstGeom>
          <a:gradFill>
            <a:gsLst>
              <a:gs pos="8000">
                <a:srgbClr val="2D3293"/>
              </a:gs>
              <a:gs pos="100000">
                <a:srgbClr val="2D3293">
                  <a:alpha val="0"/>
                </a:srgbClr>
              </a:gs>
            </a:gsLst>
            <a:lin ang="5400000" scaled="1"/>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8" name="Rectangle 17"/>
          <p:cNvSpPr/>
          <p:nvPr userDrawn="1"/>
        </p:nvSpPr>
        <p:spPr>
          <a:xfrm>
            <a:off x="0" y="8065033"/>
            <a:ext cx="16256000" cy="1117600"/>
          </a:xfrm>
          <a:prstGeom prst="rect">
            <a:avLst/>
          </a:prstGeom>
          <a:solidFill>
            <a:schemeClr val="bg1"/>
          </a:solidFill>
          <a:ln w="3175" cap="flat">
            <a:noFill/>
            <a:miter lim="400000"/>
          </a:ln>
          <a:effectLst>
            <a:outerShdw blurRad="25400" dist="127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22" name="Footer Placeholder 9"/>
          <p:cNvSpPr>
            <a:spLocks noGrp="1"/>
          </p:cNvSpPr>
          <p:nvPr>
            <p:ph type="ftr" sz="quarter" idx="18"/>
          </p:nvPr>
        </p:nvSpPr>
        <p:spPr>
          <a:xfrm>
            <a:off x="4831589" y="8483763"/>
            <a:ext cx="659341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mn-lt"/>
                <a:ea typeface="Helvetica" charset="0"/>
                <a:cs typeface="Helvetica"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4" name="Text Placeholder 25"/>
          <p:cNvSpPr>
            <a:spLocks noGrp="1"/>
          </p:cNvSpPr>
          <p:nvPr>
            <p:ph type="body" sz="quarter" idx="10" hasCustomPrompt="1"/>
          </p:nvPr>
        </p:nvSpPr>
        <p:spPr>
          <a:xfrm>
            <a:off x="697519" y="2146730"/>
            <a:ext cx="14671442" cy="2425269"/>
          </a:xfrm>
          <a:prstGeom prst="rect">
            <a:avLst/>
          </a:prstGeom>
        </p:spPr>
        <p:txBody>
          <a:bodyPr wrap="square" lIns="0" tIns="0" rIns="0" bIns="72000" anchor="b" anchorCtr="0">
            <a:normAutofit/>
          </a:bodyPr>
          <a:lstStyle>
            <a:lvl1pPr marL="0" indent="0" algn="l">
              <a:lnSpc>
                <a:spcPct val="100000"/>
              </a:lnSpc>
              <a:spcBef>
                <a:spcPts val="0"/>
              </a:spcBef>
              <a:buNone/>
              <a:defRPr sz="8800" b="1"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5" name="Text Placeholder 25"/>
          <p:cNvSpPr>
            <a:spLocks noGrp="1"/>
          </p:cNvSpPr>
          <p:nvPr>
            <p:ph type="body" sz="quarter" idx="11" hasCustomPrompt="1"/>
          </p:nvPr>
        </p:nvSpPr>
        <p:spPr>
          <a:xfrm>
            <a:off x="670441" y="4572000"/>
            <a:ext cx="14698519" cy="2844800"/>
          </a:xfrm>
          <a:prstGeom prst="rect">
            <a:avLst/>
          </a:prstGeom>
        </p:spPr>
        <p:txBody>
          <a:bodyPr wrap="square" lIns="0" tIns="72000" rIns="0" bIns="0" anchor="t" anchorCtr="0">
            <a:normAutofit/>
          </a:bodyPr>
          <a:lstStyle>
            <a:lvl1pPr marL="0" indent="0" algn="l">
              <a:spcBef>
                <a:spcPts val="300"/>
              </a:spcBef>
              <a:buNone/>
              <a:defRPr sz="4200" b="0" i="0" spc="-151">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7900" y="660384"/>
            <a:ext cx="986503" cy="983226"/>
          </a:xfrm>
          <a:prstGeom prst="rect">
            <a:avLst/>
          </a:prstGeom>
        </p:spPr>
      </p:pic>
      <p:sp>
        <p:nvSpPr>
          <p:cNvPr id="25" name="Text Placeholder 39"/>
          <p:cNvSpPr>
            <a:spLocks noGrp="1"/>
          </p:cNvSpPr>
          <p:nvPr userDrawn="1">
            <p:ph type="body" sz="quarter" idx="16" hasCustomPrompt="1"/>
          </p:nvPr>
        </p:nvSpPr>
        <p:spPr>
          <a:xfrm>
            <a:off x="9127458" y="856565"/>
            <a:ext cx="6241503" cy="382019"/>
          </a:xfrm>
          <a:prstGeom prst="rect">
            <a:avLst/>
          </a:prstGeom>
          <a:noFill/>
          <a:ln>
            <a:noFill/>
          </a:ln>
        </p:spPr>
        <p:txBody>
          <a:bodyPr vert="horz" wrap="square" lIns="0" tIns="0" rIns="0" bIns="0" anchor="b" anchorCtr="0">
            <a:noAutofit/>
          </a:bodyPr>
          <a:lstStyle>
            <a:lvl1pPr marL="0" indent="0" algn="r">
              <a:buNone/>
              <a:defRPr sz="2800" b="1" i="0" spc="-151">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26" name="Text Placeholder 39"/>
          <p:cNvSpPr>
            <a:spLocks noGrp="1"/>
          </p:cNvSpPr>
          <p:nvPr userDrawn="1">
            <p:ph type="body" sz="quarter" idx="17" hasCustomPrompt="1"/>
          </p:nvPr>
        </p:nvSpPr>
        <p:spPr>
          <a:xfrm>
            <a:off x="9127458" y="1237927"/>
            <a:ext cx="6241504" cy="405683"/>
          </a:xfrm>
          <a:prstGeom prst="rect">
            <a:avLst/>
          </a:prstGeom>
          <a:noFill/>
          <a:ln>
            <a:noFill/>
          </a:ln>
        </p:spPr>
        <p:txBody>
          <a:bodyPr vert="horz" wrap="square" lIns="0" tIns="36000" rIns="0" bIns="0" anchor="t" anchorCtr="0">
            <a:normAutofit/>
          </a:bodyPr>
          <a:lstStyle>
            <a:lvl1pPr marL="0" indent="0" algn="r">
              <a:buNone/>
              <a:defRPr sz="2000" b="0" i="0" spc="-150">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pic>
        <p:nvPicPr>
          <p:cNvPr id="29" name="Picture 2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rot="16200000" flipV="1">
            <a:off x="500297" y="5636944"/>
            <a:ext cx="1933731" cy="2934324"/>
          </a:xfrm>
          <a:prstGeom prst="rect">
            <a:avLst/>
          </a:prstGeom>
        </p:spPr>
      </p:pic>
      <p:pic>
        <p:nvPicPr>
          <p:cNvPr id="17" name="Picture 1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9" name="Picture 1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pic>
        <p:nvPicPr>
          <p:cNvPr id="23" name="Picture 22"/>
          <p:cNvPicPr>
            <a:picLocks noChangeAspect="1"/>
          </p:cNvPicPr>
          <p:nvPr userDrawn="1"/>
        </p:nvPicPr>
        <p:blipFill>
          <a:blip r:embed="rId7"/>
          <a:stretch>
            <a:fillRect/>
          </a:stretch>
        </p:blipFill>
        <p:spPr>
          <a:xfrm>
            <a:off x="14724879" y="8496329"/>
            <a:ext cx="703862" cy="252000"/>
          </a:xfrm>
          <a:prstGeom prst="rect">
            <a:avLst/>
          </a:prstGeom>
        </p:spPr>
      </p:pic>
      <p:pic>
        <p:nvPicPr>
          <p:cNvPr id="24" name="Picture 23"/>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2332936" y="8459262"/>
            <a:ext cx="432001" cy="360000"/>
          </a:xfrm>
          <a:prstGeom prst="rect">
            <a:avLst/>
          </a:prstGeom>
          <a:noFill/>
        </p:spPr>
      </p:pic>
      <p:sp>
        <p:nvSpPr>
          <p:cNvPr id="27" name="Title 1"/>
          <p:cNvSpPr txBox="1">
            <a:spLocks/>
          </p:cNvSpPr>
          <p:nvPr userDrawn="1"/>
        </p:nvSpPr>
        <p:spPr>
          <a:xfrm>
            <a:off x="12548937" y="8457361"/>
            <a:ext cx="1959941" cy="276999"/>
          </a:xfrm>
          <a:prstGeom prst="rect">
            <a:avLst/>
          </a:prstGeom>
          <a:noFill/>
        </p:spPr>
        <p:txBody>
          <a:bodyPr wrap="square" lIns="0" tIns="0" rIns="0" bIns="0" anchor="ctr">
            <a:spAutoFit/>
          </a:bodyPr>
          <a:lstStyle>
            <a:lvl1pPr algn="ctr" defTabSz="914400" rtl="0" eaLnBrk="1" latinLnBrk="0" hangingPunct="1">
              <a:lnSpc>
                <a:spcPct val="100000"/>
              </a:lnSpc>
              <a:spcBef>
                <a:spcPct val="0"/>
              </a:spcBef>
              <a:buNone/>
              <a:defRPr sz="4800" b="0" i="0" kern="1200" spc="-150" baseline="0">
                <a:solidFill>
                  <a:srgbClr val="2D3293"/>
                </a:solidFill>
                <a:latin typeface="Open Sans Light" charset="0"/>
                <a:ea typeface="Open Sans Light" charset="0"/>
                <a:cs typeface="Open Sans Light" charset="0"/>
              </a:defRPr>
            </a:lvl1pPr>
          </a:lstStyle>
          <a:p>
            <a:pPr algn="ctr"/>
            <a:r>
              <a:rPr lang="en-US" sz="1800" b="1" i="0">
                <a:solidFill>
                  <a:srgbClr val="2D3293"/>
                </a:solidFill>
                <a:latin typeface="Open Sans" charset="0"/>
                <a:ea typeface="Open Sans" charset="0"/>
                <a:cs typeface="Open Sans" charset="0"/>
              </a:rPr>
              <a:t>@</a:t>
            </a:r>
            <a:r>
              <a:rPr lang="en-US" sz="1800" b="1" i="0" err="1">
                <a:solidFill>
                  <a:srgbClr val="2D3293"/>
                </a:solidFill>
                <a:latin typeface="Open Sans" charset="0"/>
                <a:ea typeface="Open Sans" charset="0"/>
                <a:cs typeface="Open Sans" charset="0"/>
              </a:rPr>
              <a:t>openaire_eu</a:t>
            </a:r>
            <a:endParaRPr lang="en-US" sz="1800" b="1" i="0">
              <a:solidFill>
                <a:srgbClr val="2D3293"/>
              </a:solidFill>
              <a:latin typeface="Open Sans" charset="0"/>
              <a:ea typeface="Open Sans" charset="0"/>
              <a:cs typeface="Open Sans" charset="0"/>
            </a:endParaRPr>
          </a:p>
        </p:txBody>
      </p:sp>
    </p:spTree>
    <p:extLst>
      <p:ext uri="{BB962C8B-B14F-4D97-AF65-F5344CB8AC3E}">
        <p14:creationId xmlns:p14="http://schemas.microsoft.com/office/powerpoint/2010/main" val="1066420197"/>
      </p:ext>
    </p:extLst>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Bullets">
  <p:cSld name="1_Bullets">
    <p:spTree>
      <p:nvGrpSpPr>
        <p:cNvPr id="1" name="Shape 108"/>
        <p:cNvGrpSpPr/>
        <p:nvPr/>
      </p:nvGrpSpPr>
      <p:grpSpPr>
        <a:xfrm>
          <a:off x="0" y="0"/>
          <a:ext cx="0" cy="0"/>
          <a:chOff x="0" y="0"/>
          <a:chExt cx="0" cy="0"/>
        </a:xfrm>
      </p:grpSpPr>
      <p:sp>
        <p:nvSpPr>
          <p:cNvPr id="109" name="Google Shape;109;p99"/>
          <p:cNvSpPr txBox="1">
            <a:spLocks noGrp="1"/>
          </p:cNvSpPr>
          <p:nvPr>
            <p:ph type="body" idx="1"/>
          </p:nvPr>
        </p:nvSpPr>
        <p:spPr>
          <a:xfrm>
            <a:off x="723899" y="1484025"/>
            <a:ext cx="13517717" cy="6112925"/>
          </a:xfrm>
          <a:prstGeom prst="rect">
            <a:avLst/>
          </a:prstGeom>
          <a:noFill/>
          <a:ln>
            <a:noFill/>
          </a:ln>
        </p:spPr>
        <p:txBody>
          <a:bodyPr spcFirstLastPara="1" wrap="square" lIns="0" tIns="180000" rIns="0" bIns="0" anchor="t" anchorCtr="0">
            <a:normAutofit/>
          </a:bodyPr>
          <a:lstStyle>
            <a:lvl1pPr marL="457200" lvl="0" indent="-466090" algn="l">
              <a:lnSpc>
                <a:spcPct val="100000"/>
              </a:lnSpc>
              <a:spcBef>
                <a:spcPts val="1200"/>
              </a:spcBef>
              <a:spcAft>
                <a:spcPts val="0"/>
              </a:spcAft>
              <a:buClr>
                <a:schemeClr val="dk2"/>
              </a:buClr>
              <a:buSzPts val="3740"/>
              <a:buFont typeface="Arial"/>
              <a:buChar char="•"/>
              <a:defRPr sz="4400" b="1" i="0">
                <a:solidFill>
                  <a:schemeClr val="dk2"/>
                </a:solidFill>
                <a:latin typeface="Helvetica Neue"/>
                <a:ea typeface="Helvetica Neue"/>
                <a:cs typeface="Helvetica Neue"/>
                <a:sym typeface="Helvetica Neue"/>
              </a:defRPr>
            </a:lvl1pPr>
            <a:lvl2pPr marL="914400" lvl="1" indent="-401319" algn="l">
              <a:lnSpc>
                <a:spcPct val="100000"/>
              </a:lnSpc>
              <a:spcBef>
                <a:spcPts val="0"/>
              </a:spcBef>
              <a:spcAft>
                <a:spcPts val="0"/>
              </a:spcAft>
              <a:buClr>
                <a:srgbClr val="4687E6"/>
              </a:buClr>
              <a:buSzPts val="2720"/>
              <a:buFont typeface="Helvetica Neue"/>
              <a:buChar char="•"/>
              <a:defRPr sz="3200" b="0" i="0">
                <a:solidFill>
                  <a:srgbClr val="3F3F3F"/>
                </a:solidFill>
                <a:latin typeface="Helvetica Neue"/>
                <a:ea typeface="Helvetica Neue"/>
                <a:cs typeface="Helvetica Neue"/>
                <a:sym typeface="Helvetica Neue"/>
              </a:defRPr>
            </a:lvl2pPr>
            <a:lvl3pPr marL="1371600" lvl="2" indent="-390525" algn="l">
              <a:lnSpc>
                <a:spcPct val="100000"/>
              </a:lnSpc>
              <a:spcBef>
                <a:spcPts val="600"/>
              </a:spcBef>
              <a:spcAft>
                <a:spcPts val="0"/>
              </a:spcAft>
              <a:buClr>
                <a:schemeClr val="accent6"/>
              </a:buClr>
              <a:buSzPts val="2550"/>
              <a:buFont typeface="Helvetica Neue"/>
              <a:buChar char="•"/>
              <a:defRPr sz="3000" b="0" i="0">
                <a:solidFill>
                  <a:srgbClr val="0070C0"/>
                </a:solidFill>
                <a:latin typeface="Helvetica Neue"/>
                <a:ea typeface="Helvetica Neue"/>
                <a:cs typeface="Helvetica Neue"/>
                <a:sym typeface="Helvetica Neue"/>
              </a:defRPr>
            </a:lvl3pPr>
            <a:lvl4pPr marL="1828800" lvl="3" indent="-314325" algn="l">
              <a:lnSpc>
                <a:spcPct val="100000"/>
              </a:lnSpc>
              <a:spcBef>
                <a:spcPts val="3900"/>
              </a:spcBef>
              <a:spcAft>
                <a:spcPts val="0"/>
              </a:spcAft>
              <a:buClr>
                <a:srgbClr val="000000"/>
              </a:buClr>
              <a:buSzPts val="1350"/>
              <a:buChar char="•"/>
              <a:defRPr/>
            </a:lvl4pPr>
            <a:lvl5pPr marL="2286000" lvl="4" indent="-314325" algn="l">
              <a:lnSpc>
                <a:spcPct val="100000"/>
              </a:lnSpc>
              <a:spcBef>
                <a:spcPts val="3900"/>
              </a:spcBef>
              <a:spcAft>
                <a:spcPts val="0"/>
              </a:spcAft>
              <a:buClr>
                <a:srgbClr val="000000"/>
              </a:buClr>
              <a:buSzPts val="1350"/>
              <a:buChar char="•"/>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10" name="Google Shape;110;p99"/>
          <p:cNvSpPr txBox="1">
            <a:spLocks noGrp="1"/>
          </p:cNvSpPr>
          <p:nvPr>
            <p:ph type="body" idx="2"/>
          </p:nvPr>
        </p:nvSpPr>
        <p:spPr>
          <a:xfrm>
            <a:off x="711200" y="338668"/>
            <a:ext cx="13530416" cy="1145358"/>
          </a:xfrm>
          <a:prstGeom prst="rect">
            <a:avLst/>
          </a:prstGeom>
          <a:noFill/>
          <a:ln>
            <a:noFill/>
          </a:ln>
        </p:spPr>
        <p:txBody>
          <a:bodyPr spcFirstLastPara="1" wrap="square" lIns="0" tIns="0" rIns="0" bIns="0" anchor="ctr" anchorCtr="0">
            <a:normAutofit/>
          </a:bodyPr>
          <a:lstStyle>
            <a:lvl1pPr marL="457200" lvl="0" indent="-228600" algn="l">
              <a:lnSpc>
                <a:spcPct val="100000"/>
              </a:lnSpc>
              <a:spcBef>
                <a:spcPts val="3900"/>
              </a:spcBef>
              <a:spcAft>
                <a:spcPts val="0"/>
              </a:spcAft>
              <a:buClr>
                <a:schemeClr val="accent1"/>
              </a:buClr>
              <a:buSzPts val="4050"/>
              <a:buFont typeface="Helvetica Neue"/>
              <a:buNone/>
              <a:defRPr sz="5400" b="1" i="0">
                <a:solidFill>
                  <a:schemeClr val="accen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2pPr>
            <a:lvl3pPr marL="1371600" lvl="2"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3pPr>
            <a:lvl4pPr marL="1828800" lvl="3"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4pPr>
            <a:lvl5pPr marL="2286000" lvl="4" indent="-228600" algn="l">
              <a:lnSpc>
                <a:spcPct val="100000"/>
              </a:lnSpc>
              <a:spcBef>
                <a:spcPts val="3900"/>
              </a:spcBef>
              <a:spcAft>
                <a:spcPts val="0"/>
              </a:spcAft>
              <a:buClr>
                <a:srgbClr val="000000"/>
              </a:buClr>
              <a:buSzPts val="1800"/>
              <a:buFont typeface="Open Sans"/>
              <a:buNone/>
              <a:defRPr sz="2400" b="0" i="0">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11" name="Google Shape;111;p99"/>
          <p:cNvSpPr txBox="1">
            <a:spLocks noGrp="1"/>
          </p:cNvSpPr>
          <p:nvPr>
            <p:ph type="ftr" idx="11"/>
          </p:nvPr>
        </p:nvSpPr>
        <p:spPr>
          <a:xfrm>
            <a:off x="7246916" y="8551495"/>
            <a:ext cx="8290521" cy="376237"/>
          </a:xfrm>
          <a:prstGeom prst="rect">
            <a:avLst/>
          </a:prstGeom>
          <a:noFill/>
          <a:ln>
            <a:noFill/>
          </a:ln>
        </p:spPr>
        <p:txBody>
          <a:bodyPr spcFirstLastPara="1" wrap="square" lIns="0" tIns="0" rIns="0" bIns="0" anchor="ctr" anchorCtr="0">
            <a:normAutofit/>
          </a:bodyPr>
          <a:lstStyle>
            <a:lvl1pPr marR="0" lvl="0" algn="ctr">
              <a:lnSpc>
                <a:spcPct val="100000"/>
              </a:lnSpc>
              <a:spcBef>
                <a:spcPts val="0"/>
              </a:spcBef>
              <a:spcAft>
                <a:spcPts val="0"/>
              </a:spcAft>
              <a:buClr>
                <a:srgbClr val="6A6A6A"/>
              </a:buClr>
              <a:buSzPts val="1400"/>
              <a:buFont typeface="Open Sans Light"/>
              <a:buNone/>
              <a:defRPr sz="1400" b="0" i="0">
                <a:solidFill>
                  <a:srgbClr val="6A6A6A"/>
                </a:solidFill>
                <a:latin typeface="Open Sans Light"/>
                <a:ea typeface="Open Sans Light"/>
                <a:cs typeface="Open Sans Light"/>
                <a:sym typeface="Open Sans Light"/>
              </a:defRPr>
            </a:lvl1pPr>
            <a:lvl2pPr lvl="1" algn="ctr">
              <a:lnSpc>
                <a:spcPct val="100000"/>
              </a:lnSpc>
              <a:spcBef>
                <a:spcPts val="0"/>
              </a:spcBef>
              <a:spcAft>
                <a:spcPts val="0"/>
              </a:spcAft>
              <a:buClr>
                <a:srgbClr val="000000"/>
              </a:buClr>
              <a:buSzPts val="1800"/>
              <a:buNone/>
              <a:defRPr/>
            </a:lvl2pPr>
            <a:lvl3pPr lvl="2" algn="ctr">
              <a:lnSpc>
                <a:spcPct val="100000"/>
              </a:lnSpc>
              <a:spcBef>
                <a:spcPts val="0"/>
              </a:spcBef>
              <a:spcAft>
                <a:spcPts val="0"/>
              </a:spcAft>
              <a:buClr>
                <a:srgbClr val="000000"/>
              </a:buClr>
              <a:buSzPts val="1800"/>
              <a:buNone/>
              <a:defRPr/>
            </a:lvl3pPr>
            <a:lvl4pPr lvl="3" algn="ctr">
              <a:lnSpc>
                <a:spcPct val="100000"/>
              </a:lnSpc>
              <a:spcBef>
                <a:spcPts val="0"/>
              </a:spcBef>
              <a:spcAft>
                <a:spcPts val="0"/>
              </a:spcAft>
              <a:buClr>
                <a:srgbClr val="000000"/>
              </a:buClr>
              <a:buSzPts val="1800"/>
              <a:buNone/>
              <a:defRPr/>
            </a:lvl4pPr>
            <a:lvl5pPr lvl="4" algn="ctr">
              <a:lnSpc>
                <a:spcPct val="100000"/>
              </a:lnSpc>
              <a:spcBef>
                <a:spcPts val="0"/>
              </a:spcBef>
              <a:spcAft>
                <a:spcPts val="0"/>
              </a:spcAft>
              <a:buClr>
                <a:srgbClr val="000000"/>
              </a:buClr>
              <a:buSzPts val="1800"/>
              <a:buNone/>
              <a:defRPr/>
            </a:lvl5pPr>
            <a:lvl6pPr lvl="5" algn="ctr">
              <a:lnSpc>
                <a:spcPct val="100000"/>
              </a:lnSpc>
              <a:spcBef>
                <a:spcPts val="0"/>
              </a:spcBef>
              <a:spcAft>
                <a:spcPts val="0"/>
              </a:spcAft>
              <a:buClr>
                <a:srgbClr val="000000"/>
              </a:buClr>
              <a:buSzPts val="1800"/>
              <a:buNone/>
              <a:defRPr/>
            </a:lvl6pPr>
            <a:lvl7pPr lvl="6" algn="ctr">
              <a:lnSpc>
                <a:spcPct val="100000"/>
              </a:lnSpc>
              <a:spcBef>
                <a:spcPts val="0"/>
              </a:spcBef>
              <a:spcAft>
                <a:spcPts val="0"/>
              </a:spcAft>
              <a:buClr>
                <a:srgbClr val="000000"/>
              </a:buClr>
              <a:buSzPts val="1800"/>
              <a:buNone/>
              <a:defRPr/>
            </a:lvl7pPr>
            <a:lvl8pPr lvl="7" algn="ctr">
              <a:lnSpc>
                <a:spcPct val="100000"/>
              </a:lnSpc>
              <a:spcBef>
                <a:spcPts val="0"/>
              </a:spcBef>
              <a:spcAft>
                <a:spcPts val="0"/>
              </a:spcAft>
              <a:buClr>
                <a:srgbClr val="000000"/>
              </a:buClr>
              <a:buSzPts val="1800"/>
              <a:buNone/>
              <a:defRPr/>
            </a:lvl8pPr>
            <a:lvl9pPr lvl="8" algn="ctr">
              <a:lnSpc>
                <a:spcPct val="100000"/>
              </a:lnSpc>
              <a:spcBef>
                <a:spcPts val="0"/>
              </a:spcBef>
              <a:spcAft>
                <a:spcPts val="0"/>
              </a:spcAft>
              <a:buClr>
                <a:srgbClr val="000000"/>
              </a:buClr>
              <a:buSzPts val="1800"/>
              <a:buNone/>
              <a:defRPr/>
            </a:lvl9pPr>
          </a:lstStyle>
          <a:p>
            <a:endParaRPr/>
          </a:p>
        </p:txBody>
      </p:sp>
      <p:sp>
        <p:nvSpPr>
          <p:cNvPr id="112" name="Google Shape;112;p99"/>
          <p:cNvSpPr txBox="1">
            <a:spLocks noGrp="1"/>
          </p:cNvSpPr>
          <p:nvPr>
            <p:ph type="sldNum" idx="12"/>
          </p:nvPr>
        </p:nvSpPr>
        <p:spPr>
          <a:xfrm>
            <a:off x="15571303" y="8551494"/>
            <a:ext cx="508000" cy="3762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1pPr>
            <a:lvl2pPr marL="0" marR="0" lvl="1"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2pPr>
            <a:lvl3pPr marL="0" marR="0" lvl="2"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3pPr>
            <a:lvl4pPr marL="0" marR="0" lvl="3"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4pPr>
            <a:lvl5pPr marL="0" marR="0" lvl="4"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5pPr>
            <a:lvl6pPr marL="0" marR="0" lvl="5"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6pPr>
            <a:lvl7pPr marL="0" marR="0" lvl="6"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7pPr>
            <a:lvl8pPr marL="0" marR="0" lvl="7"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8pPr>
            <a:lvl9pPr marL="0" marR="0" lvl="8" indent="0" algn="r">
              <a:lnSpc>
                <a:spcPct val="100000"/>
              </a:lnSpc>
              <a:spcBef>
                <a:spcPts val="0"/>
              </a:spcBef>
              <a:spcAft>
                <a:spcPts val="0"/>
              </a:spcAft>
              <a:buClr>
                <a:srgbClr val="888888"/>
              </a:buClr>
              <a:buSzPts val="1600"/>
              <a:buFont typeface="Open Sans Light"/>
              <a:buNone/>
              <a:defRPr sz="1600" b="0" i="0" u="none" strike="noStrike" cap="none">
                <a:solidFill>
                  <a:srgbClr val="888888"/>
                </a:solidFill>
                <a:latin typeface="Open Sans Light"/>
                <a:ea typeface="Open Sans Light"/>
                <a:cs typeface="Open Sans Light"/>
                <a:sym typeface="Open Sans Light"/>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Title 4">
    <p:spTree>
      <p:nvGrpSpPr>
        <p:cNvPr id="1" name=""/>
        <p:cNvGrpSpPr/>
        <p:nvPr/>
      </p:nvGrpSpPr>
      <p:grpSpPr>
        <a:xfrm>
          <a:off x="0" y="0"/>
          <a:ext cx="0" cy="0"/>
          <a:chOff x="0" y="0"/>
          <a:chExt cx="0" cy="0"/>
        </a:xfrm>
      </p:grpSpPr>
      <p:sp>
        <p:nvSpPr>
          <p:cNvPr id="18" name="Rectangle 17"/>
          <p:cNvSpPr/>
          <p:nvPr userDrawn="1"/>
        </p:nvSpPr>
        <p:spPr>
          <a:xfrm>
            <a:off x="0" y="8065033"/>
            <a:ext cx="16256000" cy="1117600"/>
          </a:xfrm>
          <a:prstGeom prst="rect">
            <a:avLst/>
          </a:prstGeom>
          <a:solidFill>
            <a:schemeClr val="bg1"/>
          </a:solidFill>
          <a:ln w="3175" cap="flat">
            <a:noFill/>
            <a:miter lim="400000"/>
          </a:ln>
          <a:effectLst>
            <a:outerShdw blurRad="25400" dist="127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3" name="Picture 2"/>
          <p:cNvPicPr>
            <a:picLocks/>
          </p:cNvPicPr>
          <p:nvPr userDrawn="1"/>
        </p:nvPicPr>
        <p:blipFill rotWithShape="1">
          <a:blip r:embed="rId2">
            <a:extLst>
              <a:ext uri="{28A0092B-C50C-407E-A947-70E740481C1C}">
                <a14:useLocalDpi xmlns:a14="http://schemas.microsoft.com/office/drawing/2010/main" val="0"/>
              </a:ext>
            </a:extLst>
          </a:blip>
          <a:srcRect l="20170" t="-133" r="-13634" b="-1410"/>
          <a:stretch/>
        </p:blipFill>
        <p:spPr>
          <a:xfrm>
            <a:off x="-42529" y="-215752"/>
            <a:ext cx="19080000" cy="8243846"/>
          </a:xfrm>
          <a:prstGeom prst="rect">
            <a:avLst/>
          </a:prstGeom>
        </p:spPr>
      </p:pic>
      <p:sp>
        <p:nvSpPr>
          <p:cNvPr id="22" name="Footer Placeholder 9"/>
          <p:cNvSpPr>
            <a:spLocks noGrp="1"/>
          </p:cNvSpPr>
          <p:nvPr>
            <p:ph type="ftr" sz="quarter" idx="18"/>
          </p:nvPr>
        </p:nvSpPr>
        <p:spPr>
          <a:xfrm>
            <a:off x="4831589" y="8483763"/>
            <a:ext cx="659341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mn-lt"/>
                <a:ea typeface="Helvetica" charset="0"/>
                <a:cs typeface="Helvetica"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20" name="Rectangle 19"/>
          <p:cNvSpPr/>
          <p:nvPr userDrawn="1"/>
        </p:nvSpPr>
        <p:spPr>
          <a:xfrm>
            <a:off x="-42530" y="-194646"/>
            <a:ext cx="16272000" cy="8136000"/>
          </a:xfrm>
          <a:prstGeom prst="rect">
            <a:avLst/>
          </a:prstGeom>
          <a:gradFill flip="none" rotWithShape="1">
            <a:gsLst>
              <a:gs pos="0">
                <a:srgbClr val="4B54FF"/>
              </a:gs>
              <a:gs pos="54000">
                <a:schemeClr val="bg1">
                  <a:alpha val="0"/>
                  <a:lumMod val="47000"/>
                </a:schemeClr>
              </a:gs>
            </a:gsLst>
            <a:lin ang="5400000" scaled="1"/>
            <a:tileRect/>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 name="Text Placeholder 25"/>
          <p:cNvSpPr>
            <a:spLocks noGrp="1"/>
          </p:cNvSpPr>
          <p:nvPr>
            <p:ph type="body" sz="quarter" idx="10" hasCustomPrompt="1"/>
          </p:nvPr>
        </p:nvSpPr>
        <p:spPr>
          <a:xfrm>
            <a:off x="697519" y="2146730"/>
            <a:ext cx="14671442" cy="2425269"/>
          </a:xfrm>
          <a:prstGeom prst="rect">
            <a:avLst/>
          </a:prstGeom>
        </p:spPr>
        <p:txBody>
          <a:bodyPr wrap="square" lIns="0" tIns="0" rIns="0" bIns="72000" anchor="b" anchorCtr="0">
            <a:normAutofit/>
          </a:bodyPr>
          <a:lstStyle>
            <a:lvl1pPr marL="0" indent="0" algn="l">
              <a:lnSpc>
                <a:spcPct val="100000"/>
              </a:lnSpc>
              <a:spcBef>
                <a:spcPts val="0"/>
              </a:spcBef>
              <a:buNone/>
              <a:defRPr sz="8800" b="1"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5" name="Text Placeholder 25"/>
          <p:cNvSpPr>
            <a:spLocks noGrp="1"/>
          </p:cNvSpPr>
          <p:nvPr>
            <p:ph type="body" sz="quarter" idx="11" hasCustomPrompt="1"/>
          </p:nvPr>
        </p:nvSpPr>
        <p:spPr>
          <a:xfrm>
            <a:off x="670441" y="4572000"/>
            <a:ext cx="14698519" cy="2844800"/>
          </a:xfrm>
          <a:prstGeom prst="rect">
            <a:avLst/>
          </a:prstGeom>
        </p:spPr>
        <p:txBody>
          <a:bodyPr wrap="square" lIns="0" tIns="72000" rIns="0" bIns="0" anchor="t" anchorCtr="0">
            <a:normAutofit/>
          </a:bodyPr>
          <a:lstStyle>
            <a:lvl1pPr marL="0" indent="0" algn="l">
              <a:spcBef>
                <a:spcPts val="300"/>
              </a:spcBef>
              <a:buNone/>
              <a:defRPr sz="4200" b="0" i="0" spc="-151">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7900" y="660384"/>
            <a:ext cx="986503" cy="983226"/>
          </a:xfrm>
          <a:prstGeom prst="rect">
            <a:avLst/>
          </a:prstGeom>
        </p:spPr>
      </p:pic>
      <p:sp>
        <p:nvSpPr>
          <p:cNvPr id="25" name="Text Placeholder 39"/>
          <p:cNvSpPr>
            <a:spLocks noGrp="1"/>
          </p:cNvSpPr>
          <p:nvPr userDrawn="1">
            <p:ph type="body" sz="quarter" idx="16" hasCustomPrompt="1"/>
          </p:nvPr>
        </p:nvSpPr>
        <p:spPr>
          <a:xfrm>
            <a:off x="9127458" y="856565"/>
            <a:ext cx="6241503" cy="382019"/>
          </a:xfrm>
          <a:prstGeom prst="rect">
            <a:avLst/>
          </a:prstGeom>
          <a:noFill/>
          <a:ln>
            <a:noFill/>
          </a:ln>
        </p:spPr>
        <p:txBody>
          <a:bodyPr vert="horz" wrap="square" lIns="0" tIns="0" rIns="0" bIns="0" anchor="b" anchorCtr="0">
            <a:noAutofit/>
          </a:bodyPr>
          <a:lstStyle>
            <a:lvl1pPr marL="0" indent="0" algn="r">
              <a:buNone/>
              <a:defRPr sz="2800" b="1" i="0" spc="-151">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26" name="Text Placeholder 39"/>
          <p:cNvSpPr>
            <a:spLocks noGrp="1"/>
          </p:cNvSpPr>
          <p:nvPr userDrawn="1">
            <p:ph type="body" sz="quarter" idx="17" hasCustomPrompt="1"/>
          </p:nvPr>
        </p:nvSpPr>
        <p:spPr>
          <a:xfrm>
            <a:off x="9127458" y="1237927"/>
            <a:ext cx="6241504" cy="405683"/>
          </a:xfrm>
          <a:prstGeom prst="rect">
            <a:avLst/>
          </a:prstGeom>
          <a:noFill/>
          <a:ln>
            <a:noFill/>
          </a:ln>
        </p:spPr>
        <p:txBody>
          <a:bodyPr vert="horz" wrap="square" lIns="0" tIns="36000" rIns="0" bIns="0" anchor="t" anchorCtr="0">
            <a:normAutofit/>
          </a:bodyPr>
          <a:lstStyle>
            <a:lvl1pPr marL="0" indent="0" algn="r">
              <a:buNone/>
              <a:defRPr sz="2000" b="0" i="0" spc="-150">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pic>
        <p:nvPicPr>
          <p:cNvPr id="29" name="Picture 2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rot="16200000" flipV="1">
            <a:off x="500297" y="5636944"/>
            <a:ext cx="1933731" cy="2934324"/>
          </a:xfrm>
          <a:prstGeom prst="rect">
            <a:avLst/>
          </a:prstGeom>
        </p:spPr>
      </p:pic>
      <p:pic>
        <p:nvPicPr>
          <p:cNvPr id="17" name="Picture 1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9" name="Picture 1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pic>
        <p:nvPicPr>
          <p:cNvPr id="23" name="Picture 22"/>
          <p:cNvPicPr>
            <a:picLocks noChangeAspect="1"/>
          </p:cNvPicPr>
          <p:nvPr userDrawn="1"/>
        </p:nvPicPr>
        <p:blipFill>
          <a:blip r:embed="rId7"/>
          <a:stretch>
            <a:fillRect/>
          </a:stretch>
        </p:blipFill>
        <p:spPr>
          <a:xfrm>
            <a:off x="14724879" y="8496329"/>
            <a:ext cx="703862" cy="252000"/>
          </a:xfrm>
          <a:prstGeom prst="rect">
            <a:avLst/>
          </a:prstGeom>
        </p:spPr>
      </p:pic>
      <p:pic>
        <p:nvPicPr>
          <p:cNvPr id="24" name="Picture 23"/>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2332936" y="8459262"/>
            <a:ext cx="432001" cy="360000"/>
          </a:xfrm>
          <a:prstGeom prst="rect">
            <a:avLst/>
          </a:prstGeom>
          <a:noFill/>
        </p:spPr>
      </p:pic>
      <p:sp>
        <p:nvSpPr>
          <p:cNvPr id="27" name="Title 1"/>
          <p:cNvSpPr txBox="1">
            <a:spLocks/>
          </p:cNvSpPr>
          <p:nvPr userDrawn="1"/>
        </p:nvSpPr>
        <p:spPr>
          <a:xfrm>
            <a:off x="12548937" y="8457361"/>
            <a:ext cx="1959941" cy="276999"/>
          </a:xfrm>
          <a:prstGeom prst="rect">
            <a:avLst/>
          </a:prstGeom>
          <a:noFill/>
        </p:spPr>
        <p:txBody>
          <a:bodyPr wrap="square" lIns="0" tIns="0" rIns="0" bIns="0" anchor="ctr">
            <a:spAutoFit/>
          </a:bodyPr>
          <a:lstStyle>
            <a:lvl1pPr algn="ctr" defTabSz="914400" rtl="0" eaLnBrk="1" latinLnBrk="0" hangingPunct="1">
              <a:lnSpc>
                <a:spcPct val="100000"/>
              </a:lnSpc>
              <a:spcBef>
                <a:spcPct val="0"/>
              </a:spcBef>
              <a:buNone/>
              <a:defRPr sz="4800" b="0" i="0" kern="1200" spc="-150" baseline="0">
                <a:solidFill>
                  <a:srgbClr val="2D3293"/>
                </a:solidFill>
                <a:latin typeface="Open Sans Light" charset="0"/>
                <a:ea typeface="Open Sans Light" charset="0"/>
                <a:cs typeface="Open Sans Light" charset="0"/>
              </a:defRPr>
            </a:lvl1pPr>
          </a:lstStyle>
          <a:p>
            <a:pPr algn="ctr"/>
            <a:r>
              <a:rPr lang="en-US" sz="1800" b="1" i="0">
                <a:solidFill>
                  <a:srgbClr val="2D3293"/>
                </a:solidFill>
                <a:latin typeface="Open Sans" charset="0"/>
                <a:ea typeface="Open Sans" charset="0"/>
                <a:cs typeface="Open Sans" charset="0"/>
              </a:rPr>
              <a:t>@</a:t>
            </a:r>
            <a:r>
              <a:rPr lang="en-US" sz="1800" b="1" i="0" err="1">
                <a:solidFill>
                  <a:srgbClr val="2D3293"/>
                </a:solidFill>
                <a:latin typeface="Open Sans" charset="0"/>
                <a:ea typeface="Open Sans" charset="0"/>
                <a:cs typeface="Open Sans" charset="0"/>
              </a:rPr>
              <a:t>openaire_eu</a:t>
            </a:r>
            <a:endParaRPr lang="en-US" sz="1800" b="1" i="0">
              <a:solidFill>
                <a:srgbClr val="2D3293"/>
              </a:solidFill>
              <a:latin typeface="Open Sans" charset="0"/>
              <a:ea typeface="Open Sans" charset="0"/>
              <a:cs typeface="Open Sans" charset="0"/>
            </a:endParaRPr>
          </a:p>
        </p:txBody>
      </p:sp>
    </p:spTree>
    <p:extLst>
      <p:ext uri="{BB962C8B-B14F-4D97-AF65-F5344CB8AC3E}">
        <p14:creationId xmlns:p14="http://schemas.microsoft.com/office/powerpoint/2010/main" val="3912945309"/>
      </p:ext>
    </p:extLst>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Title 4">
    <p:spTree>
      <p:nvGrpSpPr>
        <p:cNvPr id="1" name=""/>
        <p:cNvGrpSpPr/>
        <p:nvPr/>
      </p:nvGrpSpPr>
      <p:grpSpPr>
        <a:xfrm>
          <a:off x="0" y="0"/>
          <a:ext cx="0" cy="0"/>
          <a:chOff x="0" y="0"/>
          <a:chExt cx="0" cy="0"/>
        </a:xfrm>
      </p:grpSpPr>
      <p:sp>
        <p:nvSpPr>
          <p:cNvPr id="18" name="Rectangle 17"/>
          <p:cNvSpPr/>
          <p:nvPr userDrawn="1"/>
        </p:nvSpPr>
        <p:spPr>
          <a:xfrm>
            <a:off x="0" y="8065033"/>
            <a:ext cx="16256000" cy="1117600"/>
          </a:xfrm>
          <a:prstGeom prst="rect">
            <a:avLst/>
          </a:prstGeom>
          <a:solidFill>
            <a:schemeClr val="bg1"/>
          </a:solidFill>
          <a:ln w="3175" cap="flat">
            <a:noFill/>
            <a:miter lim="400000"/>
          </a:ln>
          <a:effectLst>
            <a:outerShdw blurRad="25400" dist="127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 name="Text Placeholder 25"/>
          <p:cNvSpPr>
            <a:spLocks noGrp="1"/>
          </p:cNvSpPr>
          <p:nvPr>
            <p:ph type="body" sz="quarter" idx="10" hasCustomPrompt="1"/>
          </p:nvPr>
        </p:nvSpPr>
        <p:spPr>
          <a:xfrm>
            <a:off x="697519" y="2146730"/>
            <a:ext cx="14671442" cy="2425269"/>
          </a:xfrm>
          <a:prstGeom prst="rect">
            <a:avLst/>
          </a:prstGeom>
        </p:spPr>
        <p:txBody>
          <a:bodyPr wrap="square" lIns="0" tIns="0" rIns="0" bIns="72000" anchor="b" anchorCtr="0">
            <a:normAutofit/>
          </a:bodyPr>
          <a:lstStyle>
            <a:lvl1pPr marL="0" indent="0" algn="l">
              <a:lnSpc>
                <a:spcPct val="100000"/>
              </a:lnSpc>
              <a:spcBef>
                <a:spcPts val="0"/>
              </a:spcBef>
              <a:buNone/>
              <a:defRPr sz="8800" b="1"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5" name="Text Placeholder 25"/>
          <p:cNvSpPr>
            <a:spLocks noGrp="1"/>
          </p:cNvSpPr>
          <p:nvPr>
            <p:ph type="body" sz="quarter" idx="11" hasCustomPrompt="1"/>
          </p:nvPr>
        </p:nvSpPr>
        <p:spPr>
          <a:xfrm>
            <a:off x="670441" y="4572000"/>
            <a:ext cx="14698519" cy="2844800"/>
          </a:xfrm>
          <a:prstGeom prst="rect">
            <a:avLst/>
          </a:prstGeom>
        </p:spPr>
        <p:txBody>
          <a:bodyPr wrap="square" lIns="0" tIns="72000" rIns="0" bIns="0" anchor="t" anchorCtr="0">
            <a:normAutofit/>
          </a:bodyPr>
          <a:lstStyle>
            <a:lvl1pPr marL="0" indent="0" algn="l">
              <a:spcBef>
                <a:spcPts val="300"/>
              </a:spcBef>
              <a:buNone/>
              <a:defRPr sz="4200" b="0" i="0" spc="-151">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7900" y="660384"/>
            <a:ext cx="986503" cy="983226"/>
          </a:xfrm>
          <a:prstGeom prst="rect">
            <a:avLst/>
          </a:prstGeom>
        </p:spPr>
      </p:pic>
      <p:sp>
        <p:nvSpPr>
          <p:cNvPr id="25" name="Text Placeholder 39"/>
          <p:cNvSpPr>
            <a:spLocks noGrp="1"/>
          </p:cNvSpPr>
          <p:nvPr userDrawn="1">
            <p:ph type="body" sz="quarter" idx="16" hasCustomPrompt="1"/>
          </p:nvPr>
        </p:nvSpPr>
        <p:spPr>
          <a:xfrm>
            <a:off x="9127458" y="856565"/>
            <a:ext cx="6241503" cy="382019"/>
          </a:xfrm>
          <a:prstGeom prst="rect">
            <a:avLst/>
          </a:prstGeom>
          <a:noFill/>
          <a:ln>
            <a:noFill/>
          </a:ln>
        </p:spPr>
        <p:txBody>
          <a:bodyPr vert="horz" wrap="square" lIns="0" tIns="0" rIns="0" bIns="0" anchor="b" anchorCtr="0">
            <a:noAutofit/>
          </a:bodyPr>
          <a:lstStyle>
            <a:lvl1pPr marL="0" indent="0" algn="r">
              <a:buNone/>
              <a:defRPr sz="2800" b="1" i="0" spc="-151">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26" name="Text Placeholder 39"/>
          <p:cNvSpPr>
            <a:spLocks noGrp="1"/>
          </p:cNvSpPr>
          <p:nvPr userDrawn="1">
            <p:ph type="body" sz="quarter" idx="17" hasCustomPrompt="1"/>
          </p:nvPr>
        </p:nvSpPr>
        <p:spPr>
          <a:xfrm>
            <a:off x="9127458" y="1237927"/>
            <a:ext cx="6241504" cy="405683"/>
          </a:xfrm>
          <a:prstGeom prst="rect">
            <a:avLst/>
          </a:prstGeom>
          <a:noFill/>
          <a:ln>
            <a:noFill/>
          </a:ln>
        </p:spPr>
        <p:txBody>
          <a:bodyPr vert="horz" wrap="square" lIns="0" tIns="36000" rIns="0" bIns="0" anchor="t" anchorCtr="0">
            <a:normAutofit/>
          </a:bodyPr>
          <a:lstStyle>
            <a:lvl1pPr marL="0" indent="0" algn="r">
              <a:buNone/>
              <a:defRPr sz="2000" b="0" i="0" spc="-150">
                <a:solidFill>
                  <a:schemeClr val="bg1"/>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pic>
        <p:nvPicPr>
          <p:cNvPr id="29" name="Picture 2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flipV="1">
            <a:off x="500297" y="5636944"/>
            <a:ext cx="1933731" cy="2934324"/>
          </a:xfrm>
          <a:prstGeom prst="rect">
            <a:avLst/>
          </a:prstGeom>
        </p:spPr>
      </p:pic>
      <p:pic>
        <p:nvPicPr>
          <p:cNvPr id="17" name="Picture 1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9" name="Picture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3235163" y="8334329"/>
            <a:ext cx="829564" cy="576000"/>
          </a:xfrm>
          <a:prstGeom prst="rect">
            <a:avLst/>
          </a:prstGeom>
        </p:spPr>
      </p:pic>
      <p:pic>
        <p:nvPicPr>
          <p:cNvPr id="23" name="Picture 22"/>
          <p:cNvPicPr>
            <a:picLocks noChangeAspect="1"/>
          </p:cNvPicPr>
          <p:nvPr userDrawn="1"/>
        </p:nvPicPr>
        <p:blipFill>
          <a:blip r:embed="rId6"/>
          <a:stretch>
            <a:fillRect/>
          </a:stretch>
        </p:blipFill>
        <p:spPr>
          <a:xfrm>
            <a:off x="14724879" y="8496329"/>
            <a:ext cx="703862" cy="252000"/>
          </a:xfrm>
          <a:prstGeom prst="rect">
            <a:avLst/>
          </a:prstGeom>
        </p:spPr>
      </p:pic>
      <p:pic>
        <p:nvPicPr>
          <p:cNvPr id="7" name="Picture 6">
            <a:extLst>
              <a:ext uri="{FF2B5EF4-FFF2-40B4-BE49-F238E27FC236}">
                <a16:creationId xmlns:a16="http://schemas.microsoft.com/office/drawing/2014/main" id="{5C5F49C5-4727-AF4F-9291-29A8D46F155C}"/>
              </a:ext>
            </a:extLst>
          </p:cNvPr>
          <p:cNvPicPr>
            <a:picLocks noChangeAspect="1"/>
          </p:cNvPicPr>
          <p:nvPr userDrawn="1"/>
        </p:nvPicPr>
        <p:blipFill rotWithShape="1">
          <a:blip r:embed="rId7">
            <a:extLst>
              <a:ext uri="{28A0092B-C50C-407E-A947-70E740481C1C}">
                <a14:useLocalDpi xmlns:a14="http://schemas.microsoft.com/office/drawing/2010/main" val="0"/>
              </a:ext>
            </a:extLst>
          </a:blip>
          <a:srcRect l="10164" r="10164"/>
          <a:stretch/>
        </p:blipFill>
        <p:spPr>
          <a:xfrm>
            <a:off x="-31439" y="-34819"/>
            <a:ext cx="16318877" cy="8139600"/>
          </a:xfrm>
          <a:prstGeom prst="rect">
            <a:avLst/>
          </a:prstGeom>
        </p:spPr>
      </p:pic>
      <p:sp>
        <p:nvSpPr>
          <p:cNvPr id="20" name="Rectangle 19"/>
          <p:cNvSpPr/>
          <p:nvPr userDrawn="1"/>
        </p:nvSpPr>
        <p:spPr>
          <a:xfrm>
            <a:off x="15438" y="-38769"/>
            <a:ext cx="16272000" cy="8136000"/>
          </a:xfrm>
          <a:prstGeom prst="rect">
            <a:avLst/>
          </a:prstGeom>
          <a:gradFill flip="none" rotWithShape="1">
            <a:gsLst>
              <a:gs pos="0">
                <a:schemeClr val="accent4">
                  <a:lumMod val="75000"/>
                </a:schemeClr>
              </a:gs>
              <a:gs pos="94000">
                <a:schemeClr val="accent3">
                  <a:lumMod val="75000"/>
                  <a:alpha val="0"/>
                </a:schemeClr>
              </a:gs>
            </a:gsLst>
            <a:lin ang="5400000" scaled="1"/>
            <a:tileRect/>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Tree>
    <p:extLst>
      <p:ext uri="{BB962C8B-B14F-4D97-AF65-F5344CB8AC3E}">
        <p14:creationId xmlns:p14="http://schemas.microsoft.com/office/powerpoint/2010/main" val="3343711633"/>
      </p:ext>
    </p:extLst>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5">
    <p:bg>
      <p:bgPr>
        <a:gradFill>
          <a:gsLst>
            <a:gs pos="0">
              <a:schemeClr val="accent2"/>
            </a:gs>
            <a:gs pos="100000">
              <a:schemeClr val="bg1">
                <a:alpha val="0"/>
                <a:lumMod val="0"/>
                <a:lumOff val="100000"/>
              </a:schemeClr>
            </a:gs>
          </a:gsLst>
          <a:lin ang="5400000" scaled="1"/>
        </a:gradFill>
        <a:effectLst/>
      </p:bgPr>
    </p:bg>
    <p:spTree>
      <p:nvGrpSpPr>
        <p:cNvPr id="1" name=""/>
        <p:cNvGrpSpPr/>
        <p:nvPr/>
      </p:nvGrpSpPr>
      <p:grpSpPr>
        <a:xfrm>
          <a:off x="0" y="0"/>
          <a:ext cx="0" cy="0"/>
          <a:chOff x="0" y="0"/>
          <a:chExt cx="0" cy="0"/>
        </a:xfrm>
      </p:grpSpPr>
      <p:sp>
        <p:nvSpPr>
          <p:cNvPr id="28" name="Rectangle 27"/>
          <p:cNvSpPr/>
          <p:nvPr userDrawn="1"/>
        </p:nvSpPr>
        <p:spPr>
          <a:xfrm>
            <a:off x="0" y="0"/>
            <a:ext cx="16256000" cy="7561913"/>
          </a:xfrm>
          <a:prstGeom prst="rect">
            <a:avLst/>
          </a:prstGeom>
          <a:gradFill>
            <a:gsLst>
              <a:gs pos="0">
                <a:schemeClr val="accent2">
                  <a:lumMod val="100000"/>
                </a:schemeClr>
              </a:gs>
              <a:gs pos="100000">
                <a:schemeClr val="bg1">
                  <a:alpha val="0"/>
                  <a:lumMod val="0"/>
                  <a:lumOff val="100000"/>
                </a:schemeClr>
              </a:gs>
            </a:gsLst>
            <a:lin ang="5400000" scaled="1"/>
          </a:gradFill>
          <a:ln w="3175" cap="flat">
            <a:noFill/>
            <a:miter lim="400000"/>
          </a:ln>
          <a:effectLst>
            <a:outerShdw blurRad="25400" dist="12700" dir="5400000" rotWithShape="0">
              <a:schemeClr val="accent2">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no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0800000">
            <a:off x="0" y="0"/>
            <a:ext cx="14249366" cy="8026401"/>
          </a:xfrm>
          <a:prstGeom prst="rect">
            <a:avLst/>
          </a:prstGeom>
        </p:spPr>
      </p:pic>
      <p:sp>
        <p:nvSpPr>
          <p:cNvPr id="4" name="Text Placeholder 25"/>
          <p:cNvSpPr>
            <a:spLocks noGrp="1"/>
          </p:cNvSpPr>
          <p:nvPr>
            <p:ph type="body" sz="quarter" idx="10" hasCustomPrompt="1"/>
          </p:nvPr>
        </p:nvSpPr>
        <p:spPr>
          <a:xfrm>
            <a:off x="1502599" y="434716"/>
            <a:ext cx="13959887" cy="3576102"/>
          </a:xfrm>
          <a:prstGeom prst="rect">
            <a:avLst/>
          </a:prstGeom>
        </p:spPr>
        <p:txBody>
          <a:bodyPr wrap="square" lIns="0" tIns="0" rIns="0" bIns="72000" anchor="b" anchorCtr="0">
            <a:normAutofit/>
          </a:bodyPr>
          <a:lstStyle>
            <a:lvl1pPr marL="0" indent="0" algn="r">
              <a:lnSpc>
                <a:spcPts val="9600"/>
              </a:lnSpc>
              <a:spcBef>
                <a:spcPts val="0"/>
              </a:spcBef>
              <a:buNone/>
              <a:defRPr sz="8800" b="1" i="0" spc="-30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PRESENTATION TITLE</a:t>
            </a:r>
          </a:p>
        </p:txBody>
      </p:sp>
      <p:sp>
        <p:nvSpPr>
          <p:cNvPr id="5" name="Text Placeholder 25"/>
          <p:cNvSpPr>
            <a:spLocks noGrp="1"/>
          </p:cNvSpPr>
          <p:nvPr>
            <p:ph type="body" sz="quarter" idx="11" hasCustomPrompt="1"/>
          </p:nvPr>
        </p:nvSpPr>
        <p:spPr>
          <a:xfrm>
            <a:off x="2012266" y="4010818"/>
            <a:ext cx="13450220" cy="1345739"/>
          </a:xfrm>
          <a:prstGeom prst="rect">
            <a:avLst/>
          </a:prstGeom>
        </p:spPr>
        <p:txBody>
          <a:bodyPr wrap="square" lIns="0" tIns="72000" rIns="0" bIns="0" anchor="t" anchorCtr="0">
            <a:normAutofit/>
          </a:bodyPr>
          <a:lstStyle>
            <a:lvl1pPr marL="0" indent="0" algn="r">
              <a:spcBef>
                <a:spcPts val="300"/>
              </a:spcBef>
              <a:buNone/>
              <a:defRPr sz="4200" b="0" i="0" spc="-151">
                <a:solidFill>
                  <a:schemeClr val="accent6"/>
                </a:solidFill>
                <a:latin typeface="+mn-lt"/>
                <a:ea typeface="Open Sans" charset="0"/>
                <a:cs typeface="Open Sans"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THIS IS THE SUBTITLE</a:t>
            </a:r>
          </a:p>
        </p:txBody>
      </p:sp>
      <p:sp>
        <p:nvSpPr>
          <p:cNvPr id="25" name="Text Placeholder 39"/>
          <p:cNvSpPr>
            <a:spLocks noGrp="1"/>
          </p:cNvSpPr>
          <p:nvPr>
            <p:ph type="body" sz="quarter" idx="16" hasCustomPrompt="1"/>
          </p:nvPr>
        </p:nvSpPr>
        <p:spPr>
          <a:xfrm>
            <a:off x="9220983" y="5919029"/>
            <a:ext cx="6241503" cy="382019"/>
          </a:xfrm>
          <a:prstGeom prst="rect">
            <a:avLst/>
          </a:prstGeom>
          <a:noFill/>
          <a:ln>
            <a:noFill/>
          </a:ln>
        </p:spPr>
        <p:txBody>
          <a:bodyPr vert="horz" wrap="square" lIns="0" tIns="0" rIns="0" bIns="0" anchor="b" anchorCtr="0">
            <a:normAutofit/>
          </a:bodyPr>
          <a:lstStyle>
            <a:lvl1pPr marL="0" indent="0" algn="r">
              <a:buNone/>
              <a:defRPr sz="3000" b="1" i="0" spc="-151">
                <a:solidFill>
                  <a:srgbClr val="2D3293"/>
                </a:solidFill>
                <a:latin typeface="Helvetica" charset="0"/>
                <a:ea typeface="Helvetica" charset="0"/>
                <a:cs typeface="Helvetica"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26" name="Text Placeholder 39"/>
          <p:cNvSpPr>
            <a:spLocks noGrp="1"/>
          </p:cNvSpPr>
          <p:nvPr>
            <p:ph type="body" sz="quarter" idx="17" hasCustomPrompt="1"/>
          </p:nvPr>
        </p:nvSpPr>
        <p:spPr>
          <a:xfrm>
            <a:off x="9220983" y="6300391"/>
            <a:ext cx="6241504" cy="405683"/>
          </a:xfrm>
          <a:prstGeom prst="rect">
            <a:avLst/>
          </a:prstGeom>
          <a:noFill/>
          <a:ln>
            <a:noFill/>
          </a:ln>
        </p:spPr>
        <p:txBody>
          <a:bodyPr vert="horz" wrap="square" lIns="0" tIns="36000" rIns="0" bIns="0" anchor="t" anchorCtr="0">
            <a:normAutofit/>
          </a:bodyPr>
          <a:lstStyle>
            <a:lvl1pPr marL="0" indent="0" algn="r">
              <a:buNone/>
              <a:defRPr sz="2400" b="0" i="0" spc="-150">
                <a:solidFill>
                  <a:srgbClr val="4687E6"/>
                </a:solidFill>
                <a:latin typeface="+mn-lt"/>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University or </a:t>
            </a:r>
            <a:r>
              <a:rPr lang="en-US" dirty="0" err="1"/>
              <a:t>Organisation</a:t>
            </a:r>
            <a:endParaRPr lang="en-US" dirty="0"/>
          </a:p>
        </p:txBody>
      </p:sp>
      <p:sp>
        <p:nvSpPr>
          <p:cNvPr id="31" name="Footer Placeholder 9"/>
          <p:cNvSpPr>
            <a:spLocks noGrp="1"/>
          </p:cNvSpPr>
          <p:nvPr>
            <p:ph type="ftr" sz="quarter" idx="18"/>
          </p:nvPr>
        </p:nvSpPr>
        <p:spPr>
          <a:xfrm>
            <a:off x="4831589" y="8449897"/>
            <a:ext cx="6593411" cy="376237"/>
          </a:xfrm>
        </p:spPr>
        <p:txBody>
          <a:bodyPr>
            <a:normAutofit/>
          </a:bodyPr>
          <a:lstStyle>
            <a:lvl1pPr algn="ctr">
              <a:defRPr sz="1400" b="0" i="0" spc="0">
                <a:solidFill>
                  <a:schemeClr val="bg2">
                    <a:lumMod val="50000"/>
                  </a:schemeClr>
                </a:solidFill>
                <a:latin typeface="+mn-lt"/>
                <a:ea typeface="Open Sans Light" charset="0"/>
                <a:cs typeface="Open Sans Light" charset="0"/>
              </a:defRPr>
            </a:lvl1pPr>
          </a:lstStyle>
          <a:p>
            <a:r>
              <a:rPr lang="en-US"/>
              <a:t>OpenAIRE @ EOSC | RDA  | Berlin | 23rd March 2018</a:t>
            </a:r>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9" name="Picture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pic>
        <p:nvPicPr>
          <p:cNvPr id="20" name="Picture 19"/>
          <p:cNvPicPr>
            <a:picLocks noChangeAspect="1"/>
          </p:cNvPicPr>
          <p:nvPr userDrawn="1"/>
        </p:nvPicPr>
        <p:blipFill>
          <a:blip r:embed="rId5"/>
          <a:stretch>
            <a:fillRect/>
          </a:stretch>
        </p:blipFill>
        <p:spPr>
          <a:xfrm>
            <a:off x="14724879" y="8496329"/>
            <a:ext cx="703862" cy="252000"/>
          </a:xfrm>
          <a:prstGeom prst="rect">
            <a:avLst/>
          </a:prstGeom>
        </p:spPr>
      </p:pic>
      <p:pic>
        <p:nvPicPr>
          <p:cNvPr id="21" name="Picture 20"/>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2332936" y="8459262"/>
            <a:ext cx="432001" cy="360000"/>
          </a:xfrm>
          <a:prstGeom prst="rect">
            <a:avLst/>
          </a:prstGeom>
          <a:noFill/>
        </p:spPr>
      </p:pic>
      <p:sp>
        <p:nvSpPr>
          <p:cNvPr id="22" name="Title 1"/>
          <p:cNvSpPr txBox="1">
            <a:spLocks/>
          </p:cNvSpPr>
          <p:nvPr userDrawn="1"/>
        </p:nvSpPr>
        <p:spPr>
          <a:xfrm>
            <a:off x="12548937" y="8457361"/>
            <a:ext cx="1959941" cy="276999"/>
          </a:xfrm>
          <a:prstGeom prst="rect">
            <a:avLst/>
          </a:prstGeom>
          <a:noFill/>
        </p:spPr>
        <p:txBody>
          <a:bodyPr wrap="square" lIns="0" tIns="0" rIns="0" bIns="0" anchor="ctr">
            <a:spAutoFit/>
          </a:bodyPr>
          <a:lstStyle>
            <a:lvl1pPr algn="ctr" defTabSz="914400" rtl="0" eaLnBrk="1" latinLnBrk="0" hangingPunct="1">
              <a:lnSpc>
                <a:spcPct val="100000"/>
              </a:lnSpc>
              <a:spcBef>
                <a:spcPct val="0"/>
              </a:spcBef>
              <a:buNone/>
              <a:defRPr sz="4800" b="0" i="0" kern="1200" spc="-150" baseline="0">
                <a:solidFill>
                  <a:srgbClr val="2D3293"/>
                </a:solidFill>
                <a:latin typeface="Open Sans Light" charset="0"/>
                <a:ea typeface="Open Sans Light" charset="0"/>
                <a:cs typeface="Open Sans Light" charset="0"/>
              </a:defRPr>
            </a:lvl1pPr>
          </a:lstStyle>
          <a:p>
            <a:pPr algn="ctr"/>
            <a:r>
              <a:rPr lang="en-US" sz="1800" b="1" i="0">
                <a:solidFill>
                  <a:srgbClr val="2D3293"/>
                </a:solidFill>
                <a:latin typeface="Open Sans" charset="0"/>
                <a:ea typeface="Open Sans" charset="0"/>
                <a:cs typeface="Open Sans" charset="0"/>
              </a:rPr>
              <a:t>@</a:t>
            </a:r>
            <a:r>
              <a:rPr lang="en-US" sz="1800" b="1" i="0" err="1">
                <a:solidFill>
                  <a:srgbClr val="2D3293"/>
                </a:solidFill>
                <a:latin typeface="Open Sans" charset="0"/>
                <a:ea typeface="Open Sans" charset="0"/>
                <a:cs typeface="Open Sans" charset="0"/>
              </a:rPr>
              <a:t>openaire_eu</a:t>
            </a:r>
            <a:endParaRPr lang="en-US" sz="1800" b="1" i="0">
              <a:solidFill>
                <a:srgbClr val="2D3293"/>
              </a:solidFill>
              <a:latin typeface="Open Sans" charset="0"/>
              <a:ea typeface="Open Sans" charset="0"/>
              <a:cs typeface="Open Sans" charset="0"/>
            </a:endParaRPr>
          </a:p>
        </p:txBody>
      </p:sp>
    </p:spTree>
    <p:extLst>
      <p:ext uri="{BB962C8B-B14F-4D97-AF65-F5344CB8AC3E}">
        <p14:creationId xmlns:p14="http://schemas.microsoft.com/office/powerpoint/2010/main" val="597002975"/>
      </p:ext>
    </p:extLst>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4834" y="0"/>
            <a:ext cx="14210569" cy="8004547"/>
          </a:xfrm>
          <a:prstGeom prst="rect">
            <a:avLst/>
          </a:prstGeom>
          <a:effectLst>
            <a:outerShdw blurRad="50800" dist="50800" dir="5400000" algn="ctr" rotWithShape="0">
              <a:schemeClr val="bg1"/>
            </a:outerShdw>
          </a:effectLst>
        </p:spPr>
      </p:pic>
      <p:sp>
        <p:nvSpPr>
          <p:cNvPr id="17" name="Text Placeholder 25"/>
          <p:cNvSpPr>
            <a:spLocks noGrp="1"/>
          </p:cNvSpPr>
          <p:nvPr>
            <p:ph type="body" sz="quarter" idx="10" hasCustomPrompt="1"/>
          </p:nvPr>
        </p:nvSpPr>
        <p:spPr>
          <a:xfrm>
            <a:off x="2667001" y="792163"/>
            <a:ext cx="12795486" cy="850641"/>
          </a:xfrm>
          <a:prstGeom prst="rect">
            <a:avLst/>
          </a:prstGeom>
        </p:spPr>
        <p:txBody>
          <a:bodyPr wrap="square" lIns="0" tIns="0" rIns="0" bIns="0" anchor="ctr" anchorCtr="0">
            <a:normAutofit/>
          </a:bodyPr>
          <a:lstStyle>
            <a:lvl1pPr marL="0" indent="0" algn="r">
              <a:lnSpc>
                <a:spcPts val="6640"/>
              </a:lnSpc>
              <a:spcBef>
                <a:spcPts val="0"/>
              </a:spcBef>
              <a:buNone/>
              <a:defRPr sz="6000" b="1" i="0" spc="-300" baseline="0">
                <a:solidFill>
                  <a:schemeClr val="accent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CONTENTS</a:t>
            </a:r>
          </a:p>
        </p:txBody>
      </p:sp>
      <p:sp>
        <p:nvSpPr>
          <p:cNvPr id="20" name="Text Placeholder 19"/>
          <p:cNvSpPr>
            <a:spLocks noGrp="1"/>
          </p:cNvSpPr>
          <p:nvPr>
            <p:ph type="body" sz="quarter" idx="19" hasCustomPrompt="1"/>
          </p:nvPr>
        </p:nvSpPr>
        <p:spPr>
          <a:xfrm>
            <a:off x="2667001" y="2032435"/>
            <a:ext cx="12795486" cy="5384365"/>
          </a:xfrm>
          <a:prstGeom prst="rect">
            <a:avLst/>
          </a:prstGeom>
        </p:spPr>
        <p:txBody>
          <a:bodyPr lIns="0" tIns="0" rIns="0" bIns="0">
            <a:normAutofit/>
          </a:bodyPr>
          <a:lstStyle>
            <a:lvl1pPr marL="0" marR="0" indent="0" algn="r" defTabSz="547673" rtl="0" eaLnBrk="1" fontAlgn="auto" latinLnBrk="0" hangingPunct="1">
              <a:lnSpc>
                <a:spcPct val="100000"/>
              </a:lnSpc>
              <a:spcBef>
                <a:spcPts val="300"/>
              </a:spcBef>
              <a:spcAft>
                <a:spcPts val="0"/>
              </a:spcAft>
              <a:buClrTx/>
              <a:buSzPct val="75000"/>
              <a:buFontTx/>
              <a:buNone/>
              <a:tabLst/>
              <a:defRPr sz="4000" b="0" i="0" spc="-151" baseline="0">
                <a:solidFill>
                  <a:srgbClr val="4687E6"/>
                </a:solidFill>
                <a:latin typeface="Helvetica" charset="0"/>
                <a:ea typeface="Helvetica" charset="0"/>
                <a:cs typeface="Helvetica" charset="0"/>
              </a:defRPr>
            </a:lvl1pPr>
            <a:lvl2pPr marL="444489" indent="0" algn="r">
              <a:spcBef>
                <a:spcPts val="300"/>
              </a:spcBef>
              <a:buNone/>
              <a:defRPr sz="4800" b="1" spc="-151">
                <a:latin typeface="Open Sans" charset="0"/>
                <a:ea typeface="Open Sans" charset="0"/>
                <a:cs typeface="Open Sans" charset="0"/>
              </a:defRPr>
            </a:lvl2pPr>
            <a:lvl3pPr marL="888978" indent="0" algn="r">
              <a:spcBef>
                <a:spcPts val="300"/>
              </a:spcBef>
              <a:buNone/>
              <a:defRPr sz="4800" b="1" spc="-151">
                <a:latin typeface="Open Sans" charset="0"/>
                <a:ea typeface="Open Sans" charset="0"/>
                <a:cs typeface="Open Sans" charset="0"/>
              </a:defRPr>
            </a:lvl3pPr>
            <a:lvl4pPr marL="1333467" indent="0" algn="r">
              <a:spcBef>
                <a:spcPts val="300"/>
              </a:spcBef>
              <a:buNone/>
              <a:defRPr sz="4800" b="1" spc="-151">
                <a:latin typeface="Open Sans" charset="0"/>
                <a:ea typeface="Open Sans" charset="0"/>
                <a:cs typeface="Open Sans" charset="0"/>
              </a:defRPr>
            </a:lvl4pPr>
            <a:lvl5pPr marL="1777956" indent="0" algn="r">
              <a:spcBef>
                <a:spcPts val="300"/>
              </a:spcBef>
              <a:buNone/>
              <a:defRPr sz="4800" b="1" spc="-151">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a:t>
            </a:r>
          </a:p>
          <a:p>
            <a:pPr lvl="0"/>
            <a:r>
              <a:rPr lang="en-US" dirty="0" err="1"/>
              <a:t>Lorem</a:t>
            </a:r>
            <a:r>
              <a:rPr lang="en-US" dirty="0"/>
              <a:t> </a:t>
            </a:r>
            <a:r>
              <a:rPr lang="en-US" dirty="0" err="1"/>
              <a:t>ipsum</a:t>
            </a:r>
            <a:r>
              <a:rPr lang="en-US" dirty="0"/>
              <a:t> dolor sit </a:t>
            </a:r>
            <a:r>
              <a:rPr lang="en-US" dirty="0" err="1"/>
              <a:t>amet</a:t>
            </a:r>
            <a:r>
              <a:rPr lang="en-US" dirty="0"/>
              <a:t> -</a:t>
            </a:r>
          </a:p>
          <a:p>
            <a:pPr lvl="0"/>
            <a:r>
              <a:rPr lang="en-US" dirty="0" err="1"/>
              <a:t>Consectetuer</a:t>
            </a:r>
            <a:r>
              <a:rPr lang="en-US" dirty="0"/>
              <a:t> </a:t>
            </a:r>
            <a:r>
              <a:rPr lang="en-US" dirty="0" err="1"/>
              <a:t>elit</a:t>
            </a:r>
            <a:r>
              <a:rPr lang="en-US" dirty="0"/>
              <a:t> - </a:t>
            </a:r>
          </a:p>
          <a:p>
            <a:pPr lvl="0"/>
            <a:r>
              <a:rPr lang="en-US" dirty="0" err="1"/>
              <a:t>Neque</a:t>
            </a:r>
            <a:r>
              <a:rPr lang="en-US" dirty="0"/>
              <a:t> </a:t>
            </a:r>
            <a:r>
              <a:rPr lang="en-US" dirty="0" err="1"/>
              <a:t>porro</a:t>
            </a:r>
            <a:r>
              <a:rPr lang="en-US" dirty="0"/>
              <a:t> </a:t>
            </a:r>
            <a:r>
              <a:rPr lang="en-US" dirty="0" err="1"/>
              <a:t>quisquam</a:t>
            </a:r>
            <a:r>
              <a:rPr lang="en-US" dirty="0"/>
              <a:t> </a:t>
            </a:r>
            <a:r>
              <a:rPr lang="en-US" dirty="0" err="1"/>
              <a:t>est</a:t>
            </a:r>
            <a:r>
              <a:rPr lang="en-US" dirty="0"/>
              <a:t>, qui </a:t>
            </a:r>
            <a:r>
              <a:rPr lang="en-US" dirty="0" err="1"/>
              <a:t>dolorem</a:t>
            </a:r>
            <a:r>
              <a:rPr lang="en-US" dirty="0"/>
              <a:t> </a:t>
            </a:r>
            <a:r>
              <a:rPr lang="en-US" dirty="0" err="1"/>
              <a:t>ipsum</a:t>
            </a:r>
            <a:r>
              <a:rPr lang="en-US" dirty="0"/>
              <a:t> -</a:t>
            </a:r>
          </a:p>
          <a:p>
            <a:pPr lvl="0"/>
            <a:r>
              <a:rPr lang="en-US" dirty="0" err="1"/>
              <a:t>Ut</a:t>
            </a:r>
            <a:r>
              <a:rPr lang="en-US" dirty="0"/>
              <a:t> </a:t>
            </a:r>
            <a:r>
              <a:rPr lang="en-US" dirty="0" err="1"/>
              <a:t>enim</a:t>
            </a:r>
            <a:r>
              <a:rPr lang="en-US" dirty="0"/>
              <a:t> ad minima </a:t>
            </a:r>
            <a:r>
              <a:rPr lang="en-US" dirty="0" err="1"/>
              <a:t>veniam</a:t>
            </a:r>
            <a:r>
              <a:rPr lang="en-US" dirty="0"/>
              <a:t>, </a:t>
            </a:r>
            <a:r>
              <a:rPr lang="en-US" dirty="0" err="1"/>
              <a:t>quis</a:t>
            </a:r>
            <a:r>
              <a:rPr lang="en-US" dirty="0"/>
              <a:t> nostrum -</a:t>
            </a:r>
          </a:p>
          <a:p>
            <a:pPr marL="0" marR="0" lvl="0" indent="0" algn="r" defTabSz="547673" rtl="0" eaLnBrk="1" fontAlgn="auto" latinLnBrk="0" hangingPunct="1">
              <a:lnSpc>
                <a:spcPct val="100000"/>
              </a:lnSpc>
              <a:spcBef>
                <a:spcPts val="300"/>
              </a:spcBef>
              <a:spcAft>
                <a:spcPts val="0"/>
              </a:spcAft>
              <a:buClrTx/>
              <a:buSzPct val="75000"/>
              <a:buFontTx/>
              <a:buNone/>
              <a:tabLst/>
              <a:defRPr/>
            </a:pPr>
            <a:r>
              <a:rPr lang="en-US" dirty="0" err="1"/>
              <a:t>Lorem</a:t>
            </a:r>
            <a:r>
              <a:rPr lang="en-US" dirty="0"/>
              <a:t> </a:t>
            </a:r>
            <a:r>
              <a:rPr lang="en-US" dirty="0" err="1"/>
              <a:t>ipsum</a:t>
            </a:r>
            <a:r>
              <a:rPr lang="en-US" dirty="0"/>
              <a:t> dolor sit </a:t>
            </a:r>
            <a:r>
              <a:rPr lang="en-US" dirty="0" err="1"/>
              <a:t>amet</a:t>
            </a:r>
            <a:r>
              <a:rPr lang="en-US" dirty="0"/>
              <a:t> -</a:t>
            </a:r>
            <a:endParaRPr lang="el-GR" dirty="0"/>
          </a:p>
          <a:p>
            <a:pPr marL="0" marR="0" lvl="0" indent="0" algn="r" defTabSz="547673" rtl="0" eaLnBrk="1" fontAlgn="auto" latinLnBrk="0" hangingPunct="1">
              <a:lnSpc>
                <a:spcPct val="100000"/>
              </a:lnSpc>
              <a:spcBef>
                <a:spcPts val="300"/>
              </a:spcBef>
              <a:spcAft>
                <a:spcPts val="0"/>
              </a:spcAft>
              <a:buClrTx/>
              <a:buSzPct val="75000"/>
              <a:buFontTx/>
              <a:buNone/>
              <a:tabLst/>
              <a:defRPr/>
            </a:pPr>
            <a:r>
              <a:rPr lang="en-US" dirty="0" err="1"/>
              <a:t>Quisquam</a:t>
            </a:r>
            <a:r>
              <a:rPr lang="en-US" dirty="0"/>
              <a:t> </a:t>
            </a:r>
            <a:r>
              <a:rPr lang="en-US" dirty="0" err="1"/>
              <a:t>est</a:t>
            </a:r>
            <a:r>
              <a:rPr lang="en-US" dirty="0"/>
              <a:t>, qui </a:t>
            </a:r>
            <a:r>
              <a:rPr lang="en-US" dirty="0" err="1"/>
              <a:t>dolorem</a:t>
            </a:r>
            <a:r>
              <a:rPr lang="en-US" dirty="0"/>
              <a:t> </a:t>
            </a:r>
            <a:r>
              <a:rPr lang="en-US" dirty="0" err="1"/>
              <a:t>ipsum</a:t>
            </a:r>
            <a:r>
              <a:rPr lang="en-US" dirty="0"/>
              <a:t> -</a:t>
            </a:r>
          </a:p>
          <a:p>
            <a:pPr marL="0" marR="0" lvl="0" indent="0" algn="r" defTabSz="547673" rtl="0" eaLnBrk="1" fontAlgn="auto" latinLnBrk="0" hangingPunct="1">
              <a:lnSpc>
                <a:spcPct val="100000"/>
              </a:lnSpc>
              <a:spcBef>
                <a:spcPts val="300"/>
              </a:spcBef>
              <a:spcAft>
                <a:spcPts val="0"/>
              </a:spcAft>
              <a:buClrTx/>
              <a:buSzPct val="75000"/>
              <a:buFontTx/>
              <a:buNone/>
              <a:tabLst/>
              <a:defRPr/>
            </a:pPr>
            <a:r>
              <a:rPr lang="en-US" dirty="0" err="1"/>
              <a:t>Neque</a:t>
            </a:r>
            <a:r>
              <a:rPr lang="en-US" dirty="0"/>
              <a:t> </a:t>
            </a:r>
            <a:r>
              <a:rPr lang="en-US" dirty="0" err="1"/>
              <a:t>veniam</a:t>
            </a:r>
            <a:r>
              <a:rPr lang="en-US" dirty="0"/>
              <a:t>, </a:t>
            </a:r>
            <a:r>
              <a:rPr lang="en-US" dirty="0" err="1"/>
              <a:t>porro</a:t>
            </a:r>
            <a:r>
              <a:rPr lang="en-US" dirty="0"/>
              <a:t> </a:t>
            </a:r>
            <a:r>
              <a:rPr lang="en-US" dirty="0" err="1"/>
              <a:t>est</a:t>
            </a:r>
            <a:r>
              <a:rPr lang="en-US" dirty="0"/>
              <a:t> sit -</a:t>
            </a:r>
          </a:p>
        </p:txBody>
      </p:sp>
      <p:sp>
        <p:nvSpPr>
          <p:cNvPr id="11" name="Footer Placeholder 9"/>
          <p:cNvSpPr>
            <a:spLocks noGrp="1"/>
          </p:cNvSpPr>
          <p:nvPr>
            <p:ph type="ftr" sz="quarter" idx="18"/>
          </p:nvPr>
        </p:nvSpPr>
        <p:spPr>
          <a:xfrm>
            <a:off x="7246916" y="8416031"/>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mn-lt"/>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10" name="Slide Number Placeholder 2"/>
          <p:cNvSpPr>
            <a:spLocks noGrp="1"/>
          </p:cNvSpPr>
          <p:nvPr>
            <p:ph type="sldNum" sz="quarter" idx="4"/>
          </p:nvPr>
        </p:nvSpPr>
        <p:spPr>
          <a:xfrm>
            <a:off x="15571303" y="8416030"/>
            <a:ext cx="508000" cy="376237"/>
          </a:xfrm>
          <a:prstGeom prst="rect">
            <a:avLst/>
          </a:prstGeom>
        </p:spPr>
        <p:txBody>
          <a:bodyPr vert="horz" lIns="91440" tIns="45720" rIns="91440" bIns="45720" rtlCol="0" anchor="ctr"/>
          <a:lstStyle>
            <a:lvl1pPr algn="r">
              <a:defRPr sz="1400">
                <a:solidFill>
                  <a:schemeClr val="tx1">
                    <a:tint val="75000"/>
                  </a:schemeClr>
                </a:solidFill>
                <a:latin typeface="+mn-lt"/>
                <a:ea typeface="Calibri" charset="0"/>
                <a:cs typeface="Calibri" charset="0"/>
              </a:defRPr>
            </a:lvl1pPr>
          </a:lstStyle>
          <a:p>
            <a:fld id="{CA77D4BE-F539-D04A-8CB9-4B543B2D7FFD}" type="slidenum">
              <a:rPr lang="en-GB" smtClean="0"/>
              <a:pPr/>
              <a:t>‹N›</a:t>
            </a:fld>
            <a:endParaRPr lang="en-GB"/>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2673320184"/>
      </p:ext>
    </p:extLst>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Chapter">
    <p:spTree>
      <p:nvGrpSpPr>
        <p:cNvPr id="1" name=""/>
        <p:cNvGrpSpPr/>
        <p:nvPr/>
      </p:nvGrpSpPr>
      <p:grpSpPr>
        <a:xfrm>
          <a:off x="0" y="0"/>
          <a:ext cx="0" cy="0"/>
          <a:chOff x="0" y="0"/>
          <a:chExt cx="0" cy="0"/>
        </a:xfrm>
      </p:grpSpPr>
      <p:sp>
        <p:nvSpPr>
          <p:cNvPr id="7" name="Rectangle 6"/>
          <p:cNvSpPr/>
          <p:nvPr userDrawn="1"/>
        </p:nvSpPr>
        <p:spPr>
          <a:xfrm>
            <a:off x="-1123" y="0"/>
            <a:ext cx="16256000" cy="9144000"/>
          </a:xfrm>
          <a:prstGeom prst="rect">
            <a:avLst/>
          </a:prstGeom>
          <a:gradFill flip="none" rotWithShape="1">
            <a:gsLst>
              <a:gs pos="1000">
                <a:schemeClr val="accent1"/>
              </a:gs>
              <a:gs pos="100000">
                <a:schemeClr val="accent3"/>
              </a:gs>
            </a:gsLst>
            <a:lin ang="3600000" scaled="0"/>
            <a:tileRect/>
          </a:gradFill>
          <a:ln w="3175" cap="flat">
            <a:noFill/>
            <a:miter lim="400000"/>
          </a:ln>
          <a:effectLst>
            <a:outerShdw blurRad="25400" dist="127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norm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1" i="0" u="none" strike="noStrike" cap="none" spc="0" normalizeH="0" baseline="0">
              <a:ln>
                <a:noFill/>
              </a:ln>
              <a:solidFill>
                <a:srgbClr val="FFFFFF"/>
              </a:solidFill>
              <a:effectLst/>
              <a:uFillTx/>
              <a:latin typeface="Helvetica" charset="0"/>
              <a:ea typeface="Helvetica" charset="0"/>
              <a:cs typeface="Helvetica" charset="0"/>
              <a:sym typeface="Helvetica Light"/>
            </a:endParaRPr>
          </a:p>
        </p:txBody>
      </p:sp>
      <p:sp>
        <p:nvSpPr>
          <p:cNvPr id="23" name="Text Placeholder 25"/>
          <p:cNvSpPr>
            <a:spLocks noGrp="1"/>
          </p:cNvSpPr>
          <p:nvPr>
            <p:ph type="body" sz="quarter" idx="10" hasCustomPrompt="1"/>
          </p:nvPr>
        </p:nvSpPr>
        <p:spPr>
          <a:xfrm>
            <a:off x="1354655" y="1783830"/>
            <a:ext cx="13545568" cy="5576340"/>
          </a:xfrm>
          <a:prstGeom prst="rect">
            <a:avLst/>
          </a:prstGeom>
        </p:spPr>
        <p:txBody>
          <a:bodyPr wrap="square" lIns="0" tIns="0" rIns="0" bIns="0" anchor="ctr" anchorCtr="1">
            <a:normAutofit/>
          </a:bodyPr>
          <a:lstStyle>
            <a:lvl1pPr marL="0" indent="0" algn="ctr">
              <a:lnSpc>
                <a:spcPct val="100000"/>
              </a:lnSpc>
              <a:spcBef>
                <a:spcPts val="0"/>
              </a:spcBef>
              <a:buNone/>
              <a:defRPr sz="11500" b="1"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CHAPTER</a:t>
            </a: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3044484" y="4825316"/>
            <a:ext cx="2568314" cy="3852472"/>
          </a:xfrm>
          <a:prstGeom prst="rect">
            <a:avLst/>
          </a:prstGeom>
        </p:spPr>
      </p:pic>
      <p:pic>
        <p:nvPicPr>
          <p:cNvPr id="9" name="Picture 8"/>
          <p:cNvPicPr>
            <a:picLocks noChangeAspect="1"/>
          </p:cNvPicPr>
          <p:nvPr userDrawn="1"/>
        </p:nvPicPr>
        <p:blipFill>
          <a:blip r:embed="rId2">
            <a:alphaModFix/>
            <a:extLst>
              <a:ext uri="{28A0092B-C50C-407E-A947-70E740481C1C}">
                <a14:useLocalDpi xmlns:a14="http://schemas.microsoft.com/office/drawing/2010/main" val="0"/>
              </a:ext>
            </a:extLst>
          </a:blip>
          <a:stretch>
            <a:fillRect/>
          </a:stretch>
        </p:blipFill>
        <p:spPr>
          <a:xfrm rot="5400000">
            <a:off x="642079" y="-642079"/>
            <a:ext cx="2568314" cy="3852472"/>
          </a:xfrm>
          <a:prstGeom prst="rect">
            <a:avLst/>
          </a:prstGeom>
        </p:spPr>
      </p:pic>
      <p:sp>
        <p:nvSpPr>
          <p:cNvPr id="25" name="Rectangle 24"/>
          <p:cNvSpPr/>
          <p:nvPr userDrawn="1"/>
        </p:nvSpPr>
        <p:spPr>
          <a:xfrm>
            <a:off x="0" y="8026400"/>
            <a:ext cx="16256000" cy="1117600"/>
          </a:xfrm>
          <a:prstGeom prst="rect">
            <a:avLst/>
          </a:prstGeom>
          <a:solidFill>
            <a:schemeClr val="bg1"/>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2" name="Footer Placeholder 9"/>
          <p:cNvSpPr>
            <a:spLocks noGrp="1"/>
          </p:cNvSpPr>
          <p:nvPr>
            <p:ph type="ftr" sz="quarter" idx="18"/>
          </p:nvPr>
        </p:nvSpPr>
        <p:spPr>
          <a:xfrm>
            <a:off x="7246916" y="8416031"/>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600" b="0" i="0" spc="0">
                <a:solidFill>
                  <a:schemeClr val="bg2">
                    <a:lumMod val="50000"/>
                  </a:schemeClr>
                </a:solidFill>
                <a:latin typeface="Open Sans Light" charset="0"/>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2964" y="8213185"/>
            <a:ext cx="2076544" cy="741219"/>
          </a:xfrm>
          <a:prstGeom prst="rect">
            <a:avLst/>
          </a:prstGeom>
        </p:spPr>
      </p:pic>
      <p:sp>
        <p:nvSpPr>
          <p:cNvPr id="15" name="Slide Number Placeholder 2"/>
          <p:cNvSpPr>
            <a:spLocks noGrp="1"/>
          </p:cNvSpPr>
          <p:nvPr>
            <p:ph type="sldNum" sz="quarter" idx="4"/>
          </p:nvPr>
        </p:nvSpPr>
        <p:spPr>
          <a:xfrm>
            <a:off x="15571303" y="8416030"/>
            <a:ext cx="508000" cy="376237"/>
          </a:xfrm>
          <a:prstGeom prst="rect">
            <a:avLst/>
          </a:prstGeom>
        </p:spPr>
        <p:txBody>
          <a:bodyPr vert="horz" lIns="91440" tIns="45720" rIns="91440" bIns="45720" rtlCol="0" anchor="ctr"/>
          <a:lstStyle>
            <a:lvl1pPr algn="r">
              <a:defRPr sz="1400">
                <a:solidFill>
                  <a:schemeClr val="tx1">
                    <a:tint val="75000"/>
                  </a:schemeClr>
                </a:solidFill>
                <a:latin typeface="Calibri" charset="0"/>
                <a:ea typeface="Calibri" charset="0"/>
                <a:cs typeface="Calibri" charset="0"/>
              </a:defRPr>
            </a:lvl1pPr>
          </a:lstStyle>
          <a:p>
            <a:fld id="{CA77D4BE-F539-D04A-8CB9-4B543B2D7FFD}" type="slidenum">
              <a:rPr lang="en-GB" smtClean="0"/>
              <a:pPr/>
              <a:t>‹N›</a:t>
            </a:fld>
            <a:endParaRPr lang="en-GB"/>
          </a:p>
        </p:txBody>
      </p:sp>
      <p:pic>
        <p:nvPicPr>
          <p:cNvPr id="16" name="Picture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878386713"/>
      </p:ext>
    </p:extLst>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s + Tex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22543" y="0"/>
            <a:ext cx="16233457" cy="9144000"/>
          </a:xfrm>
          <a:prstGeom prst="rect">
            <a:avLst/>
          </a:prstGeom>
        </p:spPr>
      </p:pic>
      <p:sp>
        <p:nvSpPr>
          <p:cNvPr id="30" name="Text Placeholder 15"/>
          <p:cNvSpPr>
            <a:spLocks noGrp="1"/>
          </p:cNvSpPr>
          <p:nvPr>
            <p:ph type="body" sz="quarter" idx="21" hasCustomPrompt="1"/>
          </p:nvPr>
        </p:nvSpPr>
        <p:spPr>
          <a:xfrm>
            <a:off x="723900" y="792163"/>
            <a:ext cx="12872179" cy="609600"/>
          </a:xfrm>
          <a:prstGeom prst="rect">
            <a:avLst/>
          </a:prstGeom>
        </p:spPr>
        <p:txBody>
          <a:bodyPr lIns="0" tIns="0" rIns="0" bIns="0" anchor="ctr" anchorCtr="0">
            <a:normAutofit/>
          </a:bodyPr>
          <a:lstStyle>
            <a:lvl1pPr marL="0" indent="0">
              <a:buNone/>
              <a:defRPr sz="4800" b="1" i="0" spc="-151" baseline="0">
                <a:solidFill>
                  <a:schemeClr val="accent2"/>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Light Blue Title.</a:t>
            </a:r>
          </a:p>
        </p:txBody>
      </p:sp>
      <p:sp>
        <p:nvSpPr>
          <p:cNvPr id="31" name="Text Placeholder 15"/>
          <p:cNvSpPr>
            <a:spLocks noGrp="1"/>
          </p:cNvSpPr>
          <p:nvPr>
            <p:ph type="body" sz="quarter" idx="22" hasCustomPrompt="1"/>
          </p:nvPr>
        </p:nvSpPr>
        <p:spPr>
          <a:xfrm>
            <a:off x="723900" y="1412763"/>
            <a:ext cx="12872179" cy="883201"/>
          </a:xfrm>
          <a:prstGeom prst="rect">
            <a:avLst/>
          </a:prstGeom>
        </p:spPr>
        <p:txBody>
          <a:bodyPr lIns="0" tIns="180000" rIns="0" bIns="180000" numCol="1" spcCol="450000" anchor="t" anchorCtr="0">
            <a:normAutofit/>
          </a:bodyPr>
          <a:lstStyle>
            <a:lvl1pPr marL="0" indent="0" algn="l">
              <a:buNone/>
              <a:defRPr sz="2800" b="0" i="0" spc="-150" baseline="0">
                <a:solidFill>
                  <a:schemeClr val="bg2">
                    <a:lumMod val="25000"/>
                  </a:schemeClr>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
        <p:nvSpPr>
          <p:cNvPr id="19" name="Text Placeholder 15"/>
          <p:cNvSpPr>
            <a:spLocks noGrp="1"/>
          </p:cNvSpPr>
          <p:nvPr>
            <p:ph type="body" sz="quarter" idx="25" hasCustomPrompt="1"/>
          </p:nvPr>
        </p:nvSpPr>
        <p:spPr>
          <a:xfrm>
            <a:off x="723900" y="2306964"/>
            <a:ext cx="12872179" cy="609600"/>
          </a:xfrm>
          <a:prstGeom prst="rect">
            <a:avLst/>
          </a:prstGeom>
        </p:spPr>
        <p:txBody>
          <a:bodyPr lIns="0" tIns="0" rIns="0" bIns="0" anchor="ctr" anchorCtr="0">
            <a:normAutofit/>
          </a:bodyPr>
          <a:lstStyle>
            <a:lvl1pPr marL="0" indent="0">
              <a:buNone/>
              <a:defRPr sz="4800" b="1" i="0" spc="-151" baseline="0">
                <a:solidFill>
                  <a:schemeClr val="accent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Dark Blue Title.</a:t>
            </a:r>
          </a:p>
        </p:txBody>
      </p:sp>
      <p:sp>
        <p:nvSpPr>
          <p:cNvPr id="20" name="Text Placeholder 15"/>
          <p:cNvSpPr>
            <a:spLocks noGrp="1"/>
          </p:cNvSpPr>
          <p:nvPr>
            <p:ph type="body" sz="quarter" idx="26" hasCustomPrompt="1"/>
          </p:nvPr>
        </p:nvSpPr>
        <p:spPr>
          <a:xfrm>
            <a:off x="723900" y="3799765"/>
            <a:ext cx="12872179" cy="609600"/>
          </a:xfrm>
          <a:prstGeom prst="rect">
            <a:avLst/>
          </a:prstGeom>
        </p:spPr>
        <p:txBody>
          <a:bodyPr lIns="0" tIns="0" rIns="0" bIns="0" anchor="ctr" anchorCtr="0">
            <a:noAutofit/>
          </a:bodyPr>
          <a:lstStyle>
            <a:lvl1pPr marL="0" indent="0">
              <a:buNone/>
              <a:defRPr sz="4800" b="1" i="0" spc="-151" baseline="0">
                <a:solidFill>
                  <a:schemeClr val="accent6"/>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Red Title.</a:t>
            </a:r>
          </a:p>
        </p:txBody>
      </p:sp>
      <p:sp>
        <p:nvSpPr>
          <p:cNvPr id="40" name="Text Placeholder 15"/>
          <p:cNvSpPr>
            <a:spLocks noGrp="1"/>
          </p:cNvSpPr>
          <p:nvPr>
            <p:ph type="body" sz="quarter" idx="27" hasCustomPrompt="1"/>
          </p:nvPr>
        </p:nvSpPr>
        <p:spPr>
          <a:xfrm>
            <a:off x="723900" y="2916564"/>
            <a:ext cx="12872179" cy="883201"/>
          </a:xfrm>
          <a:prstGeom prst="rect">
            <a:avLst/>
          </a:prstGeom>
        </p:spPr>
        <p:txBody>
          <a:bodyPr lIns="0" tIns="180000" rIns="0" bIns="180000" numCol="1" spcCol="450000" anchor="t" anchorCtr="0">
            <a:normAutofit/>
          </a:bodyPr>
          <a:lstStyle>
            <a:lvl1pPr marL="0" indent="0" algn="l">
              <a:buNone/>
              <a:defRPr sz="2800" b="0" i="0" spc="-150" baseline="0">
                <a:solidFill>
                  <a:schemeClr val="bg2">
                    <a:lumMod val="25000"/>
                  </a:schemeClr>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
        <p:nvSpPr>
          <p:cNvPr id="42" name="Text Placeholder 15"/>
          <p:cNvSpPr>
            <a:spLocks noGrp="1"/>
          </p:cNvSpPr>
          <p:nvPr>
            <p:ph type="body" sz="quarter" idx="28" hasCustomPrompt="1"/>
          </p:nvPr>
        </p:nvSpPr>
        <p:spPr>
          <a:xfrm>
            <a:off x="723900" y="4414127"/>
            <a:ext cx="12872179" cy="883201"/>
          </a:xfrm>
          <a:prstGeom prst="rect">
            <a:avLst/>
          </a:prstGeom>
        </p:spPr>
        <p:txBody>
          <a:bodyPr lIns="0" tIns="180000" rIns="0" bIns="180000" numCol="1" spcCol="450000" anchor="t" anchorCtr="0">
            <a:normAutofit/>
          </a:bodyPr>
          <a:lstStyle>
            <a:lvl1pPr marL="0" indent="0" algn="l">
              <a:buNone/>
              <a:defRPr sz="2800" b="0" i="0" spc="-150" baseline="0">
                <a:solidFill>
                  <a:schemeClr val="bg2">
                    <a:lumMod val="25000"/>
                  </a:schemeClr>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
        <p:nvSpPr>
          <p:cNvPr id="21" name="Footer Placeholder 9"/>
          <p:cNvSpPr>
            <a:spLocks noGrp="1"/>
          </p:cNvSpPr>
          <p:nvPr>
            <p:ph type="ftr" sz="quarter" idx="18"/>
          </p:nvPr>
        </p:nvSpPr>
        <p:spPr>
          <a:xfrm>
            <a:off x="7246916" y="8551495"/>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Open Sans Light" charset="0"/>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22"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4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4293292362"/>
      </p:ext>
    </p:extLst>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_Bullets">
    <p:spTree>
      <p:nvGrpSpPr>
        <p:cNvPr id="1" name=""/>
        <p:cNvGrpSpPr/>
        <p:nvPr/>
      </p:nvGrpSpPr>
      <p:grpSpPr>
        <a:xfrm>
          <a:off x="0" y="0"/>
          <a:ext cx="0" cy="0"/>
          <a:chOff x="0" y="0"/>
          <a:chExt cx="0" cy="0"/>
        </a:xfrm>
      </p:grpSpPr>
      <p:sp>
        <p:nvSpPr>
          <p:cNvPr id="28" name="Text Placeholder 27"/>
          <p:cNvSpPr>
            <a:spLocks noGrp="1"/>
          </p:cNvSpPr>
          <p:nvPr>
            <p:ph type="body" sz="quarter" idx="11" hasCustomPrompt="1"/>
          </p:nvPr>
        </p:nvSpPr>
        <p:spPr>
          <a:xfrm>
            <a:off x="723899" y="1484025"/>
            <a:ext cx="13517717" cy="6112925"/>
          </a:xfrm>
          <a:prstGeom prst="rect">
            <a:avLst/>
          </a:prstGeom>
        </p:spPr>
        <p:txBody>
          <a:bodyPr lIns="0" tIns="180000" rIns="0" bIns="0">
            <a:normAutofit/>
          </a:bodyPr>
          <a:lstStyle>
            <a:lvl1pPr marL="395101" indent="-395101">
              <a:lnSpc>
                <a:spcPct val="100000"/>
              </a:lnSpc>
              <a:spcBef>
                <a:spcPts val="1200"/>
              </a:spcBef>
              <a:buClr>
                <a:schemeClr val="tx2"/>
              </a:buClr>
              <a:buSzPct val="85000"/>
              <a:buFont typeface="Arial" charset="0"/>
              <a:buChar char="•"/>
              <a:defRPr sz="4400" b="1" i="0" spc="-151">
                <a:solidFill>
                  <a:schemeClr val="tx2"/>
                </a:solidFill>
                <a:latin typeface="Helvetica" charset="0"/>
                <a:ea typeface="Helvetica" charset="0"/>
                <a:cs typeface="Helvetica" charset="0"/>
              </a:defRPr>
            </a:lvl1pPr>
            <a:lvl2pPr>
              <a:lnSpc>
                <a:spcPct val="100000"/>
              </a:lnSpc>
              <a:spcBef>
                <a:spcPts val="0"/>
              </a:spcBef>
              <a:buClr>
                <a:srgbClr val="4687E6"/>
              </a:buClr>
              <a:buSzPct val="85000"/>
              <a:defRPr sz="3200" b="0" i="0" spc="-151">
                <a:solidFill>
                  <a:schemeClr val="tx1">
                    <a:lumMod val="75000"/>
                    <a:lumOff val="25000"/>
                  </a:schemeClr>
                </a:solidFill>
                <a:latin typeface="Helvetica" charset="0"/>
                <a:ea typeface="Helvetica" charset="0"/>
                <a:cs typeface="Helvetica" charset="0"/>
              </a:defRPr>
            </a:lvl2pPr>
            <a:lvl3pPr>
              <a:lnSpc>
                <a:spcPct val="100000"/>
              </a:lnSpc>
              <a:spcBef>
                <a:spcPts val="600"/>
              </a:spcBef>
              <a:buClr>
                <a:schemeClr val="accent6"/>
              </a:buClr>
              <a:buSzPct val="85000"/>
              <a:defRPr sz="3000" b="0" i="0" spc="-51" baseline="0">
                <a:solidFill>
                  <a:srgbClr val="0070C0"/>
                </a:solidFill>
                <a:latin typeface="Helvetica" charset="0"/>
                <a:ea typeface="Helvetica" charset="0"/>
                <a:cs typeface="Helvetica" charset="0"/>
              </a:defRPr>
            </a:lvl3pPr>
          </a:lstStyle>
          <a:p>
            <a:pPr lvl="0"/>
            <a:r>
              <a:rPr lang="en-US" dirty="0"/>
              <a:t>Bullet</a:t>
            </a:r>
          </a:p>
          <a:p>
            <a:pPr lvl="1"/>
            <a:r>
              <a:rPr lang="en-US" dirty="0"/>
              <a:t>Bullet Second Level</a:t>
            </a:r>
          </a:p>
          <a:p>
            <a:pPr lvl="2"/>
            <a:r>
              <a:rPr lang="en-US" dirty="0"/>
              <a:t>Bullet Third Level</a:t>
            </a:r>
          </a:p>
        </p:txBody>
      </p:sp>
      <p:sp>
        <p:nvSpPr>
          <p:cNvPr id="11" name="Text Placeholder 15"/>
          <p:cNvSpPr>
            <a:spLocks noGrp="1"/>
          </p:cNvSpPr>
          <p:nvPr>
            <p:ph type="body" sz="quarter" idx="21" hasCustomPrompt="1"/>
          </p:nvPr>
        </p:nvSpPr>
        <p:spPr>
          <a:xfrm>
            <a:off x="711200" y="338668"/>
            <a:ext cx="13530416" cy="1145358"/>
          </a:xfrm>
          <a:prstGeom prst="rect">
            <a:avLst/>
          </a:prstGeom>
        </p:spPr>
        <p:txBody>
          <a:bodyPr lIns="0" tIns="0" rIns="0" bIns="0" anchor="ctr" anchorCtr="0">
            <a:normAutofit/>
          </a:bodyPr>
          <a:lstStyle>
            <a:lvl1pPr marL="0" indent="0">
              <a:buNone/>
              <a:defRPr sz="54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Bullet points</a:t>
            </a:r>
          </a:p>
        </p:txBody>
      </p:sp>
      <p:sp>
        <p:nvSpPr>
          <p:cNvPr id="9" name="Footer Placeholder 9"/>
          <p:cNvSpPr>
            <a:spLocks noGrp="1"/>
          </p:cNvSpPr>
          <p:nvPr>
            <p:ph type="ftr" sz="quarter" idx="18"/>
          </p:nvPr>
        </p:nvSpPr>
        <p:spPr>
          <a:xfrm>
            <a:off x="7246916" y="8551495"/>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Open Sans Light" charset="0"/>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10"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4078515376"/>
      </p:ext>
    </p:extLst>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hapter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0" y="0"/>
            <a:ext cx="16256000" cy="9156698"/>
          </a:xfrm>
          <a:prstGeom prst="rect">
            <a:avLst/>
          </a:prstGeom>
        </p:spPr>
      </p:pic>
      <p:sp>
        <p:nvSpPr>
          <p:cNvPr id="8" name="Text Placeholder 25"/>
          <p:cNvSpPr>
            <a:spLocks noGrp="1"/>
          </p:cNvSpPr>
          <p:nvPr>
            <p:ph type="body" sz="quarter" idx="11" hasCustomPrompt="1"/>
          </p:nvPr>
        </p:nvSpPr>
        <p:spPr>
          <a:xfrm>
            <a:off x="2269067" y="792163"/>
            <a:ext cx="11751733" cy="7502312"/>
          </a:xfrm>
          <a:prstGeom prst="rect">
            <a:avLst/>
          </a:prstGeom>
        </p:spPr>
        <p:txBody>
          <a:bodyPr wrap="square" lIns="0" tIns="0" rIns="0" bIns="0" anchor="ctr" anchorCtr="1">
            <a:normAutofit/>
          </a:bodyPr>
          <a:lstStyle>
            <a:lvl1pPr marL="0" indent="0" algn="ctr">
              <a:lnSpc>
                <a:spcPct val="85000"/>
              </a:lnSpc>
              <a:spcBef>
                <a:spcPts val="0"/>
              </a:spcBef>
              <a:buNone/>
              <a:defRPr sz="11500" b="1" i="0" spc="-300" baseline="0">
                <a:solidFill>
                  <a:schemeClr val="accent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2. LOREM IPSUM CHAPTER </a:t>
            </a:r>
          </a:p>
        </p:txBody>
      </p:sp>
    </p:spTree>
    <p:extLst>
      <p:ext uri="{BB962C8B-B14F-4D97-AF65-F5344CB8AC3E}">
        <p14:creationId xmlns:p14="http://schemas.microsoft.com/office/powerpoint/2010/main" val="435290197"/>
      </p:ext>
    </p:extLst>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ext + Focus">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 y="0"/>
            <a:ext cx="16233457" cy="9144000"/>
          </a:xfrm>
          <a:prstGeom prst="rect">
            <a:avLst/>
          </a:prstGeom>
        </p:spPr>
      </p:pic>
      <p:sp>
        <p:nvSpPr>
          <p:cNvPr id="30" name="Text Placeholder 15"/>
          <p:cNvSpPr>
            <a:spLocks noGrp="1"/>
          </p:cNvSpPr>
          <p:nvPr>
            <p:ph type="body" sz="quarter" idx="21" hasCustomPrompt="1"/>
          </p:nvPr>
        </p:nvSpPr>
        <p:spPr>
          <a:xfrm>
            <a:off x="723900" y="508000"/>
            <a:ext cx="12872179" cy="1244437"/>
          </a:xfrm>
          <a:prstGeom prst="rect">
            <a:avLst/>
          </a:prstGeom>
        </p:spPr>
        <p:txBody>
          <a:bodyPr lIns="0" tIns="0" rIns="0" bIns="0" anchor="ctr" anchorCtr="0">
            <a:normAutofit/>
          </a:bodyPr>
          <a:lstStyle>
            <a:lvl1pPr marL="0" indent="0">
              <a:buNone/>
              <a:defRPr sz="48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Text Block with Columns and Focus Point</a:t>
            </a:r>
          </a:p>
        </p:txBody>
      </p:sp>
      <p:sp>
        <p:nvSpPr>
          <p:cNvPr id="31" name="Text Placeholder 15"/>
          <p:cNvSpPr>
            <a:spLocks noGrp="1"/>
          </p:cNvSpPr>
          <p:nvPr>
            <p:ph type="body" sz="quarter" idx="22" hasCustomPrompt="1"/>
          </p:nvPr>
        </p:nvSpPr>
        <p:spPr>
          <a:xfrm>
            <a:off x="723900" y="1752437"/>
            <a:ext cx="13381038" cy="5650996"/>
          </a:xfrm>
          <a:prstGeom prst="rect">
            <a:avLst/>
          </a:prstGeom>
        </p:spPr>
        <p:txBody>
          <a:bodyPr lIns="0" tIns="180000" rIns="0" bIns="180000" numCol="2" spcCol="720000" anchor="t" anchorCtr="0">
            <a:normAutofit/>
          </a:bodyPr>
          <a:lstStyle>
            <a:lvl1pPr marL="0" indent="0" algn="l">
              <a:buNone/>
              <a:defRPr sz="26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 </a:t>
            </a:r>
            <a:r>
              <a:rPr lang="en-US" dirty="0" err="1"/>
              <a:t>eget</a:t>
            </a:r>
            <a:r>
              <a:rPr lang="en-US" dirty="0"/>
              <a:t> dolor. </a:t>
            </a:r>
            <a:r>
              <a:rPr lang="en-US" dirty="0" err="1"/>
              <a:t>Aenean</a:t>
            </a:r>
            <a:r>
              <a:rPr lang="en-US" dirty="0"/>
              <a:t> </a:t>
            </a:r>
            <a:r>
              <a:rPr lang="en-US" dirty="0" err="1"/>
              <a:t>massa</a:t>
            </a:r>
            <a:r>
              <a:rPr lang="en-US" dirty="0"/>
              <a:t>. Cum </a:t>
            </a:r>
            <a:r>
              <a:rPr lang="en-US" dirty="0" err="1"/>
              <a:t>sociis</a:t>
            </a:r>
            <a:r>
              <a:rPr lang="en-US" dirty="0"/>
              <a:t> </a:t>
            </a:r>
            <a:r>
              <a:rPr lang="en-US" dirty="0" err="1"/>
              <a:t>natoque</a:t>
            </a:r>
            <a:r>
              <a:rPr lang="en-US" dirty="0"/>
              <a:t> </a:t>
            </a:r>
            <a:r>
              <a:rPr lang="en-US" dirty="0" err="1"/>
              <a:t>penatibus</a:t>
            </a:r>
            <a:r>
              <a:rPr lang="en-US" dirty="0"/>
              <a:t> et </a:t>
            </a:r>
            <a:r>
              <a:rPr lang="en-US" dirty="0" err="1"/>
              <a:t>magnis</a:t>
            </a:r>
            <a:r>
              <a:rPr lang="en-US" dirty="0"/>
              <a:t> dis parturient </a:t>
            </a:r>
            <a:r>
              <a:rPr lang="en-US" dirty="0" err="1"/>
              <a:t>montes</a:t>
            </a:r>
            <a:r>
              <a:rPr lang="en-US" dirty="0"/>
              <a:t>, </a:t>
            </a:r>
            <a:r>
              <a:rPr lang="en-US" dirty="0" err="1"/>
              <a:t>nascetur</a:t>
            </a:r>
            <a:r>
              <a:rPr lang="en-US" dirty="0"/>
              <a:t> </a:t>
            </a:r>
            <a:r>
              <a:rPr lang="en-US" dirty="0" err="1"/>
              <a:t>ridiculus</a:t>
            </a:r>
            <a:r>
              <a:rPr lang="en-US" dirty="0"/>
              <a:t> mus. </a:t>
            </a:r>
            <a:r>
              <a:rPr lang="en-US" dirty="0" err="1"/>
              <a:t>Donec</a:t>
            </a:r>
            <a:r>
              <a:rPr lang="en-US" dirty="0"/>
              <a:t> quam </a:t>
            </a:r>
            <a:r>
              <a:rPr lang="en-US" dirty="0" err="1"/>
              <a:t>felis</a:t>
            </a:r>
            <a:r>
              <a:rPr lang="en-US" dirty="0"/>
              <a:t>, </a:t>
            </a:r>
            <a:r>
              <a:rPr lang="en-US" dirty="0" err="1"/>
              <a:t>ultricies</a:t>
            </a:r>
            <a:r>
              <a:rPr lang="en-US" dirty="0"/>
              <a:t> </a:t>
            </a:r>
            <a:r>
              <a:rPr lang="en-US" dirty="0" err="1"/>
              <a:t>nec</a:t>
            </a:r>
            <a:r>
              <a:rPr lang="en-US" dirty="0"/>
              <a:t>, </a:t>
            </a:r>
            <a:r>
              <a:rPr lang="en-US" dirty="0" err="1"/>
              <a:t>pellentesque</a:t>
            </a:r>
            <a:r>
              <a:rPr lang="en-US" dirty="0"/>
              <a:t> </a:t>
            </a:r>
            <a:r>
              <a:rPr lang="en-US" dirty="0" err="1"/>
              <a:t>eu</a:t>
            </a:r>
            <a:r>
              <a:rPr lang="en-US" dirty="0"/>
              <a:t>, </a:t>
            </a:r>
            <a:r>
              <a:rPr lang="en-US" dirty="0" err="1"/>
              <a:t>pretium</a:t>
            </a:r>
            <a:r>
              <a:rPr lang="en-US" dirty="0"/>
              <a:t> </a:t>
            </a:r>
            <a:r>
              <a:rPr lang="en-US" dirty="0" err="1"/>
              <a:t>quis</a:t>
            </a:r>
            <a:r>
              <a:rPr lang="en-US" dirty="0"/>
              <a:t>, sem. </a:t>
            </a:r>
            <a:r>
              <a:rPr lang="en-US" dirty="0" err="1"/>
              <a:t>Nulla</a:t>
            </a:r>
            <a:r>
              <a:rPr lang="en-US" dirty="0"/>
              <a:t> </a:t>
            </a:r>
            <a:r>
              <a:rPr lang="en-US" dirty="0" err="1"/>
              <a:t>consequat</a:t>
            </a:r>
            <a:r>
              <a:rPr lang="en-US" dirty="0"/>
              <a:t> </a:t>
            </a:r>
            <a:r>
              <a:rPr lang="en-US" dirty="0" err="1"/>
              <a:t>massa</a:t>
            </a:r>
            <a:r>
              <a:rPr lang="en-US" dirty="0"/>
              <a:t> </a:t>
            </a:r>
            <a:r>
              <a:rPr lang="en-US" dirty="0" err="1"/>
              <a:t>quis</a:t>
            </a:r>
            <a:r>
              <a:rPr lang="en-US" dirty="0"/>
              <a:t> </a:t>
            </a:r>
            <a:r>
              <a:rPr lang="en-US" dirty="0" err="1"/>
              <a:t>enim</a:t>
            </a:r>
            <a:r>
              <a:rPr lang="en-US" dirty="0"/>
              <a:t>. </a:t>
            </a:r>
            <a:r>
              <a:rPr lang="en-US" dirty="0" err="1"/>
              <a:t>Donec</a:t>
            </a:r>
            <a:r>
              <a:rPr lang="en-US" dirty="0"/>
              <a:t> </a:t>
            </a:r>
            <a:r>
              <a:rPr lang="en-US" dirty="0" err="1"/>
              <a:t>pede</a:t>
            </a:r>
            <a:r>
              <a:rPr lang="en-US" dirty="0"/>
              <a:t> </a:t>
            </a:r>
            <a:r>
              <a:rPr lang="en-US" dirty="0" err="1"/>
              <a:t>justo</a:t>
            </a:r>
            <a:r>
              <a:rPr lang="en-US" dirty="0"/>
              <a:t>, </a:t>
            </a:r>
            <a:r>
              <a:rPr lang="en-US" dirty="0" err="1"/>
              <a:t>fringilla</a:t>
            </a:r>
            <a:r>
              <a:rPr lang="en-US" dirty="0"/>
              <a:t> </a:t>
            </a:r>
            <a:r>
              <a:rPr lang="en-US" dirty="0" err="1"/>
              <a:t>vel</a:t>
            </a:r>
            <a:r>
              <a:rPr lang="en-US" dirty="0"/>
              <a:t>, </a:t>
            </a:r>
            <a:r>
              <a:rPr lang="en-US" dirty="0" err="1"/>
              <a:t>aliquet</a:t>
            </a:r>
            <a:r>
              <a:rPr lang="en-US" dirty="0"/>
              <a:t> </a:t>
            </a:r>
            <a:r>
              <a:rPr lang="en-US" dirty="0" err="1"/>
              <a:t>nec</a:t>
            </a:r>
            <a:r>
              <a:rPr lang="en-US" dirty="0"/>
              <a:t>, </a:t>
            </a:r>
            <a:r>
              <a:rPr lang="en-US" dirty="0" err="1"/>
              <a:t>vulputate</a:t>
            </a:r>
            <a:r>
              <a:rPr lang="en-US" dirty="0"/>
              <a:t> </a:t>
            </a:r>
            <a:r>
              <a:rPr lang="en-US" dirty="0" err="1"/>
              <a:t>eget</a:t>
            </a:r>
            <a:r>
              <a:rPr lang="en-US" dirty="0"/>
              <a:t>, </a:t>
            </a:r>
            <a:r>
              <a:rPr lang="en-US" dirty="0" err="1"/>
              <a:t>arcu</a:t>
            </a:r>
            <a:r>
              <a:rPr lang="en-US" dirty="0"/>
              <a:t>. In </a:t>
            </a:r>
            <a:r>
              <a:rPr lang="en-US" dirty="0" err="1"/>
              <a:t>enim</a:t>
            </a:r>
            <a:r>
              <a:rPr lang="en-US" dirty="0"/>
              <a:t> </a:t>
            </a:r>
            <a:r>
              <a:rPr lang="en-US" dirty="0" err="1"/>
              <a:t>justo</a:t>
            </a:r>
            <a:r>
              <a:rPr lang="en-US" dirty="0"/>
              <a:t>, </a:t>
            </a:r>
            <a:r>
              <a:rPr lang="en-US" dirty="0" err="1"/>
              <a:t>rhoncus</a:t>
            </a:r>
            <a:r>
              <a:rPr lang="en-US" dirty="0"/>
              <a:t> </a:t>
            </a:r>
            <a:r>
              <a:rPr lang="en-US" dirty="0" err="1"/>
              <a:t>ut</a:t>
            </a:r>
            <a:r>
              <a:rPr lang="en-US" dirty="0"/>
              <a:t>, </a:t>
            </a:r>
            <a:r>
              <a:rPr lang="en-US" dirty="0" err="1"/>
              <a:t>imperdiet</a:t>
            </a:r>
            <a:r>
              <a:rPr lang="en-US" dirty="0"/>
              <a:t> a, </a:t>
            </a:r>
            <a:r>
              <a:rPr lang="en-US" dirty="0" err="1"/>
              <a:t>venenatis</a:t>
            </a:r>
            <a:r>
              <a:rPr lang="en-US" dirty="0"/>
              <a:t> vitae, </a:t>
            </a:r>
            <a:r>
              <a:rPr lang="en-US" dirty="0" err="1"/>
              <a:t>justo</a:t>
            </a:r>
            <a:r>
              <a:rPr lang="en-US" dirty="0"/>
              <a:t>. </a:t>
            </a:r>
            <a:r>
              <a:rPr lang="en-US" dirty="0" err="1"/>
              <a:t>Nullam</a:t>
            </a:r>
            <a:r>
              <a:rPr lang="en-US" dirty="0"/>
              <a:t> dictum </a:t>
            </a:r>
            <a:r>
              <a:rPr lang="en-US" dirty="0" err="1"/>
              <a:t>felis</a:t>
            </a:r>
            <a:r>
              <a:rPr lang="en-US" dirty="0"/>
              <a:t> </a:t>
            </a:r>
            <a:r>
              <a:rPr lang="en-US" dirty="0" err="1"/>
              <a:t>eu</a:t>
            </a:r>
            <a:r>
              <a:rPr lang="en-US" dirty="0"/>
              <a:t> </a:t>
            </a:r>
            <a:r>
              <a:rPr lang="en-US" dirty="0" err="1"/>
              <a:t>pede</a:t>
            </a:r>
            <a:r>
              <a:rPr lang="en-US" dirty="0"/>
              <a:t> </a:t>
            </a:r>
            <a:r>
              <a:rPr lang="en-US" dirty="0" err="1"/>
              <a:t>mollis</a:t>
            </a:r>
            <a:r>
              <a:rPr lang="en-US" dirty="0"/>
              <a:t> </a:t>
            </a:r>
            <a:r>
              <a:rPr lang="en-US" dirty="0" err="1"/>
              <a:t>pretium</a:t>
            </a:r>
            <a:r>
              <a:rPr lang="en-US" dirty="0"/>
              <a:t>. Integer </a:t>
            </a:r>
            <a:r>
              <a:rPr lang="en-US" dirty="0" err="1"/>
              <a:t>tincidunt</a:t>
            </a:r>
            <a:r>
              <a:rPr lang="en-US" dirty="0"/>
              <a:t>. </a:t>
            </a:r>
            <a:r>
              <a:rPr lang="en-US" dirty="0" err="1"/>
              <a:t>Cras</a:t>
            </a:r>
            <a:r>
              <a:rPr lang="en-US" dirty="0"/>
              <a:t> </a:t>
            </a:r>
            <a:r>
              <a:rPr lang="en-US" dirty="0" err="1"/>
              <a:t>dapibus</a:t>
            </a:r>
            <a:r>
              <a:rPr lang="en-US" dirty="0"/>
              <a:t>. </a:t>
            </a:r>
            <a:r>
              <a:rPr lang="en-US" dirty="0" err="1"/>
              <a:t>Vivamus</a:t>
            </a:r>
            <a:r>
              <a:rPr lang="en-US" dirty="0"/>
              <a:t> </a:t>
            </a:r>
            <a:r>
              <a:rPr lang="en-US" dirty="0" err="1"/>
              <a:t>elementum</a:t>
            </a:r>
            <a:r>
              <a:rPr lang="en-US" dirty="0"/>
              <a:t> semper nisi. </a:t>
            </a:r>
            <a:r>
              <a:rPr lang="en-US" dirty="0" err="1"/>
              <a:t>Aenean</a:t>
            </a:r>
            <a:r>
              <a:rPr lang="en-US" dirty="0"/>
              <a:t> </a:t>
            </a:r>
            <a:r>
              <a:rPr lang="en-US" dirty="0" err="1"/>
              <a:t>vulputate</a:t>
            </a:r>
            <a:r>
              <a:rPr lang="en-US" dirty="0"/>
              <a:t> </a:t>
            </a:r>
            <a:r>
              <a:rPr lang="en-US" dirty="0" err="1"/>
              <a:t>eleifend</a:t>
            </a:r>
            <a:r>
              <a:rPr lang="en-US" dirty="0"/>
              <a:t> </a:t>
            </a:r>
            <a:r>
              <a:rPr lang="en-US" dirty="0" err="1"/>
              <a:t>tellus</a:t>
            </a:r>
            <a:r>
              <a:rPr lang="en-US" dirty="0"/>
              <a:t>. </a:t>
            </a:r>
            <a:r>
              <a:rPr lang="en-US" dirty="0" err="1"/>
              <a:t>Aenean</a:t>
            </a:r>
            <a:r>
              <a:rPr lang="en-US" dirty="0"/>
              <a:t> </a:t>
            </a:r>
            <a:r>
              <a:rPr lang="en-US" dirty="0" err="1"/>
              <a:t>leo</a:t>
            </a:r>
            <a:r>
              <a:rPr lang="en-US" dirty="0"/>
              <a:t> ligula, </a:t>
            </a:r>
            <a:r>
              <a:rPr lang="en-US" dirty="0" err="1"/>
              <a:t>porttitor</a:t>
            </a:r>
            <a:r>
              <a:rPr lang="en-US" dirty="0"/>
              <a:t> </a:t>
            </a:r>
            <a:r>
              <a:rPr lang="en-US" dirty="0" err="1"/>
              <a:t>eu</a:t>
            </a:r>
            <a:r>
              <a:rPr lang="en-US" dirty="0"/>
              <a:t>, </a:t>
            </a:r>
            <a:r>
              <a:rPr lang="en-US" dirty="0" err="1"/>
              <a:t>consequat</a:t>
            </a:r>
            <a:r>
              <a:rPr lang="en-US" dirty="0"/>
              <a:t> vitae, </a:t>
            </a:r>
            <a:r>
              <a:rPr lang="en-US" dirty="0" err="1"/>
              <a:t>eleifend</a:t>
            </a:r>
            <a:r>
              <a:rPr lang="en-US" dirty="0"/>
              <a:t> ac, </a:t>
            </a:r>
            <a:r>
              <a:rPr lang="en-US" dirty="0" err="1"/>
              <a:t>enim</a:t>
            </a:r>
            <a:r>
              <a:rPr lang="en-US" dirty="0"/>
              <a:t>. </a:t>
            </a:r>
            <a:r>
              <a:rPr lang="en-US" dirty="0" err="1"/>
              <a:t>Aliquam</a:t>
            </a:r>
            <a:r>
              <a:rPr lang="en-US" dirty="0"/>
              <a:t> </a:t>
            </a:r>
            <a:r>
              <a:rPr lang="en-US" dirty="0" err="1"/>
              <a:t>lorem</a:t>
            </a:r>
            <a:r>
              <a:rPr lang="en-US" dirty="0"/>
              <a:t> ante, </a:t>
            </a:r>
            <a:r>
              <a:rPr lang="en-US" dirty="0" err="1"/>
              <a:t>dapibus</a:t>
            </a:r>
            <a:r>
              <a:rPr lang="en-US" dirty="0"/>
              <a:t> in, </a:t>
            </a:r>
            <a:r>
              <a:rPr lang="en-US" dirty="0" err="1"/>
              <a:t>viverra</a:t>
            </a:r>
            <a:r>
              <a:rPr lang="en-US" dirty="0"/>
              <a:t> </a:t>
            </a:r>
            <a:r>
              <a:rPr lang="en-US" dirty="0" err="1"/>
              <a:t>quis</a:t>
            </a:r>
            <a:r>
              <a:rPr lang="en-US" dirty="0"/>
              <a:t>, </a:t>
            </a:r>
            <a:r>
              <a:rPr lang="en-US" dirty="0" err="1"/>
              <a:t>feugiat</a:t>
            </a:r>
            <a:r>
              <a:rPr lang="en-US" dirty="0"/>
              <a:t> a, </a:t>
            </a:r>
            <a:r>
              <a:rPr lang="en-US" dirty="0" err="1"/>
              <a:t>tellus</a:t>
            </a:r>
            <a:r>
              <a:rPr lang="en-US" dirty="0"/>
              <a:t>. </a:t>
            </a:r>
            <a:r>
              <a:rPr lang="en-US" dirty="0" err="1"/>
              <a:t>Phasellus</a:t>
            </a:r>
            <a:r>
              <a:rPr lang="en-US" dirty="0"/>
              <a:t> </a:t>
            </a:r>
            <a:r>
              <a:rPr lang="en-US" dirty="0" err="1"/>
              <a:t>viverra</a:t>
            </a:r>
            <a:r>
              <a:rPr lang="en-US" dirty="0"/>
              <a:t> </a:t>
            </a:r>
            <a:r>
              <a:rPr lang="en-US" dirty="0" err="1"/>
              <a:t>nulla</a:t>
            </a:r>
            <a:r>
              <a:rPr lang="en-US" dirty="0"/>
              <a:t> </a:t>
            </a:r>
            <a:r>
              <a:rPr lang="en-US" dirty="0" err="1"/>
              <a:t>ut</a:t>
            </a:r>
            <a:r>
              <a:rPr lang="en-US" dirty="0"/>
              <a:t> </a:t>
            </a:r>
            <a:r>
              <a:rPr lang="en-US" dirty="0" err="1"/>
              <a:t>metus</a:t>
            </a:r>
            <a:r>
              <a:rPr lang="en-US" dirty="0"/>
              <a:t> </a:t>
            </a:r>
            <a:r>
              <a:rPr lang="en-US" dirty="0" err="1"/>
              <a:t>varius</a:t>
            </a:r>
            <a:r>
              <a:rPr lang="en-US" dirty="0"/>
              <a:t> </a:t>
            </a:r>
            <a:r>
              <a:rPr lang="en-US" dirty="0" err="1"/>
              <a:t>laoreet</a:t>
            </a:r>
            <a:r>
              <a:rPr lang="en-US" dirty="0"/>
              <a:t>. </a:t>
            </a:r>
            <a:r>
              <a:rPr lang="en-US" dirty="0" err="1"/>
              <a:t>Quisque</a:t>
            </a:r>
            <a:r>
              <a:rPr lang="en-US" dirty="0"/>
              <a:t> </a:t>
            </a:r>
            <a:r>
              <a:rPr lang="en-US" dirty="0" err="1"/>
              <a:t>rutrum</a:t>
            </a:r>
            <a:r>
              <a:rPr lang="en-US" dirty="0"/>
              <a:t>. </a:t>
            </a:r>
            <a:r>
              <a:rPr lang="en-US" dirty="0" err="1"/>
              <a:t>Aenean</a:t>
            </a:r>
            <a:r>
              <a:rPr lang="en-US" dirty="0"/>
              <a:t> </a:t>
            </a:r>
            <a:r>
              <a:rPr lang="en-US" dirty="0" err="1"/>
              <a:t>imperdiet</a:t>
            </a:r>
            <a:r>
              <a:rPr lang="en-US" dirty="0"/>
              <a:t>. </a:t>
            </a:r>
            <a:r>
              <a:rPr lang="en-US" dirty="0" err="1"/>
              <a:t>Etiam</a:t>
            </a:r>
            <a:r>
              <a:rPr lang="en-US" dirty="0"/>
              <a:t> </a:t>
            </a:r>
            <a:r>
              <a:rPr lang="en-US" dirty="0" err="1"/>
              <a:t>ultricies</a:t>
            </a:r>
            <a:r>
              <a:rPr lang="en-US" dirty="0"/>
              <a:t> nisi </a:t>
            </a:r>
            <a:r>
              <a:rPr lang="en-US" dirty="0" err="1"/>
              <a:t>vel</a:t>
            </a:r>
            <a:r>
              <a:rPr lang="en-US" dirty="0"/>
              <a:t> </a:t>
            </a:r>
            <a:r>
              <a:rPr lang="en-US" dirty="0" err="1"/>
              <a:t>augue</a:t>
            </a:r>
            <a:r>
              <a:rPr lang="en-US" dirty="0"/>
              <a:t>. </a:t>
            </a:r>
          </a:p>
        </p:txBody>
      </p:sp>
      <p:sp>
        <p:nvSpPr>
          <p:cNvPr id="3" name="Rounded Rectangle 2"/>
          <p:cNvSpPr/>
          <p:nvPr userDrawn="1"/>
        </p:nvSpPr>
        <p:spPr>
          <a:xfrm>
            <a:off x="7373823" y="4233946"/>
            <a:ext cx="10269600" cy="2398426"/>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4" name="Text Placeholder 15"/>
          <p:cNvSpPr>
            <a:spLocks noGrp="1"/>
          </p:cNvSpPr>
          <p:nvPr>
            <p:ph type="body" sz="quarter" idx="23" hasCustomPrompt="1"/>
          </p:nvPr>
        </p:nvSpPr>
        <p:spPr>
          <a:xfrm>
            <a:off x="8097097" y="4523343"/>
            <a:ext cx="7327781" cy="1854195"/>
          </a:xfrm>
          <a:prstGeom prst="rect">
            <a:avLst/>
          </a:prstGeom>
        </p:spPr>
        <p:txBody>
          <a:bodyPr lIns="0" tIns="0" rIns="0" bIns="0" anchor="ctr" anchorCtr="0">
            <a:noAutofit/>
          </a:bodyPr>
          <a:lstStyle>
            <a:lvl1pPr marL="0" indent="0">
              <a:lnSpc>
                <a:spcPct val="100000"/>
              </a:lnSpc>
              <a:buNone/>
              <a:defRPr sz="4400" b="1" i="1" spc="-300" baseline="0">
                <a:solidFill>
                  <a:schemeClr val="bg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a:t>
            </a:r>
            <a:r>
              <a:rPr lang="mr-IN" dirty="0"/>
              <a:t>…</a:t>
            </a:r>
            <a:endParaRPr lang="en-US" dirty="0"/>
          </a:p>
        </p:txBody>
      </p:sp>
      <p:sp>
        <p:nvSpPr>
          <p:cNvPr id="17"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18"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3104186629"/>
      </p:ext>
    </p:extLst>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guide id="3" orient="horz" pos="499">
          <p15:clr>
            <a:srgbClr val="FBAE40"/>
          </p15:clr>
        </p15:guide>
        <p15:guide id="4" orient="horz" pos="1111">
          <p15:clr>
            <a:srgbClr val="FBAE40"/>
          </p15:clr>
        </p15:guide>
        <p15:guide id="5" orient="horz" pos="4672">
          <p15:clr>
            <a:srgbClr val="FBAE40"/>
          </p15:clr>
        </p15:guide>
        <p15:guide id="6" pos="8885">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Text + Focus">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 y="0"/>
            <a:ext cx="16233457" cy="9144000"/>
          </a:xfrm>
          <a:prstGeom prst="rect">
            <a:avLst/>
          </a:prstGeom>
        </p:spPr>
      </p:pic>
      <p:sp>
        <p:nvSpPr>
          <p:cNvPr id="30" name="Text Placeholder 15"/>
          <p:cNvSpPr>
            <a:spLocks noGrp="1"/>
          </p:cNvSpPr>
          <p:nvPr>
            <p:ph type="body" sz="quarter" idx="21" hasCustomPrompt="1"/>
          </p:nvPr>
        </p:nvSpPr>
        <p:spPr>
          <a:xfrm>
            <a:off x="723900" y="508000"/>
            <a:ext cx="12872179" cy="1244437"/>
          </a:xfrm>
          <a:prstGeom prst="rect">
            <a:avLst/>
          </a:prstGeom>
        </p:spPr>
        <p:txBody>
          <a:bodyPr lIns="0" tIns="0" rIns="0" bIns="0" anchor="ctr" anchorCtr="0">
            <a:normAutofit/>
          </a:bodyPr>
          <a:lstStyle>
            <a:lvl1pPr marL="0" indent="0">
              <a:buNone/>
              <a:defRPr sz="48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Text Block with Columns and Focus Point</a:t>
            </a:r>
          </a:p>
        </p:txBody>
      </p:sp>
      <p:sp>
        <p:nvSpPr>
          <p:cNvPr id="31" name="Text Placeholder 15"/>
          <p:cNvSpPr>
            <a:spLocks noGrp="1"/>
          </p:cNvSpPr>
          <p:nvPr>
            <p:ph type="body" sz="quarter" idx="22" hasCustomPrompt="1"/>
          </p:nvPr>
        </p:nvSpPr>
        <p:spPr>
          <a:xfrm>
            <a:off x="723900" y="1752437"/>
            <a:ext cx="13381038" cy="5650996"/>
          </a:xfrm>
          <a:prstGeom prst="rect">
            <a:avLst/>
          </a:prstGeom>
        </p:spPr>
        <p:txBody>
          <a:bodyPr lIns="0" tIns="180000" rIns="0" bIns="180000" numCol="2" spcCol="720000" anchor="t" anchorCtr="0">
            <a:normAutofit/>
          </a:bodyPr>
          <a:lstStyle>
            <a:lvl1pPr marL="0" indent="0" algn="l">
              <a:buNone/>
              <a:defRPr sz="26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 </a:t>
            </a:r>
            <a:r>
              <a:rPr lang="en-US" dirty="0" err="1"/>
              <a:t>eget</a:t>
            </a:r>
            <a:r>
              <a:rPr lang="en-US" dirty="0"/>
              <a:t> dolor. </a:t>
            </a:r>
            <a:r>
              <a:rPr lang="en-US" dirty="0" err="1"/>
              <a:t>Aenean</a:t>
            </a:r>
            <a:r>
              <a:rPr lang="en-US" dirty="0"/>
              <a:t> </a:t>
            </a:r>
            <a:r>
              <a:rPr lang="en-US" dirty="0" err="1"/>
              <a:t>massa</a:t>
            </a:r>
            <a:r>
              <a:rPr lang="en-US" dirty="0"/>
              <a:t>. Cum </a:t>
            </a:r>
            <a:r>
              <a:rPr lang="en-US" dirty="0" err="1"/>
              <a:t>sociis</a:t>
            </a:r>
            <a:r>
              <a:rPr lang="en-US" dirty="0"/>
              <a:t> </a:t>
            </a:r>
            <a:r>
              <a:rPr lang="en-US" dirty="0" err="1"/>
              <a:t>natoque</a:t>
            </a:r>
            <a:r>
              <a:rPr lang="en-US" dirty="0"/>
              <a:t> </a:t>
            </a:r>
            <a:r>
              <a:rPr lang="en-US" dirty="0" err="1"/>
              <a:t>penatibus</a:t>
            </a:r>
            <a:r>
              <a:rPr lang="en-US" dirty="0"/>
              <a:t> et </a:t>
            </a:r>
            <a:r>
              <a:rPr lang="en-US" dirty="0" err="1"/>
              <a:t>magnis</a:t>
            </a:r>
            <a:r>
              <a:rPr lang="en-US" dirty="0"/>
              <a:t> dis parturient </a:t>
            </a:r>
            <a:r>
              <a:rPr lang="en-US" dirty="0" err="1"/>
              <a:t>montes</a:t>
            </a:r>
            <a:r>
              <a:rPr lang="en-US" dirty="0"/>
              <a:t>, </a:t>
            </a:r>
            <a:r>
              <a:rPr lang="en-US" dirty="0" err="1"/>
              <a:t>nascetur</a:t>
            </a:r>
            <a:r>
              <a:rPr lang="en-US" dirty="0"/>
              <a:t> </a:t>
            </a:r>
            <a:r>
              <a:rPr lang="en-US" dirty="0" err="1"/>
              <a:t>ridiculus</a:t>
            </a:r>
            <a:r>
              <a:rPr lang="en-US" dirty="0"/>
              <a:t> mus. </a:t>
            </a:r>
            <a:r>
              <a:rPr lang="en-US" dirty="0" err="1"/>
              <a:t>Donec</a:t>
            </a:r>
            <a:r>
              <a:rPr lang="en-US" dirty="0"/>
              <a:t> quam </a:t>
            </a:r>
            <a:r>
              <a:rPr lang="en-US" dirty="0" err="1"/>
              <a:t>felis</a:t>
            </a:r>
            <a:r>
              <a:rPr lang="en-US" dirty="0"/>
              <a:t>, </a:t>
            </a:r>
            <a:r>
              <a:rPr lang="en-US" dirty="0" err="1"/>
              <a:t>ultricies</a:t>
            </a:r>
            <a:r>
              <a:rPr lang="en-US" dirty="0"/>
              <a:t> </a:t>
            </a:r>
            <a:r>
              <a:rPr lang="en-US" dirty="0" err="1"/>
              <a:t>nec</a:t>
            </a:r>
            <a:r>
              <a:rPr lang="en-US" dirty="0"/>
              <a:t>, </a:t>
            </a:r>
            <a:r>
              <a:rPr lang="en-US" dirty="0" err="1"/>
              <a:t>pellentesque</a:t>
            </a:r>
            <a:r>
              <a:rPr lang="en-US" dirty="0"/>
              <a:t> </a:t>
            </a:r>
            <a:r>
              <a:rPr lang="en-US" dirty="0" err="1"/>
              <a:t>eu</a:t>
            </a:r>
            <a:r>
              <a:rPr lang="en-US" dirty="0"/>
              <a:t>, </a:t>
            </a:r>
            <a:r>
              <a:rPr lang="en-US" dirty="0" err="1"/>
              <a:t>pretium</a:t>
            </a:r>
            <a:r>
              <a:rPr lang="en-US" dirty="0"/>
              <a:t> </a:t>
            </a:r>
            <a:r>
              <a:rPr lang="en-US" dirty="0" err="1"/>
              <a:t>quis</a:t>
            </a:r>
            <a:r>
              <a:rPr lang="en-US" dirty="0"/>
              <a:t>, sem. </a:t>
            </a:r>
            <a:r>
              <a:rPr lang="en-US" dirty="0" err="1"/>
              <a:t>Nulla</a:t>
            </a:r>
            <a:r>
              <a:rPr lang="en-US" dirty="0"/>
              <a:t> </a:t>
            </a:r>
            <a:r>
              <a:rPr lang="en-US" dirty="0" err="1"/>
              <a:t>consequat</a:t>
            </a:r>
            <a:r>
              <a:rPr lang="en-US" dirty="0"/>
              <a:t> </a:t>
            </a:r>
            <a:r>
              <a:rPr lang="en-US" dirty="0" err="1"/>
              <a:t>massa</a:t>
            </a:r>
            <a:r>
              <a:rPr lang="en-US" dirty="0"/>
              <a:t> </a:t>
            </a:r>
            <a:r>
              <a:rPr lang="en-US" dirty="0" err="1"/>
              <a:t>quis</a:t>
            </a:r>
            <a:r>
              <a:rPr lang="en-US" dirty="0"/>
              <a:t> </a:t>
            </a:r>
            <a:r>
              <a:rPr lang="en-US" dirty="0" err="1"/>
              <a:t>enim</a:t>
            </a:r>
            <a:r>
              <a:rPr lang="en-US" dirty="0"/>
              <a:t>. </a:t>
            </a:r>
            <a:r>
              <a:rPr lang="en-US" dirty="0" err="1"/>
              <a:t>Donec</a:t>
            </a:r>
            <a:r>
              <a:rPr lang="en-US" dirty="0"/>
              <a:t> </a:t>
            </a:r>
            <a:r>
              <a:rPr lang="en-US" dirty="0" err="1"/>
              <a:t>pede</a:t>
            </a:r>
            <a:r>
              <a:rPr lang="en-US" dirty="0"/>
              <a:t> </a:t>
            </a:r>
            <a:r>
              <a:rPr lang="en-US" dirty="0" err="1"/>
              <a:t>justo</a:t>
            </a:r>
            <a:r>
              <a:rPr lang="en-US" dirty="0"/>
              <a:t>, </a:t>
            </a:r>
            <a:r>
              <a:rPr lang="en-US" dirty="0" err="1"/>
              <a:t>fringilla</a:t>
            </a:r>
            <a:r>
              <a:rPr lang="en-US" dirty="0"/>
              <a:t> </a:t>
            </a:r>
            <a:r>
              <a:rPr lang="en-US" dirty="0" err="1"/>
              <a:t>vel</a:t>
            </a:r>
            <a:r>
              <a:rPr lang="en-US" dirty="0"/>
              <a:t>, </a:t>
            </a:r>
            <a:r>
              <a:rPr lang="en-US" dirty="0" err="1"/>
              <a:t>aliquet</a:t>
            </a:r>
            <a:r>
              <a:rPr lang="en-US" dirty="0"/>
              <a:t> </a:t>
            </a:r>
            <a:r>
              <a:rPr lang="en-US" dirty="0" err="1"/>
              <a:t>nec</a:t>
            </a:r>
            <a:r>
              <a:rPr lang="en-US" dirty="0"/>
              <a:t>, </a:t>
            </a:r>
            <a:r>
              <a:rPr lang="en-US" dirty="0" err="1"/>
              <a:t>vulputate</a:t>
            </a:r>
            <a:r>
              <a:rPr lang="en-US" dirty="0"/>
              <a:t> </a:t>
            </a:r>
            <a:r>
              <a:rPr lang="en-US" dirty="0" err="1"/>
              <a:t>eget</a:t>
            </a:r>
            <a:r>
              <a:rPr lang="en-US" dirty="0"/>
              <a:t>, </a:t>
            </a:r>
            <a:r>
              <a:rPr lang="en-US" dirty="0" err="1"/>
              <a:t>arcu</a:t>
            </a:r>
            <a:r>
              <a:rPr lang="en-US" dirty="0"/>
              <a:t>. In </a:t>
            </a:r>
            <a:r>
              <a:rPr lang="en-US" dirty="0" err="1"/>
              <a:t>enim</a:t>
            </a:r>
            <a:r>
              <a:rPr lang="en-US" dirty="0"/>
              <a:t> </a:t>
            </a:r>
            <a:r>
              <a:rPr lang="en-US" dirty="0" err="1"/>
              <a:t>justo</a:t>
            </a:r>
            <a:r>
              <a:rPr lang="en-US" dirty="0"/>
              <a:t>, </a:t>
            </a:r>
            <a:r>
              <a:rPr lang="en-US" dirty="0" err="1"/>
              <a:t>rhoncus</a:t>
            </a:r>
            <a:r>
              <a:rPr lang="en-US" dirty="0"/>
              <a:t> </a:t>
            </a:r>
            <a:r>
              <a:rPr lang="en-US" dirty="0" err="1"/>
              <a:t>ut</a:t>
            </a:r>
            <a:r>
              <a:rPr lang="en-US" dirty="0"/>
              <a:t>, </a:t>
            </a:r>
            <a:r>
              <a:rPr lang="en-US" dirty="0" err="1"/>
              <a:t>imperdiet</a:t>
            </a:r>
            <a:r>
              <a:rPr lang="en-US" dirty="0"/>
              <a:t> a, </a:t>
            </a:r>
            <a:r>
              <a:rPr lang="en-US" dirty="0" err="1"/>
              <a:t>venenatis</a:t>
            </a:r>
            <a:r>
              <a:rPr lang="en-US" dirty="0"/>
              <a:t> vitae, </a:t>
            </a:r>
            <a:r>
              <a:rPr lang="en-US" dirty="0" err="1"/>
              <a:t>justo</a:t>
            </a:r>
            <a:r>
              <a:rPr lang="en-US" dirty="0"/>
              <a:t>. </a:t>
            </a:r>
            <a:r>
              <a:rPr lang="en-US" dirty="0" err="1"/>
              <a:t>Nullam</a:t>
            </a:r>
            <a:r>
              <a:rPr lang="en-US" dirty="0"/>
              <a:t> dictum </a:t>
            </a:r>
            <a:r>
              <a:rPr lang="en-US" dirty="0" err="1"/>
              <a:t>felis</a:t>
            </a:r>
            <a:r>
              <a:rPr lang="en-US" dirty="0"/>
              <a:t> </a:t>
            </a:r>
            <a:r>
              <a:rPr lang="en-US" dirty="0" err="1"/>
              <a:t>eu</a:t>
            </a:r>
            <a:r>
              <a:rPr lang="en-US" dirty="0"/>
              <a:t> </a:t>
            </a:r>
            <a:r>
              <a:rPr lang="en-US" dirty="0" err="1"/>
              <a:t>pede</a:t>
            </a:r>
            <a:r>
              <a:rPr lang="en-US" dirty="0"/>
              <a:t> </a:t>
            </a:r>
            <a:r>
              <a:rPr lang="en-US" dirty="0" err="1"/>
              <a:t>mollis</a:t>
            </a:r>
            <a:r>
              <a:rPr lang="en-US" dirty="0"/>
              <a:t> </a:t>
            </a:r>
            <a:r>
              <a:rPr lang="en-US" dirty="0" err="1"/>
              <a:t>pretium</a:t>
            </a:r>
            <a:r>
              <a:rPr lang="en-US" dirty="0"/>
              <a:t>. Integer </a:t>
            </a:r>
            <a:r>
              <a:rPr lang="en-US" dirty="0" err="1"/>
              <a:t>tincidunt</a:t>
            </a:r>
            <a:r>
              <a:rPr lang="en-US" dirty="0"/>
              <a:t>. </a:t>
            </a:r>
            <a:r>
              <a:rPr lang="en-US" dirty="0" err="1"/>
              <a:t>Cras</a:t>
            </a:r>
            <a:r>
              <a:rPr lang="en-US" dirty="0"/>
              <a:t> </a:t>
            </a:r>
            <a:r>
              <a:rPr lang="en-US" dirty="0" err="1"/>
              <a:t>dapibus</a:t>
            </a:r>
            <a:r>
              <a:rPr lang="en-US" dirty="0"/>
              <a:t>. </a:t>
            </a:r>
            <a:r>
              <a:rPr lang="en-US" dirty="0" err="1"/>
              <a:t>Vivamus</a:t>
            </a:r>
            <a:r>
              <a:rPr lang="en-US" dirty="0"/>
              <a:t> </a:t>
            </a:r>
            <a:r>
              <a:rPr lang="en-US" dirty="0" err="1"/>
              <a:t>elementum</a:t>
            </a:r>
            <a:r>
              <a:rPr lang="en-US" dirty="0"/>
              <a:t> semper nisi. </a:t>
            </a:r>
            <a:r>
              <a:rPr lang="en-US" dirty="0" err="1"/>
              <a:t>Aenean</a:t>
            </a:r>
            <a:r>
              <a:rPr lang="en-US" dirty="0"/>
              <a:t> </a:t>
            </a:r>
            <a:r>
              <a:rPr lang="en-US" dirty="0" err="1"/>
              <a:t>vulputate</a:t>
            </a:r>
            <a:r>
              <a:rPr lang="en-US" dirty="0"/>
              <a:t> </a:t>
            </a:r>
            <a:r>
              <a:rPr lang="en-US" dirty="0" err="1"/>
              <a:t>eleifend</a:t>
            </a:r>
            <a:r>
              <a:rPr lang="en-US" dirty="0"/>
              <a:t> </a:t>
            </a:r>
            <a:r>
              <a:rPr lang="en-US" dirty="0" err="1"/>
              <a:t>tellus</a:t>
            </a:r>
            <a:r>
              <a:rPr lang="en-US" dirty="0"/>
              <a:t>. </a:t>
            </a:r>
            <a:r>
              <a:rPr lang="en-US" dirty="0" err="1"/>
              <a:t>Aenean</a:t>
            </a:r>
            <a:r>
              <a:rPr lang="en-US" dirty="0"/>
              <a:t> </a:t>
            </a:r>
            <a:r>
              <a:rPr lang="en-US" dirty="0" err="1"/>
              <a:t>leo</a:t>
            </a:r>
            <a:r>
              <a:rPr lang="en-US" dirty="0"/>
              <a:t> ligula, </a:t>
            </a:r>
            <a:r>
              <a:rPr lang="en-US" dirty="0" err="1"/>
              <a:t>porttitor</a:t>
            </a:r>
            <a:r>
              <a:rPr lang="en-US" dirty="0"/>
              <a:t> </a:t>
            </a:r>
            <a:r>
              <a:rPr lang="en-US" dirty="0" err="1"/>
              <a:t>eu</a:t>
            </a:r>
            <a:r>
              <a:rPr lang="en-US" dirty="0"/>
              <a:t>, </a:t>
            </a:r>
            <a:r>
              <a:rPr lang="en-US" dirty="0" err="1"/>
              <a:t>consequat</a:t>
            </a:r>
            <a:r>
              <a:rPr lang="en-US" dirty="0"/>
              <a:t> vitae, </a:t>
            </a:r>
            <a:r>
              <a:rPr lang="en-US" dirty="0" err="1"/>
              <a:t>eleifend</a:t>
            </a:r>
            <a:r>
              <a:rPr lang="en-US" dirty="0"/>
              <a:t> ac, </a:t>
            </a:r>
            <a:r>
              <a:rPr lang="en-US" dirty="0" err="1"/>
              <a:t>enim</a:t>
            </a:r>
            <a:r>
              <a:rPr lang="en-US" dirty="0"/>
              <a:t>. </a:t>
            </a:r>
            <a:r>
              <a:rPr lang="en-US" dirty="0" err="1"/>
              <a:t>Aliquam</a:t>
            </a:r>
            <a:r>
              <a:rPr lang="en-US" dirty="0"/>
              <a:t> </a:t>
            </a:r>
            <a:r>
              <a:rPr lang="en-US" dirty="0" err="1"/>
              <a:t>lorem</a:t>
            </a:r>
            <a:r>
              <a:rPr lang="en-US" dirty="0"/>
              <a:t> ante, </a:t>
            </a:r>
            <a:r>
              <a:rPr lang="en-US" dirty="0" err="1"/>
              <a:t>dapibus</a:t>
            </a:r>
            <a:r>
              <a:rPr lang="en-US" dirty="0"/>
              <a:t> in, </a:t>
            </a:r>
            <a:r>
              <a:rPr lang="en-US" dirty="0" err="1"/>
              <a:t>viverra</a:t>
            </a:r>
            <a:r>
              <a:rPr lang="en-US" dirty="0"/>
              <a:t> </a:t>
            </a:r>
            <a:r>
              <a:rPr lang="en-US" dirty="0" err="1"/>
              <a:t>quis</a:t>
            </a:r>
            <a:r>
              <a:rPr lang="en-US" dirty="0"/>
              <a:t>, </a:t>
            </a:r>
            <a:r>
              <a:rPr lang="en-US" dirty="0" err="1"/>
              <a:t>feugiat</a:t>
            </a:r>
            <a:r>
              <a:rPr lang="en-US" dirty="0"/>
              <a:t> a, </a:t>
            </a:r>
            <a:r>
              <a:rPr lang="en-US" dirty="0" err="1"/>
              <a:t>tellus</a:t>
            </a:r>
            <a:r>
              <a:rPr lang="en-US" dirty="0"/>
              <a:t>. </a:t>
            </a:r>
            <a:r>
              <a:rPr lang="en-US" dirty="0" err="1"/>
              <a:t>Phasellus</a:t>
            </a:r>
            <a:r>
              <a:rPr lang="en-US" dirty="0"/>
              <a:t> </a:t>
            </a:r>
            <a:r>
              <a:rPr lang="en-US" dirty="0" err="1"/>
              <a:t>viverra</a:t>
            </a:r>
            <a:r>
              <a:rPr lang="en-US" dirty="0"/>
              <a:t> </a:t>
            </a:r>
            <a:r>
              <a:rPr lang="en-US" dirty="0" err="1"/>
              <a:t>nulla</a:t>
            </a:r>
            <a:r>
              <a:rPr lang="en-US" dirty="0"/>
              <a:t> </a:t>
            </a:r>
            <a:r>
              <a:rPr lang="en-US" dirty="0" err="1"/>
              <a:t>ut</a:t>
            </a:r>
            <a:r>
              <a:rPr lang="en-US" dirty="0"/>
              <a:t> </a:t>
            </a:r>
            <a:r>
              <a:rPr lang="en-US" dirty="0" err="1"/>
              <a:t>metus</a:t>
            </a:r>
            <a:r>
              <a:rPr lang="en-US" dirty="0"/>
              <a:t> </a:t>
            </a:r>
            <a:r>
              <a:rPr lang="en-US" dirty="0" err="1"/>
              <a:t>varius</a:t>
            </a:r>
            <a:r>
              <a:rPr lang="en-US" dirty="0"/>
              <a:t> </a:t>
            </a:r>
            <a:r>
              <a:rPr lang="en-US" dirty="0" err="1"/>
              <a:t>laoreet</a:t>
            </a:r>
            <a:r>
              <a:rPr lang="en-US" dirty="0"/>
              <a:t>. </a:t>
            </a:r>
            <a:r>
              <a:rPr lang="en-US" dirty="0" err="1"/>
              <a:t>Quisque</a:t>
            </a:r>
            <a:r>
              <a:rPr lang="en-US" dirty="0"/>
              <a:t> </a:t>
            </a:r>
            <a:r>
              <a:rPr lang="en-US" dirty="0" err="1"/>
              <a:t>rutrum</a:t>
            </a:r>
            <a:r>
              <a:rPr lang="en-US" dirty="0"/>
              <a:t>. </a:t>
            </a:r>
            <a:r>
              <a:rPr lang="en-US" dirty="0" err="1"/>
              <a:t>Aenean</a:t>
            </a:r>
            <a:r>
              <a:rPr lang="en-US" dirty="0"/>
              <a:t> </a:t>
            </a:r>
            <a:r>
              <a:rPr lang="en-US" dirty="0" err="1"/>
              <a:t>imperdiet</a:t>
            </a:r>
            <a:r>
              <a:rPr lang="en-US" dirty="0"/>
              <a:t>. </a:t>
            </a:r>
            <a:r>
              <a:rPr lang="en-US" dirty="0" err="1"/>
              <a:t>Etiam</a:t>
            </a:r>
            <a:r>
              <a:rPr lang="en-US" dirty="0"/>
              <a:t> </a:t>
            </a:r>
            <a:r>
              <a:rPr lang="en-US" dirty="0" err="1"/>
              <a:t>ultricies</a:t>
            </a:r>
            <a:r>
              <a:rPr lang="en-US" dirty="0"/>
              <a:t> nisi </a:t>
            </a:r>
            <a:r>
              <a:rPr lang="en-US" dirty="0" err="1"/>
              <a:t>vel</a:t>
            </a:r>
            <a:r>
              <a:rPr lang="en-US" dirty="0"/>
              <a:t> </a:t>
            </a:r>
            <a:r>
              <a:rPr lang="en-US" dirty="0" err="1"/>
              <a:t>augue</a:t>
            </a:r>
            <a:r>
              <a:rPr lang="en-US" dirty="0"/>
              <a:t>. </a:t>
            </a:r>
          </a:p>
        </p:txBody>
      </p:sp>
      <p:sp>
        <p:nvSpPr>
          <p:cNvPr id="3" name="Rounded Rectangle 2"/>
          <p:cNvSpPr/>
          <p:nvPr userDrawn="1"/>
        </p:nvSpPr>
        <p:spPr>
          <a:xfrm>
            <a:off x="10252468" y="4415439"/>
            <a:ext cx="10269600" cy="2016000"/>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4" name="Text Placeholder 15"/>
          <p:cNvSpPr>
            <a:spLocks noGrp="1"/>
          </p:cNvSpPr>
          <p:nvPr>
            <p:ph type="body" sz="quarter" idx="23" hasCustomPrompt="1"/>
          </p:nvPr>
        </p:nvSpPr>
        <p:spPr>
          <a:xfrm>
            <a:off x="11397343" y="4492300"/>
            <a:ext cx="4681960" cy="1854195"/>
          </a:xfrm>
          <a:prstGeom prst="rect">
            <a:avLst/>
          </a:prstGeom>
        </p:spPr>
        <p:txBody>
          <a:bodyPr lIns="0" tIns="0" rIns="0" bIns="0" anchor="ctr" anchorCtr="0">
            <a:normAutofit/>
          </a:bodyPr>
          <a:lstStyle>
            <a:lvl1pPr marL="0" indent="0">
              <a:lnSpc>
                <a:spcPct val="100000"/>
              </a:lnSpc>
              <a:buNone/>
              <a:defRPr sz="4000" b="1" i="1" spc="-300" baseline="0">
                <a:solidFill>
                  <a:schemeClr val="bg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a:t>
            </a:r>
            <a:r>
              <a:rPr lang="mr-IN" dirty="0"/>
              <a:t>…</a:t>
            </a:r>
            <a:endParaRPr lang="en-US" dirty="0"/>
          </a:p>
        </p:txBody>
      </p:sp>
      <p:sp>
        <p:nvSpPr>
          <p:cNvPr id="17"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18"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2344818358"/>
      </p:ext>
    </p:extLst>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guide id="3" orient="horz" pos="499">
          <p15:clr>
            <a:srgbClr val="FBAE40"/>
          </p15:clr>
        </p15:guide>
        <p15:guide id="4" orient="horz" pos="1111">
          <p15:clr>
            <a:srgbClr val="FBAE40"/>
          </p15:clr>
        </p15:guide>
        <p15:guide id="5" orient="horz" pos="4672">
          <p15:clr>
            <a:srgbClr val="FBAE40"/>
          </p15:clr>
        </p15:guide>
        <p15:guide id="6" pos="8885">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13"/>
        <p:cNvGrpSpPr/>
        <p:nvPr/>
      </p:nvGrpSpPr>
      <p:grpSpPr>
        <a:xfrm>
          <a:off x="0" y="0"/>
          <a:ext cx="0" cy="0"/>
          <a:chOff x="0" y="0"/>
          <a:chExt cx="0" cy="0"/>
        </a:xfrm>
      </p:grpSpPr>
      <p:sp>
        <p:nvSpPr>
          <p:cNvPr id="114" name="Google Shape;114;p148"/>
          <p:cNvSpPr txBox="1">
            <a:spLocks noGrp="1"/>
          </p:cNvSpPr>
          <p:nvPr>
            <p:ph type="title"/>
          </p:nvPr>
        </p:nvSpPr>
        <p:spPr>
          <a:xfrm>
            <a:off x="554134" y="791156"/>
            <a:ext cx="15147733" cy="1018133"/>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rgbClr val="000000"/>
              </a:buClr>
              <a:buSzPts val="2800"/>
              <a:buFont typeface="Helvetica Neue"/>
              <a:buNone/>
              <a:defRPr/>
            </a:lvl1pPr>
            <a:lvl2pPr lvl="1" algn="ctr">
              <a:lnSpc>
                <a:spcPct val="100000"/>
              </a:lnSpc>
              <a:spcBef>
                <a:spcPts val="0"/>
              </a:spcBef>
              <a:spcAft>
                <a:spcPts val="0"/>
              </a:spcAft>
              <a:buClr>
                <a:srgbClr val="000000"/>
              </a:buClr>
              <a:buSzPts val="2800"/>
              <a:buFont typeface="Helvetica Neue Light"/>
              <a:buNone/>
              <a:defRPr/>
            </a:lvl2pPr>
            <a:lvl3pPr lvl="2" algn="ctr">
              <a:lnSpc>
                <a:spcPct val="100000"/>
              </a:lnSpc>
              <a:spcBef>
                <a:spcPts val="0"/>
              </a:spcBef>
              <a:spcAft>
                <a:spcPts val="0"/>
              </a:spcAft>
              <a:buClr>
                <a:srgbClr val="000000"/>
              </a:buClr>
              <a:buSzPts val="2800"/>
              <a:buFont typeface="Helvetica Neue Light"/>
              <a:buNone/>
              <a:defRPr/>
            </a:lvl3pPr>
            <a:lvl4pPr lvl="3" algn="ctr">
              <a:lnSpc>
                <a:spcPct val="100000"/>
              </a:lnSpc>
              <a:spcBef>
                <a:spcPts val="0"/>
              </a:spcBef>
              <a:spcAft>
                <a:spcPts val="0"/>
              </a:spcAft>
              <a:buClr>
                <a:srgbClr val="000000"/>
              </a:buClr>
              <a:buSzPts val="2800"/>
              <a:buFont typeface="Helvetica Neue Light"/>
              <a:buNone/>
              <a:defRPr/>
            </a:lvl4pPr>
            <a:lvl5pPr lvl="4" algn="ctr">
              <a:lnSpc>
                <a:spcPct val="100000"/>
              </a:lnSpc>
              <a:spcBef>
                <a:spcPts val="0"/>
              </a:spcBef>
              <a:spcAft>
                <a:spcPts val="0"/>
              </a:spcAft>
              <a:buClr>
                <a:srgbClr val="000000"/>
              </a:buClr>
              <a:buSzPts val="2800"/>
              <a:buFont typeface="Helvetica Neue Light"/>
              <a:buNone/>
              <a:defRPr/>
            </a:lvl5pPr>
            <a:lvl6pPr lvl="5" algn="ctr">
              <a:lnSpc>
                <a:spcPct val="100000"/>
              </a:lnSpc>
              <a:spcBef>
                <a:spcPts val="0"/>
              </a:spcBef>
              <a:spcAft>
                <a:spcPts val="0"/>
              </a:spcAft>
              <a:buClr>
                <a:srgbClr val="000000"/>
              </a:buClr>
              <a:buSzPts val="2800"/>
              <a:buFont typeface="Helvetica Neue Light"/>
              <a:buNone/>
              <a:defRPr/>
            </a:lvl6pPr>
            <a:lvl7pPr lvl="6" algn="ctr">
              <a:lnSpc>
                <a:spcPct val="100000"/>
              </a:lnSpc>
              <a:spcBef>
                <a:spcPts val="0"/>
              </a:spcBef>
              <a:spcAft>
                <a:spcPts val="0"/>
              </a:spcAft>
              <a:buClr>
                <a:srgbClr val="000000"/>
              </a:buClr>
              <a:buSzPts val="2800"/>
              <a:buFont typeface="Helvetica Neue Light"/>
              <a:buNone/>
              <a:defRPr/>
            </a:lvl7pPr>
            <a:lvl8pPr lvl="7" algn="ctr">
              <a:lnSpc>
                <a:spcPct val="100000"/>
              </a:lnSpc>
              <a:spcBef>
                <a:spcPts val="0"/>
              </a:spcBef>
              <a:spcAft>
                <a:spcPts val="0"/>
              </a:spcAft>
              <a:buClr>
                <a:srgbClr val="000000"/>
              </a:buClr>
              <a:buSzPts val="2800"/>
              <a:buFont typeface="Helvetica Neue Light"/>
              <a:buNone/>
              <a:defRPr/>
            </a:lvl8pPr>
            <a:lvl9pPr lvl="8" algn="ctr">
              <a:lnSpc>
                <a:spcPct val="100000"/>
              </a:lnSpc>
              <a:spcBef>
                <a:spcPts val="0"/>
              </a:spcBef>
              <a:spcAft>
                <a:spcPts val="0"/>
              </a:spcAft>
              <a:buClr>
                <a:srgbClr val="000000"/>
              </a:buClr>
              <a:buSzPts val="2800"/>
              <a:buFont typeface="Helvetica Neue Light"/>
              <a:buNone/>
              <a:defRPr/>
            </a:lvl9pPr>
          </a:lstStyle>
          <a:p>
            <a:endParaRPr/>
          </a:p>
        </p:txBody>
      </p:sp>
      <p:sp>
        <p:nvSpPr>
          <p:cNvPr id="115" name="Google Shape;115;p148"/>
          <p:cNvSpPr txBox="1">
            <a:spLocks noGrp="1"/>
          </p:cNvSpPr>
          <p:nvPr>
            <p:ph type="body" idx="1"/>
          </p:nvPr>
        </p:nvSpPr>
        <p:spPr>
          <a:xfrm>
            <a:off x="554134" y="2048844"/>
            <a:ext cx="15147733" cy="6073600"/>
          </a:xfrm>
          <a:prstGeom prst="rect">
            <a:avLst/>
          </a:prstGeom>
          <a:noFill/>
          <a:ln>
            <a:noFill/>
          </a:ln>
        </p:spPr>
        <p:txBody>
          <a:bodyPr spcFirstLastPara="1" wrap="square" lIns="91425" tIns="91425" rIns="91425" bIns="91425" anchor="t" anchorCtr="0">
            <a:normAutofit/>
          </a:bodyPr>
          <a:lstStyle>
            <a:lvl1pPr marL="457200" lvl="0" indent="-342900" algn="l">
              <a:lnSpc>
                <a:spcPct val="100000"/>
              </a:lnSpc>
              <a:spcBef>
                <a:spcPts val="0"/>
              </a:spcBef>
              <a:spcAft>
                <a:spcPts val="0"/>
              </a:spcAft>
              <a:buClr>
                <a:srgbClr val="000000"/>
              </a:buClr>
              <a:buSzPts val="1800"/>
              <a:buFont typeface="Helvetica Neue"/>
              <a:buChar char="●"/>
              <a:defRPr/>
            </a:lvl1pPr>
            <a:lvl2pPr marL="914400" lvl="1" indent="-317500" algn="l">
              <a:lnSpc>
                <a:spcPct val="100000"/>
              </a:lnSpc>
              <a:spcBef>
                <a:spcPts val="2133"/>
              </a:spcBef>
              <a:spcAft>
                <a:spcPts val="0"/>
              </a:spcAft>
              <a:buClr>
                <a:srgbClr val="000000"/>
              </a:buClr>
              <a:buSzPts val="1400"/>
              <a:buFont typeface="Helvetica Neue"/>
              <a:buChar char="○"/>
              <a:defRPr/>
            </a:lvl2pPr>
            <a:lvl3pPr marL="1371600" lvl="2" indent="-317500" algn="l">
              <a:lnSpc>
                <a:spcPct val="100000"/>
              </a:lnSpc>
              <a:spcBef>
                <a:spcPts val="2133"/>
              </a:spcBef>
              <a:spcAft>
                <a:spcPts val="0"/>
              </a:spcAft>
              <a:buClr>
                <a:srgbClr val="000000"/>
              </a:buClr>
              <a:buSzPts val="1400"/>
              <a:buFont typeface="Helvetica Neue"/>
              <a:buChar char="■"/>
              <a:defRPr/>
            </a:lvl3pPr>
            <a:lvl4pPr marL="1828800" lvl="3" indent="-317500" algn="l">
              <a:lnSpc>
                <a:spcPct val="100000"/>
              </a:lnSpc>
              <a:spcBef>
                <a:spcPts val="2133"/>
              </a:spcBef>
              <a:spcAft>
                <a:spcPts val="0"/>
              </a:spcAft>
              <a:buClr>
                <a:srgbClr val="000000"/>
              </a:buClr>
              <a:buSzPts val="1400"/>
              <a:buFont typeface="Helvetica Neue"/>
              <a:buChar char="●"/>
              <a:defRPr/>
            </a:lvl4pPr>
            <a:lvl5pPr marL="2286000" lvl="4" indent="-317500" algn="l">
              <a:lnSpc>
                <a:spcPct val="100000"/>
              </a:lnSpc>
              <a:spcBef>
                <a:spcPts val="2133"/>
              </a:spcBef>
              <a:spcAft>
                <a:spcPts val="0"/>
              </a:spcAft>
              <a:buClr>
                <a:srgbClr val="000000"/>
              </a:buClr>
              <a:buSzPts val="1400"/>
              <a:buFont typeface="Helvetica Neue"/>
              <a:buChar char="○"/>
              <a:defRPr/>
            </a:lvl5pPr>
            <a:lvl6pPr marL="2743200" lvl="5" indent="-317500" algn="l">
              <a:lnSpc>
                <a:spcPct val="100000"/>
              </a:lnSpc>
              <a:spcBef>
                <a:spcPts val="2133"/>
              </a:spcBef>
              <a:spcAft>
                <a:spcPts val="0"/>
              </a:spcAft>
              <a:buClr>
                <a:srgbClr val="000000"/>
              </a:buClr>
              <a:buSzPts val="1400"/>
              <a:buFont typeface="Helvetica Neue Light"/>
              <a:buChar char="■"/>
              <a:defRPr/>
            </a:lvl6pPr>
            <a:lvl7pPr marL="3200400" lvl="6" indent="-317500" algn="l">
              <a:lnSpc>
                <a:spcPct val="100000"/>
              </a:lnSpc>
              <a:spcBef>
                <a:spcPts val="2133"/>
              </a:spcBef>
              <a:spcAft>
                <a:spcPts val="0"/>
              </a:spcAft>
              <a:buClr>
                <a:srgbClr val="000000"/>
              </a:buClr>
              <a:buSzPts val="1400"/>
              <a:buFont typeface="Helvetica Neue Light"/>
              <a:buChar char="●"/>
              <a:defRPr/>
            </a:lvl7pPr>
            <a:lvl8pPr marL="3657600" lvl="7" indent="-317500" algn="l">
              <a:lnSpc>
                <a:spcPct val="100000"/>
              </a:lnSpc>
              <a:spcBef>
                <a:spcPts val="2133"/>
              </a:spcBef>
              <a:spcAft>
                <a:spcPts val="0"/>
              </a:spcAft>
              <a:buClr>
                <a:srgbClr val="000000"/>
              </a:buClr>
              <a:buSzPts val="1400"/>
              <a:buFont typeface="Helvetica Neue Light"/>
              <a:buChar char="○"/>
              <a:defRPr/>
            </a:lvl8pPr>
            <a:lvl9pPr marL="4114800" lvl="8" indent="-317500" algn="l">
              <a:lnSpc>
                <a:spcPct val="100000"/>
              </a:lnSpc>
              <a:spcBef>
                <a:spcPts val="2133"/>
              </a:spcBef>
              <a:spcAft>
                <a:spcPts val="2133"/>
              </a:spcAft>
              <a:buClr>
                <a:srgbClr val="000000"/>
              </a:buClr>
              <a:buSzPts val="1400"/>
              <a:buFont typeface="Helvetica Neue Light"/>
              <a:buChar char="■"/>
              <a:defRPr/>
            </a:lvl9pPr>
          </a:lstStyle>
          <a:p>
            <a:endParaRPr/>
          </a:p>
        </p:txBody>
      </p:sp>
      <p:sp>
        <p:nvSpPr>
          <p:cNvPr id="116" name="Google Shape;116;p148"/>
          <p:cNvSpPr txBox="1">
            <a:spLocks noGrp="1"/>
          </p:cNvSpPr>
          <p:nvPr>
            <p:ph type="sldNum" idx="12"/>
          </p:nvPr>
        </p:nvSpPr>
        <p:spPr>
          <a:xfrm>
            <a:off x="15062147" y="8290164"/>
            <a:ext cx="975467" cy="699733"/>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1pPr>
            <a:lvl2pPr marL="0" marR="0" lvl="1"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2pPr>
            <a:lvl3pPr marL="0" marR="0" lvl="2"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3pPr>
            <a:lvl4pPr marL="0" marR="0" lvl="3"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4pPr>
            <a:lvl5pPr marL="0" marR="0" lvl="4"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5pPr>
            <a:lvl6pPr marL="0" marR="0" lvl="5"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6pPr>
            <a:lvl7pPr marL="0" marR="0" lvl="6"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7pPr>
            <a:lvl8pPr marL="0" marR="0" lvl="7"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8pPr>
            <a:lvl9pPr marL="0" marR="0" lvl="8" indent="0" algn="r">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ig Number">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rot="10800000">
            <a:off x="1984089" y="0"/>
            <a:ext cx="14271911" cy="8039100"/>
          </a:xfrm>
          <a:prstGeom prst="rect">
            <a:avLst/>
          </a:prstGeom>
          <a:effectLst/>
        </p:spPr>
      </p:pic>
      <p:sp>
        <p:nvSpPr>
          <p:cNvPr id="14" name="Text Placeholder 25"/>
          <p:cNvSpPr>
            <a:spLocks noGrp="1"/>
          </p:cNvSpPr>
          <p:nvPr>
            <p:ph type="body" sz="quarter" idx="11" hasCustomPrompt="1"/>
          </p:nvPr>
        </p:nvSpPr>
        <p:spPr>
          <a:xfrm>
            <a:off x="711200" y="4584702"/>
            <a:ext cx="12888913" cy="2832098"/>
          </a:xfrm>
          <a:prstGeom prst="rect">
            <a:avLst/>
          </a:prstGeom>
        </p:spPr>
        <p:txBody>
          <a:bodyPr wrap="square" lIns="0" tIns="180000" rIns="0" bIns="0" anchor="t" anchorCtr="0">
            <a:normAutofit/>
          </a:bodyPr>
          <a:lstStyle>
            <a:lvl1pPr marL="0" indent="0" algn="l">
              <a:spcBef>
                <a:spcPts val="300"/>
              </a:spcBef>
              <a:buNone/>
              <a:defRPr sz="4400" b="0" i="0" spc="-151" baseline="0">
                <a:solidFill>
                  <a:schemeClr val="accent6"/>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Maecenas tempus, </a:t>
            </a:r>
            <a:r>
              <a:rPr lang="en-US" dirty="0" err="1"/>
              <a:t>tellus</a:t>
            </a:r>
            <a:r>
              <a:rPr lang="en-US" dirty="0"/>
              <a:t> </a:t>
            </a:r>
            <a:r>
              <a:rPr lang="en-US" dirty="0" err="1"/>
              <a:t>eget</a:t>
            </a:r>
            <a:r>
              <a:rPr lang="en-US" dirty="0"/>
              <a:t> </a:t>
            </a:r>
            <a:r>
              <a:rPr lang="en-US" dirty="0" err="1"/>
              <a:t>condimentum</a:t>
            </a:r>
            <a:r>
              <a:rPr lang="en-US" dirty="0"/>
              <a:t> </a:t>
            </a:r>
            <a:r>
              <a:rPr lang="en-US" dirty="0" err="1"/>
              <a:t>rhoncus</a:t>
            </a:r>
            <a:r>
              <a:rPr lang="en-US" dirty="0"/>
              <a:t>, </a:t>
            </a:r>
            <a:r>
              <a:rPr lang="en-US" dirty="0" err="1"/>
              <a:t>sem</a:t>
            </a:r>
            <a:r>
              <a:rPr lang="en-US" dirty="0"/>
              <a:t> quam semper libero, sit </a:t>
            </a:r>
            <a:r>
              <a:rPr lang="en-US" dirty="0" err="1"/>
              <a:t>amet</a:t>
            </a:r>
            <a:r>
              <a:rPr lang="en-US" dirty="0"/>
              <a:t> </a:t>
            </a:r>
            <a:r>
              <a:rPr lang="en-US" dirty="0" err="1"/>
              <a:t>adipiscing</a:t>
            </a:r>
            <a:r>
              <a:rPr lang="en-US" dirty="0"/>
              <a:t> </a:t>
            </a:r>
            <a:r>
              <a:rPr lang="en-US" dirty="0" err="1"/>
              <a:t>sem</a:t>
            </a:r>
            <a:r>
              <a:rPr lang="en-US" dirty="0"/>
              <a:t> </a:t>
            </a:r>
            <a:r>
              <a:rPr lang="en-US" dirty="0" err="1"/>
              <a:t>neque</a:t>
            </a:r>
            <a:r>
              <a:rPr lang="en-US" dirty="0"/>
              <a:t> </a:t>
            </a:r>
            <a:r>
              <a:rPr lang="en-US" dirty="0" err="1"/>
              <a:t>sed</a:t>
            </a:r>
            <a:r>
              <a:rPr lang="en-US" dirty="0"/>
              <a:t> </a:t>
            </a:r>
            <a:r>
              <a:rPr lang="en-US" dirty="0" err="1"/>
              <a:t>ipsum</a:t>
            </a:r>
            <a:r>
              <a:rPr lang="en-US" dirty="0"/>
              <a:t>.</a:t>
            </a:r>
          </a:p>
        </p:txBody>
      </p:sp>
      <p:sp>
        <p:nvSpPr>
          <p:cNvPr id="15" name="Text Placeholder 25"/>
          <p:cNvSpPr>
            <a:spLocks noGrp="1"/>
          </p:cNvSpPr>
          <p:nvPr>
            <p:ph type="body" sz="quarter" idx="19" hasCustomPrompt="1"/>
          </p:nvPr>
        </p:nvSpPr>
        <p:spPr>
          <a:xfrm>
            <a:off x="711198" y="2045544"/>
            <a:ext cx="12888915" cy="2539157"/>
          </a:xfrm>
          <a:prstGeom prst="rect">
            <a:avLst/>
          </a:prstGeom>
        </p:spPr>
        <p:txBody>
          <a:bodyPr wrap="square" lIns="0" tIns="0" rIns="0" bIns="0" anchor="b" anchorCtr="0">
            <a:normAutofit/>
          </a:bodyPr>
          <a:lstStyle>
            <a:lvl1pPr marL="0" indent="0" algn="l">
              <a:lnSpc>
                <a:spcPct val="75000"/>
              </a:lnSpc>
              <a:spcBef>
                <a:spcPts val="0"/>
              </a:spcBef>
              <a:buNone/>
              <a:defRPr sz="19000" b="1" i="0" spc="-300" baseline="0">
                <a:solidFill>
                  <a:schemeClr val="accent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l-GR" dirty="0"/>
              <a:t>52</a:t>
            </a:r>
            <a:r>
              <a:rPr lang="en-US" dirty="0"/>
              <a:t>.7Mbps</a:t>
            </a:r>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737242" y="1653863"/>
            <a:ext cx="1193305" cy="1193305"/>
          </a:xfrm>
          <a:prstGeom prst="rect">
            <a:avLst/>
          </a:prstGeom>
        </p:spPr>
      </p:pic>
      <p:sp>
        <p:nvSpPr>
          <p:cNvPr id="13"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16"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11" name="Picture 1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2" name="Picture 1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393966895"/>
      </p:ext>
    </p:extLst>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8" name="Text Placeholder 27"/>
          <p:cNvSpPr>
            <a:spLocks noGrp="1"/>
          </p:cNvSpPr>
          <p:nvPr>
            <p:ph type="body" sz="quarter" idx="11" hasCustomPrompt="1"/>
          </p:nvPr>
        </p:nvSpPr>
        <p:spPr>
          <a:xfrm>
            <a:off x="723899" y="1484025"/>
            <a:ext cx="13517717" cy="6112925"/>
          </a:xfrm>
          <a:prstGeom prst="rect">
            <a:avLst/>
          </a:prstGeom>
        </p:spPr>
        <p:txBody>
          <a:bodyPr lIns="0" tIns="180000" rIns="0" bIns="0">
            <a:normAutofit/>
          </a:bodyPr>
          <a:lstStyle>
            <a:lvl1pPr marL="395101" indent="-395101">
              <a:lnSpc>
                <a:spcPct val="100000"/>
              </a:lnSpc>
              <a:spcBef>
                <a:spcPts val="1200"/>
              </a:spcBef>
              <a:buClr>
                <a:schemeClr val="tx2"/>
              </a:buClr>
              <a:buSzPct val="85000"/>
              <a:buFontTx/>
              <a:buBlip>
                <a:blip r:embed="rId2"/>
              </a:buBlip>
              <a:defRPr sz="4000" b="1" i="0" spc="-151">
                <a:solidFill>
                  <a:schemeClr val="tx1">
                    <a:lumMod val="65000"/>
                    <a:lumOff val="35000"/>
                  </a:schemeClr>
                </a:solidFill>
                <a:latin typeface="Helvetica" charset="0"/>
                <a:ea typeface="Helvetica" charset="0"/>
                <a:cs typeface="Helvetica" charset="0"/>
              </a:defRPr>
            </a:lvl1pPr>
            <a:lvl2pPr>
              <a:lnSpc>
                <a:spcPct val="100000"/>
              </a:lnSpc>
              <a:spcBef>
                <a:spcPts val="0"/>
              </a:spcBef>
              <a:buClr>
                <a:srgbClr val="4687E6"/>
              </a:buClr>
              <a:buSzPct val="85000"/>
              <a:defRPr sz="3600" b="0" i="0" spc="-151">
                <a:solidFill>
                  <a:srgbClr val="5B72D1"/>
                </a:solidFill>
                <a:latin typeface="Helvetica" charset="0"/>
                <a:ea typeface="Helvetica" charset="0"/>
                <a:cs typeface="Helvetica" charset="0"/>
              </a:defRPr>
            </a:lvl2pPr>
            <a:lvl3pPr>
              <a:lnSpc>
                <a:spcPct val="100000"/>
              </a:lnSpc>
              <a:spcBef>
                <a:spcPts val="600"/>
              </a:spcBef>
              <a:buClr>
                <a:schemeClr val="accent6"/>
              </a:buClr>
              <a:buSzPct val="85000"/>
              <a:defRPr sz="3200" b="0" i="0" spc="-51" baseline="0">
                <a:solidFill>
                  <a:schemeClr val="bg2">
                    <a:lumMod val="50000"/>
                  </a:schemeClr>
                </a:solidFill>
                <a:latin typeface="Helvetica" charset="0"/>
                <a:ea typeface="Helvetica" charset="0"/>
                <a:cs typeface="Helvetica" charset="0"/>
              </a:defRPr>
            </a:lvl3pPr>
          </a:lstStyle>
          <a:p>
            <a:pPr lvl="0"/>
            <a:r>
              <a:rPr lang="en-US" dirty="0"/>
              <a:t>Bullet</a:t>
            </a:r>
          </a:p>
          <a:p>
            <a:pPr lvl="1"/>
            <a:r>
              <a:rPr lang="en-US" dirty="0"/>
              <a:t>Bullet Second Level</a:t>
            </a:r>
          </a:p>
          <a:p>
            <a:pPr lvl="2"/>
            <a:r>
              <a:rPr lang="en-US" dirty="0"/>
              <a:t>Bullet Third Level</a:t>
            </a:r>
          </a:p>
        </p:txBody>
      </p:sp>
      <p:sp>
        <p:nvSpPr>
          <p:cNvPr id="11" name="Text Placeholder 15"/>
          <p:cNvSpPr>
            <a:spLocks noGrp="1"/>
          </p:cNvSpPr>
          <p:nvPr>
            <p:ph type="body" sz="quarter" idx="21" hasCustomPrompt="1"/>
          </p:nvPr>
        </p:nvSpPr>
        <p:spPr>
          <a:xfrm>
            <a:off x="711200" y="338668"/>
            <a:ext cx="13530416" cy="1145358"/>
          </a:xfrm>
          <a:prstGeom prst="rect">
            <a:avLst/>
          </a:prstGeom>
        </p:spPr>
        <p:txBody>
          <a:bodyPr lIns="0" tIns="0" rIns="0" bIns="0" anchor="ctr" anchorCtr="0">
            <a:normAutofit/>
          </a:bodyPr>
          <a:lstStyle>
            <a:lvl1pPr marL="0" indent="0">
              <a:buNone/>
              <a:defRPr sz="60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Bullet points</a:t>
            </a:r>
          </a:p>
        </p:txBody>
      </p:sp>
      <p:sp>
        <p:nvSpPr>
          <p:cNvPr id="10" name="Footer Placeholder 9"/>
          <p:cNvSpPr>
            <a:spLocks noGrp="1"/>
          </p:cNvSpPr>
          <p:nvPr>
            <p:ph type="ftr" sz="quarter" idx="18"/>
          </p:nvPr>
        </p:nvSpPr>
        <p:spPr>
          <a:xfrm>
            <a:off x="7280782" y="8568644"/>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mn-lt"/>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12"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mn-lt"/>
                <a:ea typeface="Open Sans Light" charset="0"/>
                <a:cs typeface="Open Sans Light" charset="0"/>
              </a:defRPr>
            </a:lvl1pPr>
          </a:lstStyle>
          <a:p>
            <a:fld id="{CA77D4BE-F539-D04A-8CB9-4B543B2D7FFD}" type="slidenum">
              <a:rPr lang="en-GB" smtClean="0"/>
              <a:pPr/>
              <a:t>‹N›</a:t>
            </a:fld>
            <a:endParaRPr lang="en-GB"/>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217843158"/>
      </p:ext>
    </p:extLst>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1_Bullets_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1" y="0"/>
            <a:ext cx="16233457" cy="9144000"/>
          </a:xfrm>
          <a:prstGeom prst="rect">
            <a:avLst/>
          </a:prstGeom>
        </p:spPr>
      </p:pic>
      <p:sp>
        <p:nvSpPr>
          <p:cNvPr id="28" name="Text Placeholder 27"/>
          <p:cNvSpPr>
            <a:spLocks noGrp="1"/>
          </p:cNvSpPr>
          <p:nvPr>
            <p:ph type="body" sz="quarter" idx="11" hasCustomPrompt="1"/>
          </p:nvPr>
        </p:nvSpPr>
        <p:spPr>
          <a:xfrm>
            <a:off x="723899" y="1484025"/>
            <a:ext cx="13517717" cy="6112925"/>
          </a:xfrm>
          <a:prstGeom prst="rect">
            <a:avLst/>
          </a:prstGeom>
        </p:spPr>
        <p:txBody>
          <a:bodyPr lIns="0" tIns="180000" rIns="0" bIns="0">
            <a:normAutofit/>
          </a:bodyPr>
          <a:lstStyle>
            <a:lvl1pPr marL="395101" indent="-395101">
              <a:lnSpc>
                <a:spcPct val="100000"/>
              </a:lnSpc>
              <a:spcBef>
                <a:spcPts val="1200"/>
              </a:spcBef>
              <a:buClr>
                <a:schemeClr val="bg2">
                  <a:lumMod val="50000"/>
                </a:schemeClr>
              </a:buClr>
              <a:buSzPct val="85000"/>
              <a:buFont typeface="Arial" charset="0"/>
              <a:buChar char="•"/>
              <a:defRPr sz="4400" b="1" i="0" spc="-151">
                <a:solidFill>
                  <a:schemeClr val="tx1">
                    <a:lumMod val="65000"/>
                    <a:lumOff val="35000"/>
                  </a:schemeClr>
                </a:solidFill>
                <a:latin typeface="Helvetica" charset="0"/>
                <a:ea typeface="Helvetica" charset="0"/>
                <a:cs typeface="Helvetica" charset="0"/>
              </a:defRPr>
            </a:lvl1pPr>
            <a:lvl2pPr>
              <a:lnSpc>
                <a:spcPct val="100000"/>
              </a:lnSpc>
              <a:spcBef>
                <a:spcPts val="1000"/>
              </a:spcBef>
              <a:spcAft>
                <a:spcPts val="0"/>
              </a:spcAft>
              <a:buClr>
                <a:srgbClr val="4687E6"/>
              </a:buClr>
              <a:buSzPct val="85000"/>
              <a:defRPr sz="4000" b="0" i="0" spc="-151">
                <a:solidFill>
                  <a:srgbClr val="4687E6"/>
                </a:solidFill>
                <a:latin typeface="Helvetica" charset="0"/>
                <a:ea typeface="Helvetica" charset="0"/>
                <a:cs typeface="Helvetica" charset="0"/>
              </a:defRPr>
            </a:lvl2pPr>
            <a:lvl3pPr>
              <a:lnSpc>
                <a:spcPct val="100000"/>
              </a:lnSpc>
              <a:spcBef>
                <a:spcPts val="600"/>
              </a:spcBef>
              <a:buClr>
                <a:schemeClr val="accent6"/>
              </a:buClr>
              <a:buSzPct val="85000"/>
              <a:defRPr sz="3200" b="0" i="0" spc="-51" baseline="0">
                <a:solidFill>
                  <a:schemeClr val="tx1">
                    <a:lumMod val="50000"/>
                    <a:lumOff val="50000"/>
                  </a:schemeClr>
                </a:solidFill>
                <a:latin typeface="Helvetica" charset="0"/>
                <a:ea typeface="Helvetica" charset="0"/>
                <a:cs typeface="Helvetica" charset="0"/>
              </a:defRPr>
            </a:lvl3pPr>
          </a:lstStyle>
          <a:p>
            <a:pPr lvl="0"/>
            <a:r>
              <a:rPr lang="en-US" dirty="0"/>
              <a:t>Bullet</a:t>
            </a:r>
          </a:p>
          <a:p>
            <a:pPr lvl="1"/>
            <a:r>
              <a:rPr lang="en-US" dirty="0"/>
              <a:t>Bullet Second Level</a:t>
            </a:r>
          </a:p>
          <a:p>
            <a:pPr lvl="2"/>
            <a:r>
              <a:rPr lang="en-US" dirty="0"/>
              <a:t>Bullet Third Level</a:t>
            </a:r>
          </a:p>
        </p:txBody>
      </p:sp>
      <p:sp>
        <p:nvSpPr>
          <p:cNvPr id="11" name="Text Placeholder 15"/>
          <p:cNvSpPr>
            <a:spLocks noGrp="1"/>
          </p:cNvSpPr>
          <p:nvPr>
            <p:ph type="body" sz="quarter" idx="21" hasCustomPrompt="1"/>
          </p:nvPr>
        </p:nvSpPr>
        <p:spPr>
          <a:xfrm>
            <a:off x="711200" y="338668"/>
            <a:ext cx="13530416" cy="1145358"/>
          </a:xfrm>
          <a:prstGeom prst="rect">
            <a:avLst/>
          </a:prstGeom>
        </p:spPr>
        <p:txBody>
          <a:bodyPr lIns="0" tIns="0" rIns="0" bIns="0" anchor="ctr" anchorCtr="0">
            <a:normAutofit/>
          </a:bodyPr>
          <a:lstStyle>
            <a:lvl1pPr marL="0" indent="0">
              <a:buNone/>
              <a:defRPr sz="60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Bullet points</a:t>
            </a:r>
          </a:p>
        </p:txBody>
      </p:sp>
      <p:sp>
        <p:nvSpPr>
          <p:cNvPr id="10" name="Footer Placeholder 9"/>
          <p:cNvSpPr>
            <a:spLocks noGrp="1"/>
          </p:cNvSpPr>
          <p:nvPr>
            <p:ph type="ftr" sz="quarter" idx="18"/>
          </p:nvPr>
        </p:nvSpPr>
        <p:spPr>
          <a:xfrm>
            <a:off x="7246916" y="8551495"/>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mn-lt"/>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12"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mn-lt"/>
                <a:ea typeface="Open Sans Light" charset="0"/>
                <a:cs typeface="Open Sans Light" charset="0"/>
              </a:defRPr>
            </a:lvl1pPr>
          </a:lstStyle>
          <a:p>
            <a:fld id="{CA77D4BE-F539-D04A-8CB9-4B543B2D7FFD}" type="slidenum">
              <a:rPr lang="en-GB" smtClean="0"/>
              <a:pPr/>
              <a:t>‹N›</a:t>
            </a:fld>
            <a:endParaRPr lang="en-GB"/>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764878178"/>
      </p:ext>
    </p:extLst>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Blank_diagrams_with_header">
    <p:spTree>
      <p:nvGrpSpPr>
        <p:cNvPr id="1" name=""/>
        <p:cNvGrpSpPr/>
        <p:nvPr/>
      </p:nvGrpSpPr>
      <p:grpSpPr>
        <a:xfrm>
          <a:off x="0" y="0"/>
          <a:ext cx="0" cy="0"/>
          <a:chOff x="0" y="0"/>
          <a:chExt cx="0" cy="0"/>
        </a:xfrm>
      </p:grpSpPr>
      <p:sp>
        <p:nvSpPr>
          <p:cNvPr id="11" name="Text Placeholder 15"/>
          <p:cNvSpPr>
            <a:spLocks noGrp="1"/>
          </p:cNvSpPr>
          <p:nvPr>
            <p:ph type="body" sz="quarter" idx="21" hasCustomPrompt="1"/>
          </p:nvPr>
        </p:nvSpPr>
        <p:spPr>
          <a:xfrm>
            <a:off x="1362792" y="338668"/>
            <a:ext cx="13530416" cy="1145358"/>
          </a:xfrm>
          <a:prstGeom prst="rect">
            <a:avLst/>
          </a:prstGeom>
        </p:spPr>
        <p:txBody>
          <a:bodyPr lIns="0" tIns="0" rIns="0" bIns="0" anchor="ctr" anchorCtr="0">
            <a:normAutofit/>
          </a:bodyPr>
          <a:lstStyle>
            <a:lvl1pPr marL="0" indent="0" algn="ctr">
              <a:buNone/>
              <a:defRPr sz="54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My Diagram</a:t>
            </a:r>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
        <p:nvSpPr>
          <p:cNvPr id="13" name="Footer Placeholder 9"/>
          <p:cNvSpPr>
            <a:spLocks noGrp="1"/>
          </p:cNvSpPr>
          <p:nvPr>
            <p:ph type="ftr" sz="quarter" idx="18"/>
          </p:nvPr>
        </p:nvSpPr>
        <p:spPr>
          <a:xfrm>
            <a:off x="7246916" y="8551495"/>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Open Sans Light" charset="0"/>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14"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12"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2720972687"/>
      </p:ext>
    </p:extLst>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Blank_diagrams">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Tree>
    <p:extLst>
      <p:ext uri="{BB962C8B-B14F-4D97-AF65-F5344CB8AC3E}">
        <p14:creationId xmlns:p14="http://schemas.microsoft.com/office/powerpoint/2010/main" val="2303419077"/>
      </p:ext>
    </p:extLst>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 Full Photo">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15616" b="-15616"/>
          <a:stretch/>
        </p:blipFill>
        <p:spPr>
          <a:xfrm>
            <a:off x="0" y="0"/>
            <a:ext cx="16256000" cy="10837333"/>
          </a:xfrm>
          <a:prstGeom prst="rect">
            <a:avLst/>
          </a:prstGeom>
        </p:spPr>
      </p:pic>
      <p:sp>
        <p:nvSpPr>
          <p:cNvPr id="7" name="Rectangle 6"/>
          <p:cNvSpPr/>
          <p:nvPr userDrawn="1"/>
        </p:nvSpPr>
        <p:spPr>
          <a:xfrm>
            <a:off x="0" y="14024"/>
            <a:ext cx="16256000" cy="8064000"/>
          </a:xfrm>
          <a:prstGeom prst="rect">
            <a:avLst/>
          </a:prstGeom>
          <a:gradFill>
            <a:gsLst>
              <a:gs pos="8000">
                <a:srgbClr val="2D3293"/>
              </a:gs>
              <a:gs pos="100000">
                <a:srgbClr val="2D3293">
                  <a:alpha val="0"/>
                </a:srgbClr>
              </a:gs>
            </a:gsLst>
            <a:lin ang="5400000" scaled="1"/>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5" name="Text Placeholder 25"/>
          <p:cNvSpPr>
            <a:spLocks noGrp="1"/>
          </p:cNvSpPr>
          <p:nvPr>
            <p:ph type="body" sz="quarter" idx="10" hasCustomPrompt="1"/>
          </p:nvPr>
        </p:nvSpPr>
        <p:spPr>
          <a:xfrm>
            <a:off x="711200" y="792163"/>
            <a:ext cx="12888913" cy="4718837"/>
          </a:xfrm>
          <a:prstGeom prst="rect">
            <a:avLst/>
          </a:prstGeom>
        </p:spPr>
        <p:txBody>
          <a:bodyPr wrap="square" lIns="0" tIns="0" rIns="0" bIns="0" anchor="b" anchorCtr="0">
            <a:normAutofit/>
          </a:bodyPr>
          <a:lstStyle>
            <a:lvl1pPr marL="0" indent="0" algn="l">
              <a:lnSpc>
                <a:spcPct val="85000"/>
              </a:lnSpc>
              <a:spcBef>
                <a:spcPts val="0"/>
              </a:spcBef>
              <a:buNone/>
              <a:defRPr sz="14400" b="1"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a:t>
            </a:r>
            <a:r>
              <a:rPr lang="en-US" dirty="0" err="1"/>
              <a:t>DolorSit</a:t>
            </a:r>
            <a:r>
              <a:rPr lang="en-US" dirty="0"/>
              <a:t>.</a:t>
            </a:r>
          </a:p>
        </p:txBody>
      </p:sp>
      <p:sp>
        <p:nvSpPr>
          <p:cNvPr id="6" name="Text Placeholder 25"/>
          <p:cNvSpPr>
            <a:spLocks noGrp="1"/>
          </p:cNvSpPr>
          <p:nvPr>
            <p:ph type="body" sz="quarter" idx="11" hasCustomPrompt="1"/>
          </p:nvPr>
        </p:nvSpPr>
        <p:spPr>
          <a:xfrm>
            <a:off x="711201" y="5511000"/>
            <a:ext cx="7173626" cy="1905800"/>
          </a:xfrm>
          <a:prstGeom prst="rect">
            <a:avLst/>
          </a:prstGeom>
        </p:spPr>
        <p:txBody>
          <a:bodyPr wrap="square" lIns="0" tIns="180000" rIns="0" bIns="0" anchor="t" anchorCtr="0">
            <a:normAutofit/>
          </a:bodyPr>
          <a:lstStyle>
            <a:lvl1pPr marL="0" indent="0" algn="l">
              <a:lnSpc>
                <a:spcPct val="85000"/>
              </a:lnSpc>
              <a:spcBef>
                <a:spcPts val="0"/>
              </a:spcBef>
              <a:buNone/>
              <a:defRPr sz="4400" b="1" i="0" spc="-1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a:t>
            </a:r>
          </a:p>
        </p:txBody>
      </p:sp>
      <p:sp>
        <p:nvSpPr>
          <p:cNvPr id="3" name="TextBox 2"/>
          <p:cNvSpPr txBox="1"/>
          <p:nvPr userDrawn="1"/>
        </p:nvSpPr>
        <p:spPr>
          <a:xfrm>
            <a:off x="18712067" y="3610626"/>
            <a:ext cx="96245"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3200" b="1" i="0" u="none" strike="noStrike" cap="none" spc="0" normalizeH="0" baseline="0">
              <a:ln>
                <a:noFill/>
              </a:ln>
              <a:solidFill>
                <a:srgbClr val="000000"/>
              </a:solidFill>
              <a:effectLst/>
              <a:uFillTx/>
              <a:latin typeface="Open Sans" charset="0"/>
              <a:ea typeface="Open Sans" charset="0"/>
              <a:cs typeface="Open Sans" charset="0"/>
              <a:sym typeface="Helvetica Light"/>
            </a:endParaRPr>
          </a:p>
        </p:txBody>
      </p:sp>
    </p:spTree>
    <p:extLst>
      <p:ext uri="{BB962C8B-B14F-4D97-AF65-F5344CB8AC3E}">
        <p14:creationId xmlns:p14="http://schemas.microsoft.com/office/powerpoint/2010/main" val="3215129193"/>
      </p:ext>
    </p:extLst>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Title - Full Photo">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t="15616" b="-15616"/>
          <a:stretch/>
        </p:blipFill>
        <p:spPr>
          <a:xfrm>
            <a:off x="0" y="0"/>
            <a:ext cx="16256000" cy="10837333"/>
          </a:xfrm>
          <a:prstGeom prst="rect">
            <a:avLst/>
          </a:prstGeom>
        </p:spPr>
      </p:pic>
      <p:sp>
        <p:nvSpPr>
          <p:cNvPr id="9" name="Rectangle 8"/>
          <p:cNvSpPr/>
          <p:nvPr userDrawn="1"/>
        </p:nvSpPr>
        <p:spPr>
          <a:xfrm>
            <a:off x="0" y="14024"/>
            <a:ext cx="16256000" cy="8064000"/>
          </a:xfrm>
          <a:prstGeom prst="rect">
            <a:avLst/>
          </a:prstGeom>
          <a:gradFill>
            <a:gsLst>
              <a:gs pos="8000">
                <a:srgbClr val="2D3293"/>
              </a:gs>
              <a:gs pos="100000">
                <a:srgbClr val="2D3293">
                  <a:alpha val="0"/>
                </a:srgbClr>
              </a:gs>
            </a:gsLst>
            <a:lin ang="5400000" scaled="1"/>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5" name="Text Placeholder 25"/>
          <p:cNvSpPr>
            <a:spLocks noGrp="1"/>
          </p:cNvSpPr>
          <p:nvPr>
            <p:ph type="body" sz="quarter" idx="10" hasCustomPrompt="1"/>
          </p:nvPr>
        </p:nvSpPr>
        <p:spPr>
          <a:xfrm>
            <a:off x="711200" y="792163"/>
            <a:ext cx="12888913" cy="4718837"/>
          </a:xfrm>
          <a:prstGeom prst="rect">
            <a:avLst/>
          </a:prstGeom>
        </p:spPr>
        <p:txBody>
          <a:bodyPr wrap="square" lIns="0" tIns="0" rIns="0" bIns="0" anchor="b" anchorCtr="0">
            <a:normAutofit/>
          </a:bodyPr>
          <a:lstStyle>
            <a:lvl1pPr marL="0" indent="0" algn="l">
              <a:lnSpc>
                <a:spcPct val="85000"/>
              </a:lnSpc>
              <a:spcBef>
                <a:spcPts val="0"/>
              </a:spcBef>
              <a:buNone/>
              <a:defRPr sz="14400" b="1"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a:t>
            </a:r>
            <a:r>
              <a:rPr lang="en-US" dirty="0" err="1"/>
              <a:t>DolorSit</a:t>
            </a:r>
            <a:r>
              <a:rPr lang="en-US" dirty="0"/>
              <a:t>.</a:t>
            </a:r>
          </a:p>
        </p:txBody>
      </p:sp>
      <p:sp>
        <p:nvSpPr>
          <p:cNvPr id="6" name="Text Placeholder 25"/>
          <p:cNvSpPr>
            <a:spLocks noGrp="1"/>
          </p:cNvSpPr>
          <p:nvPr>
            <p:ph type="body" sz="quarter" idx="11" hasCustomPrompt="1"/>
          </p:nvPr>
        </p:nvSpPr>
        <p:spPr>
          <a:xfrm>
            <a:off x="711201" y="5511000"/>
            <a:ext cx="6603999" cy="1905800"/>
          </a:xfrm>
          <a:prstGeom prst="rect">
            <a:avLst/>
          </a:prstGeom>
        </p:spPr>
        <p:txBody>
          <a:bodyPr wrap="square" lIns="0" tIns="180000" rIns="0" bIns="0" anchor="t" anchorCtr="0">
            <a:normAutofit/>
          </a:bodyPr>
          <a:lstStyle>
            <a:lvl1pPr marL="0" indent="0" algn="l">
              <a:lnSpc>
                <a:spcPct val="85000"/>
              </a:lnSpc>
              <a:spcBef>
                <a:spcPts val="0"/>
              </a:spcBef>
              <a:buNone/>
              <a:defRPr sz="4400" b="1" i="0" spc="-1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a:t>
            </a:r>
          </a:p>
        </p:txBody>
      </p:sp>
      <p:sp>
        <p:nvSpPr>
          <p:cNvPr id="3" name="TextBox 2"/>
          <p:cNvSpPr txBox="1"/>
          <p:nvPr userDrawn="1"/>
        </p:nvSpPr>
        <p:spPr>
          <a:xfrm>
            <a:off x="18712067" y="3610626"/>
            <a:ext cx="96245"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000000"/>
              </a:solidFill>
              <a:effectLst/>
              <a:uFillTx/>
              <a:latin typeface="+mn-lt"/>
              <a:ea typeface="+mn-ea"/>
              <a:cs typeface="+mn-cs"/>
              <a:sym typeface="Helvetica Light"/>
            </a:endParaRPr>
          </a:p>
        </p:txBody>
      </p:sp>
      <p:sp>
        <p:nvSpPr>
          <p:cNvPr id="7" name="Rounded Rectangle 6"/>
          <p:cNvSpPr/>
          <p:nvPr userDrawn="1"/>
        </p:nvSpPr>
        <p:spPr>
          <a:xfrm>
            <a:off x="7516100" y="6216919"/>
            <a:ext cx="10269600" cy="2398426"/>
          </a:xfrm>
          <a:prstGeom prst="roundRect">
            <a:avLst>
              <a:gd name="adj" fmla="val 50000"/>
            </a:avLst>
          </a:prstGeom>
          <a:solidFill>
            <a:schemeClr val="accent6"/>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8" name="Text Placeholder 15"/>
          <p:cNvSpPr>
            <a:spLocks noGrp="1"/>
          </p:cNvSpPr>
          <p:nvPr>
            <p:ph type="body" sz="quarter" idx="23" hasCustomPrompt="1"/>
          </p:nvPr>
        </p:nvSpPr>
        <p:spPr>
          <a:xfrm>
            <a:off x="8239374" y="6506316"/>
            <a:ext cx="7728759" cy="1854195"/>
          </a:xfrm>
          <a:prstGeom prst="rect">
            <a:avLst/>
          </a:prstGeom>
        </p:spPr>
        <p:txBody>
          <a:bodyPr lIns="0" tIns="0" rIns="0" bIns="0" anchor="ctr" anchorCtr="0">
            <a:noAutofit/>
          </a:bodyPr>
          <a:lstStyle>
            <a:lvl1pPr marL="0" indent="0">
              <a:lnSpc>
                <a:spcPct val="100000"/>
              </a:lnSpc>
              <a:buNone/>
              <a:defRPr sz="4400" b="1" i="1" spc="-300" baseline="0">
                <a:solidFill>
                  <a:schemeClr val="bg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If you are going to remember only one thing from this slide, remember this!</a:t>
            </a:r>
          </a:p>
        </p:txBody>
      </p:sp>
    </p:spTree>
    <p:extLst>
      <p:ext uri="{BB962C8B-B14F-4D97-AF65-F5344CB8AC3E}">
        <p14:creationId xmlns:p14="http://schemas.microsoft.com/office/powerpoint/2010/main" val="737110389"/>
      </p:ext>
    </p:extLst>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Focus point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0" y="21972"/>
            <a:ext cx="16233457" cy="9144000"/>
          </a:xfrm>
          <a:prstGeom prst="rect">
            <a:avLst/>
          </a:prstGeom>
        </p:spPr>
      </p:pic>
      <p:sp>
        <p:nvSpPr>
          <p:cNvPr id="31" name="Text Placeholder 15"/>
          <p:cNvSpPr>
            <a:spLocks noGrp="1"/>
          </p:cNvSpPr>
          <p:nvPr>
            <p:ph type="body" sz="quarter" idx="22" hasCustomPrompt="1"/>
          </p:nvPr>
        </p:nvSpPr>
        <p:spPr>
          <a:xfrm>
            <a:off x="9683645" y="1752438"/>
            <a:ext cx="5726243" cy="2420976"/>
          </a:xfrm>
          <a:prstGeom prst="rect">
            <a:avLst/>
          </a:prstGeom>
        </p:spPr>
        <p:txBody>
          <a:bodyPr lIns="0" tIns="180000" rIns="0" bIns="180000" numCol="1" spcCol="720000" anchor="ctr" anchorCtr="0">
            <a:normAutofit/>
          </a:bodyPr>
          <a:lstStyle>
            <a:lvl1pPr marL="0" indent="0" algn="l">
              <a:buNone/>
              <a:defRPr sz="32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Aenean</a:t>
            </a:r>
            <a:r>
              <a:rPr lang="en-US" dirty="0"/>
              <a:t> </a:t>
            </a:r>
            <a:r>
              <a:rPr lang="en-US" dirty="0" err="1"/>
              <a:t>commodo</a:t>
            </a:r>
            <a:r>
              <a:rPr lang="en-US" dirty="0"/>
              <a:t> ligula </a:t>
            </a:r>
            <a:r>
              <a:rPr lang="en-US" dirty="0" err="1"/>
              <a:t>eget</a:t>
            </a:r>
            <a:r>
              <a:rPr lang="en-US" dirty="0"/>
              <a:t> dolor. </a:t>
            </a:r>
            <a:r>
              <a:rPr lang="en-US" dirty="0" err="1"/>
              <a:t>Aenean</a:t>
            </a:r>
            <a:r>
              <a:rPr lang="en-US" dirty="0"/>
              <a:t> </a:t>
            </a:r>
            <a:r>
              <a:rPr lang="en-US" dirty="0" err="1"/>
              <a:t>massa</a:t>
            </a:r>
            <a:r>
              <a:rPr lang="en-US" dirty="0"/>
              <a:t>.</a:t>
            </a:r>
          </a:p>
        </p:txBody>
      </p:sp>
      <p:sp>
        <p:nvSpPr>
          <p:cNvPr id="3" name="Rounded Rectangle 2"/>
          <p:cNvSpPr/>
          <p:nvPr userDrawn="1"/>
        </p:nvSpPr>
        <p:spPr>
          <a:xfrm>
            <a:off x="-1229193" y="1763713"/>
            <a:ext cx="10478124" cy="2398426"/>
          </a:xfrm>
          <a:prstGeom prst="roundRect">
            <a:avLst>
              <a:gd name="adj" fmla="val 50000"/>
            </a:avLst>
          </a:prstGeom>
          <a:solidFill>
            <a:schemeClr val="accent2"/>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4" name="Text Placeholder 15"/>
          <p:cNvSpPr>
            <a:spLocks noGrp="1"/>
          </p:cNvSpPr>
          <p:nvPr>
            <p:ph type="body" sz="quarter" idx="23" hasCustomPrompt="1"/>
          </p:nvPr>
        </p:nvSpPr>
        <p:spPr>
          <a:xfrm>
            <a:off x="711199" y="2018546"/>
            <a:ext cx="7417597" cy="1888760"/>
          </a:xfrm>
          <a:prstGeom prst="rect">
            <a:avLst/>
          </a:prstGeom>
        </p:spPr>
        <p:txBody>
          <a:bodyPr lIns="0" tIns="0" rIns="0" bIns="0" anchor="ctr" anchorCtr="0">
            <a:normAutofit/>
          </a:bodyPr>
          <a:lstStyle>
            <a:lvl1pPr marL="0" indent="0" algn="r">
              <a:lnSpc>
                <a:spcPct val="100000"/>
              </a:lnSpc>
              <a:buNone/>
              <a:defRPr sz="5400" b="1" i="1" spc="-300" baseline="0">
                <a:solidFill>
                  <a:schemeClr val="bg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a:t>
            </a:r>
          </a:p>
        </p:txBody>
      </p:sp>
      <p:sp>
        <p:nvSpPr>
          <p:cNvPr id="11" name="Rounded Rectangle 10"/>
          <p:cNvSpPr/>
          <p:nvPr userDrawn="1"/>
        </p:nvSpPr>
        <p:spPr>
          <a:xfrm>
            <a:off x="7120328" y="4593134"/>
            <a:ext cx="10343214" cy="2398426"/>
          </a:xfrm>
          <a:prstGeom prst="roundRect">
            <a:avLst>
              <a:gd name="adj" fmla="val 50000"/>
            </a:avLst>
          </a:prstGeom>
          <a:solidFill>
            <a:schemeClr val="accent1"/>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2" name="Text Placeholder 15"/>
          <p:cNvSpPr>
            <a:spLocks noGrp="1"/>
          </p:cNvSpPr>
          <p:nvPr>
            <p:ph type="body" sz="quarter" idx="24" hasCustomPrompt="1"/>
          </p:nvPr>
        </p:nvSpPr>
        <p:spPr>
          <a:xfrm>
            <a:off x="8128000" y="4847967"/>
            <a:ext cx="7281889" cy="1888760"/>
          </a:xfrm>
          <a:prstGeom prst="rect">
            <a:avLst/>
          </a:prstGeom>
        </p:spPr>
        <p:txBody>
          <a:bodyPr lIns="0" tIns="0" rIns="0" bIns="0" anchor="ctr" anchorCtr="0">
            <a:normAutofit/>
          </a:bodyPr>
          <a:lstStyle>
            <a:lvl1pPr marL="0" indent="0" algn="l">
              <a:lnSpc>
                <a:spcPct val="100000"/>
              </a:lnSpc>
              <a:buNone/>
              <a:defRPr sz="5400" b="1" i="1" spc="-300" baseline="0">
                <a:solidFill>
                  <a:schemeClr val="bg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Etiam</a:t>
            </a:r>
            <a:r>
              <a:rPr lang="en-US" dirty="0"/>
              <a:t> </a:t>
            </a:r>
            <a:r>
              <a:rPr lang="en-US" dirty="0" err="1"/>
              <a:t>ultricies</a:t>
            </a:r>
            <a:r>
              <a:rPr lang="en-US" dirty="0"/>
              <a:t> nisi </a:t>
            </a:r>
            <a:r>
              <a:rPr lang="en-US" dirty="0" err="1"/>
              <a:t>vel</a:t>
            </a:r>
            <a:r>
              <a:rPr lang="en-US" dirty="0"/>
              <a:t> </a:t>
            </a:r>
            <a:r>
              <a:rPr lang="en-US" dirty="0" err="1"/>
              <a:t>augue</a:t>
            </a:r>
            <a:r>
              <a:rPr lang="en-US" dirty="0"/>
              <a:t>.</a:t>
            </a:r>
          </a:p>
        </p:txBody>
      </p:sp>
      <p:sp>
        <p:nvSpPr>
          <p:cNvPr id="13" name="Text Placeholder 15"/>
          <p:cNvSpPr>
            <a:spLocks noGrp="1"/>
          </p:cNvSpPr>
          <p:nvPr>
            <p:ph type="body" sz="quarter" idx="25" hasCustomPrompt="1"/>
          </p:nvPr>
        </p:nvSpPr>
        <p:spPr>
          <a:xfrm>
            <a:off x="723899" y="4570584"/>
            <a:ext cx="5931733" cy="2420976"/>
          </a:xfrm>
          <a:prstGeom prst="rect">
            <a:avLst/>
          </a:prstGeom>
        </p:spPr>
        <p:txBody>
          <a:bodyPr lIns="0" tIns="180000" rIns="0" bIns="180000" numCol="1" spcCol="720000" anchor="ctr" anchorCtr="0">
            <a:normAutofit/>
          </a:bodyPr>
          <a:lstStyle>
            <a:lvl1pPr marL="0" indent="0" algn="r">
              <a:buNone/>
              <a:defRPr sz="32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p>
        </p:txBody>
      </p:sp>
      <p:sp>
        <p:nvSpPr>
          <p:cNvPr id="22" name="Footer Placeholder 9"/>
          <p:cNvSpPr>
            <a:spLocks noGrp="1"/>
          </p:cNvSpPr>
          <p:nvPr>
            <p:ph type="ftr" sz="quarter" idx="18"/>
          </p:nvPr>
        </p:nvSpPr>
        <p:spPr>
          <a:xfrm>
            <a:off x="7246916" y="8551495"/>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Open Sans Light" charset="0"/>
                <a:ea typeface="Open Sans Light" charset="0"/>
                <a:cs typeface="Open Sans Light" charset="0"/>
              </a:defRPr>
            </a:lvl1pPr>
          </a:lstStyle>
          <a:p>
            <a:r>
              <a:rPr lang="it-IT" sz="1000" spc="-80" dirty="0">
                <a:solidFill>
                  <a:srgbClr val="000000"/>
                </a:solidFill>
                <a:latin typeface="Helvetica" charset="0"/>
              </a:rPr>
              <a:t>Università di Pisa, Corso di didattica trasversale (LABCD5) “Curare e conservare il dato per la ricerca” – 18 </a:t>
            </a:r>
            <a:r>
              <a:rPr lang="it-IT" sz="1000" spc="-80" dirty="0" err="1">
                <a:solidFill>
                  <a:srgbClr val="000000"/>
                </a:solidFill>
                <a:latin typeface="Helvetica" charset="0"/>
              </a:rPr>
              <a:t>Dic</a:t>
            </a:r>
            <a:r>
              <a:rPr lang="it-IT" sz="1000" spc="-80" dirty="0">
                <a:solidFill>
                  <a:srgbClr val="000000"/>
                </a:solidFill>
                <a:latin typeface="Helvetica" charset="0"/>
              </a:rPr>
              <a:t> 2018</a:t>
            </a:r>
            <a:endParaRPr lang="en-US" sz="1000" spc="-80" dirty="0">
              <a:solidFill>
                <a:srgbClr val="000000"/>
              </a:solidFill>
              <a:latin typeface="Helvetica" charset="0"/>
            </a:endParaRPr>
          </a:p>
        </p:txBody>
      </p:sp>
      <p:sp>
        <p:nvSpPr>
          <p:cNvPr id="23"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0" name="Picture 1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895870268"/>
      </p:ext>
    </p:extLst>
  </p:cSld>
  <p:clrMapOvr>
    <a:masterClrMapping/>
  </p:clrMapOvr>
  <p:transition spd="med"/>
  <p:extLst>
    <p:ext uri="{DCECCB84-F9BA-43D5-87BE-67443E8EF086}">
      <p15:sldGuideLst xmlns:p15="http://schemas.microsoft.com/office/powerpoint/2012/main">
        <p15:guide id="1" orient="horz" pos="2880">
          <p15:clr>
            <a:srgbClr val="FBAE40"/>
          </p15:clr>
        </p15:guide>
        <p15:guide id="2" pos="5120">
          <p15:clr>
            <a:srgbClr val="FBAE40"/>
          </p15:clr>
        </p15:guide>
        <p15:guide id="3" orient="horz" pos="499">
          <p15:clr>
            <a:srgbClr val="FBAE40"/>
          </p15:clr>
        </p15:guide>
        <p15:guide id="4" orient="horz" pos="1111">
          <p15:clr>
            <a:srgbClr val="FBAE40"/>
          </p15:clr>
        </p15:guide>
        <p15:guide id="5" orient="horz" pos="4672">
          <p15:clr>
            <a:srgbClr val="FBAE40"/>
          </p15:clr>
        </p15:guide>
        <p15:guide id="6" pos="8885">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5" name="Rectangle 4"/>
          <p:cNvSpPr/>
          <p:nvPr userDrawn="1"/>
        </p:nvSpPr>
        <p:spPr>
          <a:xfrm>
            <a:off x="0" y="0"/>
            <a:ext cx="16256000" cy="9144000"/>
          </a:xfrm>
          <a:prstGeom prst="rect">
            <a:avLst/>
          </a:prstGeom>
          <a:gradFill>
            <a:gsLst>
              <a:gs pos="33000">
                <a:schemeClr val="accent2"/>
              </a:gs>
              <a:gs pos="100000">
                <a:schemeClr val="accent3"/>
              </a:gs>
            </a:gsLst>
            <a:lin ang="12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3338919" y="6237108"/>
            <a:ext cx="2333665" cy="3500498"/>
          </a:xfrm>
          <a:prstGeom prst="rect">
            <a:avLst/>
          </a:prstGeom>
        </p:spPr>
      </p:pic>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0800000">
            <a:off x="701436" y="872215"/>
            <a:ext cx="1806936" cy="1548000"/>
          </a:xfrm>
          <a:prstGeom prst="rect">
            <a:avLst/>
          </a:prstGeom>
          <a:effectLst/>
        </p:spPr>
      </p:pic>
      <p:sp>
        <p:nvSpPr>
          <p:cNvPr id="23" name="Text Placeholder 25"/>
          <p:cNvSpPr>
            <a:spLocks noGrp="1"/>
          </p:cNvSpPr>
          <p:nvPr>
            <p:ph type="body" sz="quarter" idx="10" hasCustomPrompt="1"/>
          </p:nvPr>
        </p:nvSpPr>
        <p:spPr>
          <a:xfrm>
            <a:off x="1444596" y="1587501"/>
            <a:ext cx="13365686" cy="5436228"/>
          </a:xfrm>
          <a:prstGeom prst="rect">
            <a:avLst/>
          </a:prstGeom>
        </p:spPr>
        <p:txBody>
          <a:bodyPr wrap="square" lIns="0" tIns="0" rIns="0" bIns="0" anchor="ctr" anchorCtr="0">
            <a:normAutofit/>
          </a:bodyPr>
          <a:lstStyle>
            <a:lvl1pPr marL="0" indent="0" algn="ctr">
              <a:lnSpc>
                <a:spcPct val="100000"/>
              </a:lnSpc>
              <a:spcBef>
                <a:spcPts val="0"/>
              </a:spcBef>
              <a:buNone/>
              <a:defRPr sz="8800" b="1"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
        <p:nvSpPr>
          <p:cNvPr id="24" name="Text Placeholder 25"/>
          <p:cNvSpPr>
            <a:spLocks noGrp="1"/>
          </p:cNvSpPr>
          <p:nvPr>
            <p:ph type="body" sz="quarter" idx="11" hasCustomPrompt="1"/>
          </p:nvPr>
        </p:nvSpPr>
        <p:spPr>
          <a:xfrm>
            <a:off x="4102725" y="7017692"/>
            <a:ext cx="8279150" cy="939800"/>
          </a:xfrm>
          <a:prstGeom prst="rect">
            <a:avLst/>
          </a:prstGeom>
        </p:spPr>
        <p:txBody>
          <a:bodyPr wrap="square" lIns="0" tIns="180000" rIns="0" bIns="0" anchor="t" anchorCtr="0">
            <a:normAutofit/>
          </a:bodyPr>
          <a:lstStyle>
            <a:lvl1pPr marL="0" indent="0" algn="ctr">
              <a:spcBef>
                <a:spcPts val="300"/>
              </a:spcBef>
              <a:buNone/>
              <a:defRPr sz="4600" b="0"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 Cicero, 45BC</a:t>
            </a:r>
          </a:p>
        </p:txBody>
      </p:sp>
    </p:spTree>
    <p:extLst>
      <p:ext uri="{BB962C8B-B14F-4D97-AF65-F5344CB8AC3E}">
        <p14:creationId xmlns:p14="http://schemas.microsoft.com/office/powerpoint/2010/main" val="315278036"/>
      </p:ext>
    </p:extLst>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_Blank_statement">
    <p:spTree>
      <p:nvGrpSpPr>
        <p:cNvPr id="1" name=""/>
        <p:cNvGrpSpPr/>
        <p:nvPr/>
      </p:nvGrpSpPr>
      <p:grpSpPr>
        <a:xfrm>
          <a:off x="0" y="0"/>
          <a:ext cx="0" cy="0"/>
          <a:chOff x="0" y="0"/>
          <a:chExt cx="0" cy="0"/>
        </a:xfrm>
      </p:grpSpPr>
      <p:sp>
        <p:nvSpPr>
          <p:cNvPr id="5" name="Rectangle 4"/>
          <p:cNvSpPr/>
          <p:nvPr userDrawn="1"/>
        </p:nvSpPr>
        <p:spPr>
          <a:xfrm>
            <a:off x="0" y="0"/>
            <a:ext cx="16256000" cy="9144000"/>
          </a:xfrm>
          <a:prstGeom prst="rect">
            <a:avLst/>
          </a:prstGeom>
          <a:gradFill>
            <a:gsLst>
              <a:gs pos="33000">
                <a:schemeClr val="accent2"/>
              </a:gs>
              <a:gs pos="100000">
                <a:schemeClr val="accent3"/>
              </a:gs>
            </a:gsLst>
            <a:lin ang="12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3338919" y="6237108"/>
            <a:ext cx="2333665" cy="3500498"/>
          </a:xfrm>
          <a:prstGeom prst="rect">
            <a:avLst/>
          </a:prstGeom>
        </p:spPr>
      </p:pic>
      <p:sp>
        <p:nvSpPr>
          <p:cNvPr id="23" name="Text Placeholder 25"/>
          <p:cNvSpPr>
            <a:spLocks noGrp="1"/>
          </p:cNvSpPr>
          <p:nvPr>
            <p:ph type="body" sz="quarter" idx="10" hasCustomPrompt="1"/>
          </p:nvPr>
        </p:nvSpPr>
        <p:spPr>
          <a:xfrm>
            <a:off x="541867" y="829734"/>
            <a:ext cx="14986000" cy="7653866"/>
          </a:xfrm>
          <a:prstGeom prst="rect">
            <a:avLst/>
          </a:prstGeom>
        </p:spPr>
        <p:txBody>
          <a:bodyPr wrap="square" lIns="0" tIns="0" rIns="0" bIns="0" anchor="ctr" anchorCtr="0">
            <a:normAutofit/>
          </a:bodyPr>
          <a:lstStyle>
            <a:lvl1pPr marL="0" indent="0" algn="ctr">
              <a:lnSpc>
                <a:spcPct val="100000"/>
              </a:lnSpc>
              <a:spcBef>
                <a:spcPts val="0"/>
              </a:spcBef>
              <a:buNone/>
              <a:defRPr sz="8800" b="0"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Tree>
    <p:extLst>
      <p:ext uri="{BB962C8B-B14F-4D97-AF65-F5344CB8AC3E}">
        <p14:creationId xmlns:p14="http://schemas.microsoft.com/office/powerpoint/2010/main" val="2958515329"/>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Quote 1">
  <p:cSld name="Quote 1">
    <p:spTree>
      <p:nvGrpSpPr>
        <p:cNvPr id="1" name="Shape 117"/>
        <p:cNvGrpSpPr/>
        <p:nvPr/>
      </p:nvGrpSpPr>
      <p:grpSpPr>
        <a:xfrm>
          <a:off x="0" y="0"/>
          <a:ext cx="0" cy="0"/>
          <a:chOff x="0" y="0"/>
          <a:chExt cx="0" cy="0"/>
        </a:xfrm>
      </p:grpSpPr>
      <p:sp>
        <p:nvSpPr>
          <p:cNvPr id="118" name="Google Shape;118;p106"/>
          <p:cNvSpPr/>
          <p:nvPr/>
        </p:nvSpPr>
        <p:spPr>
          <a:xfrm>
            <a:off x="0" y="0"/>
            <a:ext cx="16256001" cy="9144000"/>
          </a:xfrm>
          <a:prstGeom prst="rect">
            <a:avLst/>
          </a:prstGeom>
          <a:gradFill>
            <a:gsLst>
              <a:gs pos="0">
                <a:schemeClr val="accent2"/>
              </a:gs>
              <a:gs pos="33000">
                <a:schemeClr val="accent2"/>
              </a:gs>
              <a:gs pos="100000">
                <a:schemeClr val="accent3"/>
              </a:gs>
            </a:gsLst>
            <a:lin ang="12600000" scaled="0"/>
          </a:gradFill>
          <a:ln>
            <a:noFill/>
          </a:ln>
          <a:effectLst>
            <a:outerShdw blurRad="25400" dist="12700" dir="5400000" rotWithShape="0">
              <a:srgbClr val="000000">
                <a:alpha val="49411"/>
              </a:srgb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pic>
        <p:nvPicPr>
          <p:cNvPr id="119" name="Google Shape;119;p106"/>
          <p:cNvPicPr preferRelativeResize="0"/>
          <p:nvPr/>
        </p:nvPicPr>
        <p:blipFill rotWithShape="1">
          <a:blip r:embed="rId2">
            <a:alphaModFix/>
          </a:blip>
          <a:srcRect/>
          <a:stretch/>
        </p:blipFill>
        <p:spPr>
          <a:xfrm rot="-5400000">
            <a:off x="13338919" y="6237108"/>
            <a:ext cx="2333665" cy="3500498"/>
          </a:xfrm>
          <a:prstGeom prst="rect">
            <a:avLst/>
          </a:prstGeom>
          <a:noFill/>
          <a:ln>
            <a:noFill/>
          </a:ln>
        </p:spPr>
      </p:pic>
      <p:pic>
        <p:nvPicPr>
          <p:cNvPr id="120" name="Google Shape;120;p106"/>
          <p:cNvPicPr preferRelativeResize="0"/>
          <p:nvPr/>
        </p:nvPicPr>
        <p:blipFill rotWithShape="1">
          <a:blip r:embed="rId3">
            <a:alphaModFix/>
          </a:blip>
          <a:srcRect/>
          <a:stretch/>
        </p:blipFill>
        <p:spPr>
          <a:xfrm rot="10800000">
            <a:off x="701436" y="872215"/>
            <a:ext cx="1806936" cy="1548000"/>
          </a:xfrm>
          <a:prstGeom prst="rect">
            <a:avLst/>
          </a:prstGeom>
          <a:noFill/>
          <a:ln>
            <a:noFill/>
          </a:ln>
        </p:spPr>
      </p:pic>
      <p:sp>
        <p:nvSpPr>
          <p:cNvPr id="121" name="Google Shape;121;p106"/>
          <p:cNvSpPr txBox="1">
            <a:spLocks noGrp="1"/>
          </p:cNvSpPr>
          <p:nvPr>
            <p:ph type="body" idx="1"/>
          </p:nvPr>
        </p:nvSpPr>
        <p:spPr>
          <a:xfrm>
            <a:off x="1444596" y="1587501"/>
            <a:ext cx="13365686" cy="5436228"/>
          </a:xfrm>
          <a:prstGeom prst="rect">
            <a:avLst/>
          </a:prstGeom>
          <a:noFill/>
          <a:ln>
            <a:noFill/>
          </a:ln>
        </p:spPr>
        <p:txBody>
          <a:bodyPr spcFirstLastPara="1" wrap="square" lIns="0" tIns="0" rIns="0" bIns="0" anchor="ctr" anchorCtr="0">
            <a:normAutofit/>
          </a:bodyPr>
          <a:lstStyle>
            <a:lvl1pPr marL="457200" lvl="0" indent="-228600" algn="ctr">
              <a:lnSpc>
                <a:spcPct val="100000"/>
              </a:lnSpc>
              <a:spcBef>
                <a:spcPts val="0"/>
              </a:spcBef>
              <a:spcAft>
                <a:spcPts val="0"/>
              </a:spcAft>
              <a:buClr>
                <a:schemeClr val="lt1"/>
              </a:buClr>
              <a:buSzPts val="6600"/>
              <a:buFont typeface="Helvetica Neue"/>
              <a:buNone/>
              <a:defRPr sz="8800" b="1"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22" name="Google Shape;122;p106"/>
          <p:cNvSpPr txBox="1">
            <a:spLocks noGrp="1"/>
          </p:cNvSpPr>
          <p:nvPr>
            <p:ph type="body" idx="2"/>
          </p:nvPr>
        </p:nvSpPr>
        <p:spPr>
          <a:xfrm>
            <a:off x="4102725" y="7017692"/>
            <a:ext cx="8279150" cy="939800"/>
          </a:xfrm>
          <a:prstGeom prst="rect">
            <a:avLst/>
          </a:prstGeom>
          <a:noFill/>
          <a:ln>
            <a:noFill/>
          </a:ln>
        </p:spPr>
        <p:txBody>
          <a:bodyPr spcFirstLastPara="1" wrap="square" lIns="0" tIns="180000" rIns="0" bIns="0" anchor="t" anchorCtr="0">
            <a:normAutofit/>
          </a:bodyPr>
          <a:lstStyle>
            <a:lvl1pPr marL="457200" lvl="0" indent="-228600" algn="ctr">
              <a:lnSpc>
                <a:spcPct val="100000"/>
              </a:lnSpc>
              <a:spcBef>
                <a:spcPts val="300"/>
              </a:spcBef>
              <a:spcAft>
                <a:spcPts val="0"/>
              </a:spcAft>
              <a:buClr>
                <a:schemeClr val="lt1"/>
              </a:buClr>
              <a:buSzPts val="3450"/>
              <a:buFont typeface="Helvetica Neue"/>
              <a:buNone/>
              <a:defRPr sz="4600" b="0"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6_Blank_statement">
    <p:spTree>
      <p:nvGrpSpPr>
        <p:cNvPr id="1" name=""/>
        <p:cNvGrpSpPr/>
        <p:nvPr/>
      </p:nvGrpSpPr>
      <p:grpSpPr>
        <a:xfrm>
          <a:off x="0" y="0"/>
          <a:ext cx="0" cy="0"/>
          <a:chOff x="0" y="0"/>
          <a:chExt cx="0" cy="0"/>
        </a:xfrm>
      </p:grpSpPr>
      <p:sp>
        <p:nvSpPr>
          <p:cNvPr id="3" name="Rectangle 2"/>
          <p:cNvSpPr/>
          <p:nvPr userDrawn="1"/>
        </p:nvSpPr>
        <p:spPr>
          <a:xfrm>
            <a:off x="0" y="15868"/>
            <a:ext cx="16297200" cy="9180000"/>
          </a:xfrm>
          <a:prstGeom prst="rect">
            <a:avLst/>
          </a:prstGeom>
          <a:solidFill>
            <a:schemeClr val="accent2"/>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GB"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2" name="Picture 1"/>
          <p:cNvPicPr>
            <a:picLocks noChangeAspect="1"/>
          </p:cNvPicPr>
          <p:nvPr userDrawn="1"/>
        </p:nvPicPr>
        <p:blipFill>
          <a:blip r:embed="rId2">
            <a:alphaModFix amt="22000"/>
            <a:extLst>
              <a:ext uri="{28A0092B-C50C-407E-A947-70E740481C1C}">
                <a14:useLocalDpi xmlns:a14="http://schemas.microsoft.com/office/drawing/2010/main" val="0"/>
              </a:ext>
            </a:extLst>
          </a:blip>
          <a:stretch>
            <a:fillRect/>
          </a:stretch>
        </p:blipFill>
        <p:spPr>
          <a:xfrm>
            <a:off x="1" y="15868"/>
            <a:ext cx="16297200" cy="9180000"/>
          </a:xfrm>
          <a:prstGeom prst="rect">
            <a:avLst/>
          </a:prstGeom>
          <a:noFill/>
        </p:spPr>
      </p:pic>
      <p:sp>
        <p:nvSpPr>
          <p:cNvPr id="23" name="Text Placeholder 25"/>
          <p:cNvSpPr>
            <a:spLocks noGrp="1"/>
          </p:cNvSpPr>
          <p:nvPr>
            <p:ph type="body" sz="quarter" idx="10" hasCustomPrompt="1"/>
          </p:nvPr>
        </p:nvSpPr>
        <p:spPr>
          <a:xfrm>
            <a:off x="541867" y="829734"/>
            <a:ext cx="14986000" cy="7653866"/>
          </a:xfrm>
          <a:prstGeom prst="rect">
            <a:avLst/>
          </a:prstGeom>
        </p:spPr>
        <p:txBody>
          <a:bodyPr wrap="square" lIns="0" tIns="0" rIns="0" bIns="0" anchor="ctr" anchorCtr="0">
            <a:normAutofit/>
          </a:bodyPr>
          <a:lstStyle>
            <a:lvl1pPr marL="0" indent="0" algn="ctr">
              <a:lnSpc>
                <a:spcPct val="100000"/>
              </a:lnSpc>
              <a:spcBef>
                <a:spcPts val="0"/>
              </a:spcBef>
              <a:buNone/>
              <a:defRPr sz="8800" b="0"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Tree>
    <p:extLst>
      <p:ext uri="{BB962C8B-B14F-4D97-AF65-F5344CB8AC3E}">
        <p14:creationId xmlns:p14="http://schemas.microsoft.com/office/powerpoint/2010/main" val="1975094862"/>
      </p:ext>
    </p:extLst>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3_Blank_statement">
    <p:spTree>
      <p:nvGrpSpPr>
        <p:cNvPr id="1" name=""/>
        <p:cNvGrpSpPr/>
        <p:nvPr/>
      </p:nvGrpSpPr>
      <p:grpSpPr>
        <a:xfrm>
          <a:off x="0" y="0"/>
          <a:ext cx="0" cy="0"/>
          <a:chOff x="0" y="0"/>
          <a:chExt cx="0" cy="0"/>
        </a:xfrm>
      </p:grpSpPr>
      <p:sp>
        <p:nvSpPr>
          <p:cNvPr id="5" name="Rectangle 4"/>
          <p:cNvSpPr/>
          <p:nvPr userDrawn="1"/>
        </p:nvSpPr>
        <p:spPr>
          <a:xfrm>
            <a:off x="0" y="0"/>
            <a:ext cx="16256000" cy="9144000"/>
          </a:xfrm>
          <a:prstGeom prst="rect">
            <a:avLst/>
          </a:prstGeom>
          <a:gradFill>
            <a:gsLst>
              <a:gs pos="33000">
                <a:srgbClr val="2D3293"/>
              </a:gs>
              <a:gs pos="100000">
                <a:schemeClr val="accent2">
                  <a:lumMod val="75000"/>
                </a:schemeClr>
              </a:gs>
            </a:gsLst>
            <a:lin ang="12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3353933" y="6241933"/>
            <a:ext cx="2335200" cy="3502800"/>
          </a:xfrm>
          <a:prstGeom prst="rect">
            <a:avLst/>
          </a:prstGeom>
        </p:spPr>
      </p:pic>
      <p:sp>
        <p:nvSpPr>
          <p:cNvPr id="23" name="Text Placeholder 25"/>
          <p:cNvSpPr>
            <a:spLocks noGrp="1"/>
          </p:cNvSpPr>
          <p:nvPr>
            <p:ph type="body" sz="quarter" idx="10" hasCustomPrompt="1"/>
          </p:nvPr>
        </p:nvSpPr>
        <p:spPr>
          <a:xfrm>
            <a:off x="541867" y="829734"/>
            <a:ext cx="14986000" cy="7653866"/>
          </a:xfrm>
          <a:prstGeom prst="rect">
            <a:avLst/>
          </a:prstGeom>
        </p:spPr>
        <p:txBody>
          <a:bodyPr wrap="square" lIns="0" tIns="0" rIns="0" bIns="0" anchor="ctr" anchorCtr="0">
            <a:normAutofit/>
          </a:bodyPr>
          <a:lstStyle>
            <a:lvl1pPr marL="0" indent="0" algn="ctr">
              <a:lnSpc>
                <a:spcPct val="100000"/>
              </a:lnSpc>
              <a:spcBef>
                <a:spcPts val="0"/>
              </a:spcBef>
              <a:buNone/>
              <a:defRPr sz="8800" b="0"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Tree>
    <p:extLst>
      <p:ext uri="{BB962C8B-B14F-4D97-AF65-F5344CB8AC3E}">
        <p14:creationId xmlns:p14="http://schemas.microsoft.com/office/powerpoint/2010/main" val="3842117479"/>
      </p:ext>
    </p:extLst>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_Blank_statement">
    <p:spTree>
      <p:nvGrpSpPr>
        <p:cNvPr id="1" name=""/>
        <p:cNvGrpSpPr/>
        <p:nvPr/>
      </p:nvGrpSpPr>
      <p:grpSpPr>
        <a:xfrm>
          <a:off x="0" y="0"/>
          <a:ext cx="0" cy="0"/>
          <a:chOff x="0" y="0"/>
          <a:chExt cx="0" cy="0"/>
        </a:xfrm>
      </p:grpSpPr>
      <p:sp>
        <p:nvSpPr>
          <p:cNvPr id="5" name="Rectangle 4"/>
          <p:cNvSpPr/>
          <p:nvPr userDrawn="1"/>
        </p:nvSpPr>
        <p:spPr>
          <a:xfrm>
            <a:off x="0" y="0"/>
            <a:ext cx="16256000" cy="9144000"/>
          </a:xfrm>
          <a:prstGeom prst="rect">
            <a:avLst/>
          </a:prstGeom>
          <a:solidFill>
            <a:schemeClr val="accent2"/>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40" y="0"/>
            <a:ext cx="16246121" cy="9144000"/>
          </a:xfrm>
          <a:prstGeom prst="rect">
            <a:avLst/>
          </a:prstGeom>
        </p:spPr>
      </p:pic>
      <p:sp>
        <p:nvSpPr>
          <p:cNvPr id="23" name="Text Placeholder 25"/>
          <p:cNvSpPr>
            <a:spLocks noGrp="1"/>
          </p:cNvSpPr>
          <p:nvPr>
            <p:ph type="body" sz="quarter" idx="10" hasCustomPrompt="1"/>
          </p:nvPr>
        </p:nvSpPr>
        <p:spPr>
          <a:xfrm>
            <a:off x="3945467" y="745067"/>
            <a:ext cx="8365067" cy="7653866"/>
          </a:xfrm>
          <a:prstGeom prst="rect">
            <a:avLst/>
          </a:prstGeom>
        </p:spPr>
        <p:txBody>
          <a:bodyPr wrap="square" lIns="0" tIns="0" rIns="0" bIns="0" anchor="ctr" anchorCtr="0">
            <a:normAutofit/>
          </a:bodyPr>
          <a:lstStyle>
            <a:lvl1pPr marL="0" indent="0" algn="ctr">
              <a:lnSpc>
                <a:spcPct val="100000"/>
              </a:lnSpc>
              <a:spcBef>
                <a:spcPts val="0"/>
              </a:spcBef>
              <a:buNone/>
              <a:defRPr sz="8800" b="0"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Tree>
    <p:extLst>
      <p:ext uri="{BB962C8B-B14F-4D97-AF65-F5344CB8AC3E}">
        <p14:creationId xmlns:p14="http://schemas.microsoft.com/office/powerpoint/2010/main" val="3955064286"/>
      </p:ext>
    </p:extLst>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5_Blank_statemen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2" y="0"/>
            <a:ext cx="16246137" cy="9144000"/>
          </a:xfrm>
          <a:prstGeom prst="rect">
            <a:avLst/>
          </a:prstGeom>
        </p:spPr>
      </p:pic>
      <p:sp>
        <p:nvSpPr>
          <p:cNvPr id="23" name="Text Placeholder 25"/>
          <p:cNvSpPr>
            <a:spLocks noGrp="1"/>
          </p:cNvSpPr>
          <p:nvPr>
            <p:ph type="body" sz="quarter" idx="10" hasCustomPrompt="1"/>
          </p:nvPr>
        </p:nvSpPr>
        <p:spPr>
          <a:xfrm>
            <a:off x="3810000" y="745067"/>
            <a:ext cx="8636001" cy="7653866"/>
          </a:xfrm>
          <a:prstGeom prst="rect">
            <a:avLst/>
          </a:prstGeom>
        </p:spPr>
        <p:txBody>
          <a:bodyPr wrap="square" lIns="0" tIns="0" rIns="0" bIns="0" anchor="ctr" anchorCtr="0">
            <a:normAutofit/>
          </a:bodyPr>
          <a:lstStyle>
            <a:lvl1pPr marL="0" indent="0" algn="ctr">
              <a:lnSpc>
                <a:spcPct val="100000"/>
              </a:lnSpc>
              <a:spcBef>
                <a:spcPts val="0"/>
              </a:spcBef>
              <a:buNone/>
              <a:defRPr sz="8800" b="0" i="0" spc="-451" baseline="0">
                <a:solidFill>
                  <a:schemeClr val="accent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Tree>
    <p:extLst>
      <p:ext uri="{BB962C8B-B14F-4D97-AF65-F5344CB8AC3E}">
        <p14:creationId xmlns:p14="http://schemas.microsoft.com/office/powerpoint/2010/main" val="2880095432"/>
      </p:ext>
    </p:extLst>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2_Blank_statement">
    <p:spTree>
      <p:nvGrpSpPr>
        <p:cNvPr id="1" name=""/>
        <p:cNvGrpSpPr/>
        <p:nvPr/>
      </p:nvGrpSpPr>
      <p:grpSpPr>
        <a:xfrm>
          <a:off x="0" y="0"/>
          <a:ext cx="0" cy="0"/>
          <a:chOff x="0" y="0"/>
          <a:chExt cx="0" cy="0"/>
        </a:xfrm>
      </p:grpSpPr>
      <p:sp>
        <p:nvSpPr>
          <p:cNvPr id="5" name="Rectangle 4"/>
          <p:cNvSpPr/>
          <p:nvPr userDrawn="1"/>
        </p:nvSpPr>
        <p:spPr>
          <a:xfrm>
            <a:off x="0" y="0"/>
            <a:ext cx="16256000" cy="9144000"/>
          </a:xfrm>
          <a:prstGeom prst="rect">
            <a:avLst/>
          </a:prstGeom>
          <a:gradFill>
            <a:gsLst>
              <a:gs pos="33000">
                <a:srgbClr val="2D3293"/>
              </a:gs>
              <a:gs pos="99000">
                <a:schemeClr val="accent2"/>
              </a:gs>
            </a:gsLst>
            <a:lin ang="12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3" y="0"/>
            <a:ext cx="16246135" cy="9144000"/>
          </a:xfrm>
          <a:prstGeom prst="rect">
            <a:avLst/>
          </a:prstGeom>
        </p:spPr>
      </p:pic>
      <p:sp>
        <p:nvSpPr>
          <p:cNvPr id="23" name="Text Placeholder 25"/>
          <p:cNvSpPr>
            <a:spLocks noGrp="1"/>
          </p:cNvSpPr>
          <p:nvPr>
            <p:ph type="body" sz="quarter" idx="10" hasCustomPrompt="1"/>
          </p:nvPr>
        </p:nvSpPr>
        <p:spPr>
          <a:xfrm>
            <a:off x="3547534" y="1278467"/>
            <a:ext cx="9160933" cy="6587067"/>
          </a:xfrm>
          <a:prstGeom prst="rect">
            <a:avLst/>
          </a:prstGeom>
        </p:spPr>
        <p:txBody>
          <a:bodyPr wrap="square" lIns="0" tIns="0" rIns="0" bIns="0" anchor="ctr" anchorCtr="0">
            <a:normAutofit/>
          </a:bodyPr>
          <a:lstStyle>
            <a:lvl1pPr marL="0" indent="0" algn="ctr">
              <a:lnSpc>
                <a:spcPct val="100000"/>
              </a:lnSpc>
              <a:spcBef>
                <a:spcPts val="0"/>
              </a:spcBef>
              <a:buNone/>
              <a:defRPr sz="7200" b="0"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Tree>
    <p:extLst>
      <p:ext uri="{BB962C8B-B14F-4D97-AF65-F5344CB8AC3E}">
        <p14:creationId xmlns:p14="http://schemas.microsoft.com/office/powerpoint/2010/main" val="2911842573"/>
      </p:ext>
    </p:extLst>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Quote 2">
    <p:spTree>
      <p:nvGrpSpPr>
        <p:cNvPr id="1" name=""/>
        <p:cNvGrpSpPr/>
        <p:nvPr/>
      </p:nvGrpSpPr>
      <p:grpSpPr>
        <a:xfrm>
          <a:off x="0" y="0"/>
          <a:ext cx="0" cy="0"/>
          <a:chOff x="0" y="0"/>
          <a:chExt cx="0" cy="0"/>
        </a:xfrm>
      </p:grpSpPr>
      <p:sp>
        <p:nvSpPr>
          <p:cNvPr id="12" name="Rectangle 11"/>
          <p:cNvSpPr/>
          <p:nvPr userDrawn="1"/>
        </p:nvSpPr>
        <p:spPr>
          <a:xfrm>
            <a:off x="0" y="0"/>
            <a:ext cx="16256000" cy="9144000"/>
          </a:xfrm>
          <a:prstGeom prst="rect">
            <a:avLst/>
          </a:prstGeom>
          <a:gradFill>
            <a:gsLst>
              <a:gs pos="33000">
                <a:schemeClr val="accent5"/>
              </a:gs>
              <a:gs pos="100000">
                <a:schemeClr val="accent3"/>
              </a:gs>
            </a:gsLst>
            <a:lin ang="3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436085" y="815901"/>
            <a:ext cx="1012668" cy="867551"/>
          </a:xfrm>
          <a:prstGeom prst="rect">
            <a:avLst/>
          </a:prstGeom>
          <a:noFill/>
          <a:effectLst/>
        </p:spPr>
      </p:pic>
      <p:sp>
        <p:nvSpPr>
          <p:cNvPr id="4" name="Text Placeholder 25"/>
          <p:cNvSpPr>
            <a:spLocks noGrp="1"/>
          </p:cNvSpPr>
          <p:nvPr>
            <p:ph type="body" sz="quarter" idx="10" hasCustomPrompt="1"/>
          </p:nvPr>
        </p:nvSpPr>
        <p:spPr>
          <a:xfrm>
            <a:off x="999060" y="956202"/>
            <a:ext cx="10487597" cy="5436228"/>
          </a:xfrm>
          <a:prstGeom prst="rect">
            <a:avLst/>
          </a:prstGeom>
        </p:spPr>
        <p:txBody>
          <a:bodyPr wrap="square" lIns="0" tIns="0" rIns="0" bIns="0" anchor="ctr" anchorCtr="0">
            <a:normAutofit/>
          </a:bodyPr>
          <a:lstStyle>
            <a:lvl1pPr marL="0" indent="0" algn="r">
              <a:lnSpc>
                <a:spcPct val="85000"/>
              </a:lnSpc>
              <a:spcBef>
                <a:spcPts val="0"/>
              </a:spcBef>
              <a:buNone/>
              <a:defRPr sz="8000" b="1" i="0" spc="-451"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
        <p:nvSpPr>
          <p:cNvPr id="5" name="Text Placeholder 25"/>
          <p:cNvSpPr>
            <a:spLocks noGrp="1"/>
          </p:cNvSpPr>
          <p:nvPr>
            <p:ph type="body" sz="quarter" idx="11" hasCustomPrompt="1"/>
          </p:nvPr>
        </p:nvSpPr>
        <p:spPr>
          <a:xfrm>
            <a:off x="11991084" y="4572000"/>
            <a:ext cx="3851149" cy="872281"/>
          </a:xfrm>
          <a:prstGeom prst="rect">
            <a:avLst/>
          </a:prstGeom>
        </p:spPr>
        <p:txBody>
          <a:bodyPr wrap="square" lIns="0" tIns="0" rIns="0" bIns="0" anchor="b" anchorCtr="0">
            <a:normAutofit/>
          </a:bodyPr>
          <a:lstStyle>
            <a:lvl1pPr marL="0" indent="0" algn="l">
              <a:spcBef>
                <a:spcPts val="0"/>
              </a:spcBef>
              <a:buNone/>
              <a:defRPr sz="4800" b="0" i="1" spc="-30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Cicero, 45 BC</a:t>
            </a: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flipV="1">
            <a:off x="14230671" y="-414216"/>
            <a:ext cx="1615589" cy="2423383"/>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flipV="1">
            <a:off x="409739" y="6025863"/>
            <a:ext cx="1615589" cy="2423383"/>
          </a:xfrm>
          <a:prstGeom prst="rect">
            <a:avLst/>
          </a:prstGeom>
        </p:spPr>
      </p:pic>
      <p:sp>
        <p:nvSpPr>
          <p:cNvPr id="20" name="Rectangle 19"/>
          <p:cNvSpPr/>
          <p:nvPr userDrawn="1"/>
        </p:nvSpPr>
        <p:spPr>
          <a:xfrm>
            <a:off x="0" y="8026400"/>
            <a:ext cx="16256000" cy="1117600"/>
          </a:xfrm>
          <a:prstGeom prst="rect">
            <a:avLst/>
          </a:prstGeom>
          <a:solidFill>
            <a:schemeClr val="bg1"/>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92499" y="8197313"/>
            <a:ext cx="1171863" cy="813671"/>
          </a:xfrm>
          <a:prstGeom prst="rect">
            <a:avLst/>
          </a:prstGeom>
        </p:spPr>
      </p:pic>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sp>
        <p:nvSpPr>
          <p:cNvPr id="16" name="Footer Placeholder 9"/>
          <p:cNvSpPr>
            <a:spLocks noGrp="1"/>
          </p:cNvSpPr>
          <p:nvPr>
            <p:ph type="ftr" sz="quarter" idx="18"/>
          </p:nvPr>
        </p:nvSpPr>
        <p:spPr>
          <a:xfrm>
            <a:off x="7246916" y="8416031"/>
            <a:ext cx="8290521" cy="376237"/>
          </a:xfrm>
        </p:spPr>
        <p:txBody>
          <a:bodyPr>
            <a:normAutofit/>
          </a:bodyPr>
          <a:lstStyle>
            <a:lvl1pPr algn="r">
              <a:defRPr sz="16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17" name="Slide Number Placeholder 2"/>
          <p:cNvSpPr>
            <a:spLocks noGrp="1"/>
          </p:cNvSpPr>
          <p:nvPr>
            <p:ph type="sldNum" sz="quarter" idx="4"/>
          </p:nvPr>
        </p:nvSpPr>
        <p:spPr>
          <a:xfrm>
            <a:off x="15571303" y="8416030"/>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spTree>
    <p:extLst>
      <p:ext uri="{BB962C8B-B14F-4D97-AF65-F5344CB8AC3E}">
        <p14:creationId xmlns:p14="http://schemas.microsoft.com/office/powerpoint/2010/main" val="2808670206"/>
      </p:ext>
    </p:extLst>
  </p:cSld>
  <p:clrMapOvr>
    <a:masterClrMapping/>
  </p:clrMapOvr>
  <p:transition spd="med"/>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Quotes">
    <p:spTree>
      <p:nvGrpSpPr>
        <p:cNvPr id="1" name=""/>
        <p:cNvGrpSpPr/>
        <p:nvPr/>
      </p:nvGrpSpPr>
      <p:grpSpPr>
        <a:xfrm>
          <a:off x="0" y="0"/>
          <a:ext cx="0" cy="0"/>
          <a:chOff x="0" y="0"/>
          <a:chExt cx="0" cy="0"/>
        </a:xfrm>
      </p:grpSpPr>
      <p:sp>
        <p:nvSpPr>
          <p:cNvPr id="12" name="Rectangle 11"/>
          <p:cNvSpPr/>
          <p:nvPr userDrawn="1"/>
        </p:nvSpPr>
        <p:spPr>
          <a:xfrm>
            <a:off x="0" y="0"/>
            <a:ext cx="16256000" cy="9144000"/>
          </a:xfrm>
          <a:prstGeom prst="rect">
            <a:avLst/>
          </a:prstGeom>
          <a:gradFill>
            <a:gsLst>
              <a:gs pos="33000">
                <a:schemeClr val="accent5"/>
              </a:gs>
              <a:gs pos="100000">
                <a:schemeClr val="accent3"/>
              </a:gs>
            </a:gsLst>
            <a:lin ang="3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flipV="1">
            <a:off x="409739" y="6025863"/>
            <a:ext cx="1615589" cy="2423383"/>
          </a:xfrm>
          <a:prstGeom prst="rect">
            <a:avLst/>
          </a:prstGeom>
        </p:spPr>
      </p:pic>
      <p:sp>
        <p:nvSpPr>
          <p:cNvPr id="20" name="Rectangle 19"/>
          <p:cNvSpPr/>
          <p:nvPr userDrawn="1"/>
        </p:nvSpPr>
        <p:spPr>
          <a:xfrm>
            <a:off x="0" y="8026400"/>
            <a:ext cx="16256000" cy="1117600"/>
          </a:xfrm>
          <a:prstGeom prst="rect">
            <a:avLst/>
          </a:prstGeom>
          <a:solidFill>
            <a:schemeClr val="bg1"/>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32" name="Picture 3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V="1">
            <a:off x="14236514" y="-419529"/>
            <a:ext cx="1615589" cy="2423383"/>
          </a:xfrm>
          <a:prstGeom prst="rect">
            <a:avLst/>
          </a:prstGeom>
        </p:spPr>
      </p:pic>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0800000">
            <a:off x="774898" y="1067627"/>
            <a:ext cx="1554806" cy="1332000"/>
          </a:xfrm>
          <a:prstGeom prst="rect">
            <a:avLst/>
          </a:prstGeom>
        </p:spPr>
      </p:pic>
      <p:pic>
        <p:nvPicPr>
          <p:cNvPr id="38" name="Picture 3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10800000">
            <a:off x="8210592" y="1248225"/>
            <a:ext cx="1061902" cy="909729"/>
          </a:xfrm>
          <a:prstGeom prst="rect">
            <a:avLst/>
          </a:prstGeom>
        </p:spPr>
      </p:pic>
      <p:sp>
        <p:nvSpPr>
          <p:cNvPr id="4" name="Text Placeholder 25"/>
          <p:cNvSpPr>
            <a:spLocks noGrp="1"/>
          </p:cNvSpPr>
          <p:nvPr>
            <p:ph type="body" sz="quarter" idx="10" hasCustomPrompt="1"/>
          </p:nvPr>
        </p:nvSpPr>
        <p:spPr>
          <a:xfrm>
            <a:off x="1715400" y="1599957"/>
            <a:ext cx="5554689" cy="3925164"/>
          </a:xfrm>
          <a:prstGeom prst="rect">
            <a:avLst/>
          </a:prstGeom>
        </p:spPr>
        <p:txBody>
          <a:bodyPr wrap="square" lIns="0" tIns="0" rIns="0" bIns="0" anchor="ctr" anchorCtr="0">
            <a:normAutofit/>
          </a:bodyPr>
          <a:lstStyle>
            <a:lvl1pPr marL="0" indent="0" algn="r">
              <a:lnSpc>
                <a:spcPct val="85000"/>
              </a:lnSpc>
              <a:spcBef>
                <a:spcPts val="0"/>
              </a:spcBef>
              <a:buNone/>
              <a:defRPr sz="3600" b="1"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a:t>
            </a:r>
          </a:p>
        </p:txBody>
      </p:sp>
      <p:sp>
        <p:nvSpPr>
          <p:cNvPr id="34" name="Text Placeholder 25"/>
          <p:cNvSpPr>
            <a:spLocks noGrp="1"/>
          </p:cNvSpPr>
          <p:nvPr>
            <p:ph type="body" sz="quarter" idx="19" hasCustomPrompt="1"/>
          </p:nvPr>
        </p:nvSpPr>
        <p:spPr>
          <a:xfrm>
            <a:off x="8940659" y="1599957"/>
            <a:ext cx="5554689" cy="3925164"/>
          </a:xfrm>
          <a:prstGeom prst="rect">
            <a:avLst/>
          </a:prstGeom>
        </p:spPr>
        <p:txBody>
          <a:bodyPr wrap="square" lIns="0" tIns="0" rIns="0" bIns="0" anchor="ctr" anchorCtr="0">
            <a:normAutofit/>
          </a:bodyPr>
          <a:lstStyle>
            <a:lvl1pPr marL="0" indent="0" algn="l">
              <a:lnSpc>
                <a:spcPct val="85000"/>
              </a:lnSpc>
              <a:spcBef>
                <a:spcPts val="0"/>
              </a:spcBef>
              <a:buNone/>
              <a:defRPr sz="3600" b="1" i="0" spc="-30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Donec</a:t>
            </a:r>
            <a:r>
              <a:rPr lang="en-US" dirty="0"/>
              <a:t> </a:t>
            </a:r>
            <a:r>
              <a:rPr lang="en-US" dirty="0" err="1"/>
              <a:t>pede</a:t>
            </a:r>
            <a:r>
              <a:rPr lang="en-US" dirty="0"/>
              <a:t> </a:t>
            </a:r>
            <a:r>
              <a:rPr lang="en-US" dirty="0" err="1"/>
              <a:t>justo</a:t>
            </a:r>
            <a:r>
              <a:rPr lang="en-US" dirty="0"/>
              <a:t>, </a:t>
            </a:r>
            <a:r>
              <a:rPr lang="en-US" dirty="0" err="1"/>
              <a:t>fringilla</a:t>
            </a:r>
            <a:r>
              <a:rPr lang="en-US" dirty="0"/>
              <a:t> </a:t>
            </a:r>
            <a:r>
              <a:rPr lang="en-US" dirty="0" err="1"/>
              <a:t>vel</a:t>
            </a:r>
            <a:r>
              <a:rPr lang="en-US" dirty="0"/>
              <a:t>, </a:t>
            </a:r>
            <a:r>
              <a:rPr lang="en-US" dirty="0" err="1"/>
              <a:t>aliquet</a:t>
            </a:r>
            <a:r>
              <a:rPr lang="en-US" dirty="0"/>
              <a:t> </a:t>
            </a:r>
            <a:r>
              <a:rPr lang="en-US" dirty="0" err="1"/>
              <a:t>nec</a:t>
            </a:r>
            <a:r>
              <a:rPr lang="en-US" dirty="0"/>
              <a:t>, </a:t>
            </a:r>
            <a:r>
              <a:rPr lang="en-US" dirty="0" err="1"/>
              <a:t>vulputate</a:t>
            </a:r>
            <a:r>
              <a:rPr lang="en-US" dirty="0"/>
              <a:t> </a:t>
            </a:r>
            <a:r>
              <a:rPr lang="en-US" dirty="0" err="1"/>
              <a:t>eget</a:t>
            </a:r>
            <a:r>
              <a:rPr lang="en-US" dirty="0"/>
              <a:t>, </a:t>
            </a:r>
            <a:r>
              <a:rPr lang="en-US" dirty="0" err="1"/>
              <a:t>arcu</a:t>
            </a:r>
            <a:r>
              <a:rPr lang="en-US" dirty="0"/>
              <a:t>. </a:t>
            </a:r>
            <a:r>
              <a:rPr lang="en-US" dirty="0" err="1"/>
              <a:t>Nullam</a:t>
            </a:r>
            <a:r>
              <a:rPr lang="en-US" dirty="0"/>
              <a:t> dictum </a:t>
            </a:r>
            <a:r>
              <a:rPr lang="en-US" dirty="0" err="1"/>
              <a:t>felis</a:t>
            </a:r>
            <a:r>
              <a:rPr lang="en-US" dirty="0"/>
              <a:t> </a:t>
            </a:r>
            <a:r>
              <a:rPr lang="en-US" dirty="0" err="1"/>
              <a:t>eu</a:t>
            </a:r>
            <a:r>
              <a:rPr lang="en-US" dirty="0"/>
              <a:t> </a:t>
            </a:r>
            <a:r>
              <a:rPr lang="en-US" dirty="0" err="1"/>
              <a:t>pede</a:t>
            </a:r>
            <a:r>
              <a:rPr lang="en-US" dirty="0"/>
              <a:t> </a:t>
            </a:r>
            <a:r>
              <a:rPr lang="en-US" dirty="0" err="1"/>
              <a:t>mollis</a:t>
            </a:r>
            <a:r>
              <a:rPr lang="en-US" dirty="0"/>
              <a:t> </a:t>
            </a:r>
            <a:r>
              <a:rPr lang="en-US" dirty="0" err="1"/>
              <a:t>pretium</a:t>
            </a:r>
            <a:r>
              <a:rPr lang="en-US" dirty="0"/>
              <a:t>.</a:t>
            </a:r>
          </a:p>
        </p:txBody>
      </p:sp>
      <p:sp>
        <p:nvSpPr>
          <p:cNvPr id="35" name="Text Placeholder 25"/>
          <p:cNvSpPr>
            <a:spLocks noGrp="1"/>
          </p:cNvSpPr>
          <p:nvPr>
            <p:ph type="body" sz="quarter" idx="20" hasCustomPrompt="1"/>
          </p:nvPr>
        </p:nvSpPr>
        <p:spPr>
          <a:xfrm>
            <a:off x="9461046" y="5525120"/>
            <a:ext cx="3720780" cy="609601"/>
          </a:xfrm>
          <a:prstGeom prst="rect">
            <a:avLst/>
          </a:prstGeom>
        </p:spPr>
        <p:txBody>
          <a:bodyPr wrap="square" lIns="0" tIns="180000" rIns="0" bIns="0" anchor="t" anchorCtr="0">
            <a:normAutofit/>
          </a:bodyPr>
          <a:lstStyle>
            <a:lvl1pPr marL="0" indent="0" algn="ctr">
              <a:spcBef>
                <a:spcPts val="0"/>
              </a:spcBef>
              <a:buNone/>
              <a:defRPr sz="3200" b="0" i="1" spc="-15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Cicero, 45BC</a:t>
            </a:r>
          </a:p>
        </p:txBody>
      </p:sp>
      <p:sp>
        <p:nvSpPr>
          <p:cNvPr id="5" name="Text Placeholder 25"/>
          <p:cNvSpPr>
            <a:spLocks noGrp="1"/>
          </p:cNvSpPr>
          <p:nvPr>
            <p:ph type="body" sz="quarter" idx="11" hasCustomPrompt="1"/>
          </p:nvPr>
        </p:nvSpPr>
        <p:spPr>
          <a:xfrm>
            <a:off x="3250819" y="5525120"/>
            <a:ext cx="3690914" cy="609601"/>
          </a:xfrm>
          <a:prstGeom prst="rect">
            <a:avLst/>
          </a:prstGeom>
        </p:spPr>
        <p:txBody>
          <a:bodyPr wrap="square" lIns="0" tIns="180000" rIns="0" bIns="0" anchor="t" anchorCtr="0">
            <a:normAutofit/>
          </a:bodyPr>
          <a:lstStyle>
            <a:lvl1pPr marL="0" indent="0" algn="ctr">
              <a:spcBef>
                <a:spcPts val="0"/>
              </a:spcBef>
              <a:buNone/>
              <a:defRPr sz="3200" b="0" i="1" spc="-150" baseline="0">
                <a:solidFill>
                  <a:schemeClr val="bg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Cicero, 45BC</a:t>
            </a:r>
          </a:p>
        </p:txBody>
      </p:sp>
      <p:sp>
        <p:nvSpPr>
          <p:cNvPr id="42" name="Footer Placeholder 9"/>
          <p:cNvSpPr>
            <a:spLocks noGrp="1"/>
          </p:cNvSpPr>
          <p:nvPr>
            <p:ph type="ftr" sz="quarter" idx="18"/>
          </p:nvPr>
        </p:nvSpPr>
        <p:spPr>
          <a:xfrm>
            <a:off x="7246916" y="8416031"/>
            <a:ext cx="8290521" cy="376237"/>
          </a:xfrm>
        </p:spPr>
        <p:txBody>
          <a:bodyPr>
            <a:normAutofit/>
          </a:bodyPr>
          <a:lstStyle>
            <a:lvl1pPr algn="r">
              <a:defRPr sz="1600" b="0" i="0" spc="0">
                <a:solidFill>
                  <a:schemeClr val="bg2">
                    <a:lumMod val="50000"/>
                  </a:schemeClr>
                </a:solidFill>
                <a:latin typeface="Calibri" charset="0"/>
                <a:ea typeface="Calibri" charset="0"/>
                <a:cs typeface="Calibri" charset="0"/>
              </a:defRPr>
            </a:lvl1pPr>
          </a:lstStyle>
          <a:p>
            <a:r>
              <a:rPr lang="en-US"/>
              <a:t>OpenAIRE @ EOSC | RDA  | Berlin | 23rd March 2018</a:t>
            </a:r>
          </a:p>
        </p:txBody>
      </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6" name="Picture 15"/>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2276171594"/>
      </p:ext>
    </p:extLst>
  </p:cSld>
  <p:clrMapOvr>
    <a:masterClrMapping/>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Analyze">
    <p:spTree>
      <p:nvGrpSpPr>
        <p:cNvPr id="1" name=""/>
        <p:cNvGrpSpPr/>
        <p:nvPr/>
      </p:nvGrpSpPr>
      <p:grpSpPr>
        <a:xfrm>
          <a:off x="0" y="0"/>
          <a:ext cx="0" cy="0"/>
          <a:chOff x="0" y="0"/>
          <a:chExt cx="0" cy="0"/>
        </a:xfrm>
      </p:grpSpPr>
      <p:grpSp>
        <p:nvGrpSpPr>
          <p:cNvPr id="35" name="Group 34"/>
          <p:cNvGrpSpPr/>
          <p:nvPr userDrawn="1"/>
        </p:nvGrpSpPr>
        <p:grpSpPr>
          <a:xfrm>
            <a:off x="4977114" y="3355141"/>
            <a:ext cx="1461541" cy="255212"/>
            <a:chOff x="4977114" y="3355141"/>
            <a:chExt cx="1461541" cy="255212"/>
          </a:xfrm>
        </p:grpSpPr>
        <p:cxnSp>
          <p:nvCxnSpPr>
            <p:cNvPr id="10" name="Straight Connector 9"/>
            <p:cNvCxnSpPr/>
            <p:nvPr userDrawn="1"/>
          </p:nvCxnSpPr>
          <p:spPr>
            <a:xfrm>
              <a:off x="4977114" y="3355141"/>
              <a:ext cx="1206329" cy="0"/>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12" name="Straight Connector 11"/>
            <p:cNvCxnSpPr/>
            <p:nvPr userDrawn="1"/>
          </p:nvCxnSpPr>
          <p:spPr>
            <a:xfrm>
              <a:off x="6183443" y="3355141"/>
              <a:ext cx="255212" cy="255212"/>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grpSp>
      <p:grpSp>
        <p:nvGrpSpPr>
          <p:cNvPr id="36" name="Group 35"/>
          <p:cNvGrpSpPr/>
          <p:nvPr userDrawn="1"/>
        </p:nvGrpSpPr>
        <p:grpSpPr>
          <a:xfrm rot="10800000" flipH="1">
            <a:off x="4963180" y="5245881"/>
            <a:ext cx="1866955" cy="657494"/>
            <a:chOff x="5150967" y="3355141"/>
            <a:chExt cx="1488828" cy="157687"/>
          </a:xfrm>
        </p:grpSpPr>
        <p:cxnSp>
          <p:nvCxnSpPr>
            <p:cNvPr id="37" name="Straight Connector 36"/>
            <p:cNvCxnSpPr/>
            <p:nvPr userDrawn="1"/>
          </p:nvCxnSpPr>
          <p:spPr>
            <a:xfrm rot="10800000" flipH="1">
              <a:off x="5150967" y="3355141"/>
              <a:ext cx="1032476" cy="0"/>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38" name="Straight Connector 37"/>
            <p:cNvCxnSpPr/>
            <p:nvPr userDrawn="1"/>
          </p:nvCxnSpPr>
          <p:spPr>
            <a:xfrm rot="10800000" flipH="1" flipV="1">
              <a:off x="6183443" y="3355141"/>
              <a:ext cx="456352" cy="157687"/>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grpSp>
      <p:sp>
        <p:nvSpPr>
          <p:cNvPr id="41" name="Text Placeholder 15"/>
          <p:cNvSpPr>
            <a:spLocks noGrp="1"/>
          </p:cNvSpPr>
          <p:nvPr>
            <p:ph type="body" sz="quarter" idx="27" hasCustomPrompt="1"/>
          </p:nvPr>
        </p:nvSpPr>
        <p:spPr>
          <a:xfrm>
            <a:off x="711200" y="5452946"/>
            <a:ext cx="4010702" cy="1963854"/>
          </a:xfrm>
          <a:prstGeom prst="rect">
            <a:avLst/>
          </a:prstGeom>
        </p:spPr>
        <p:txBody>
          <a:bodyPr lIns="0" tIns="72000" rIns="0" bIns="0" numCol="1" spcCol="720000" anchor="t" anchorCtr="0">
            <a:normAutofit/>
          </a:bodyPr>
          <a:lstStyle>
            <a:lvl1pPr marL="0" indent="0" algn="r">
              <a:buNone/>
              <a:defRPr sz="28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Cum </a:t>
            </a:r>
            <a:r>
              <a:rPr lang="en-US" dirty="0" err="1"/>
              <a:t>sociis</a:t>
            </a:r>
            <a:r>
              <a:rPr lang="en-US" dirty="0"/>
              <a:t> </a:t>
            </a:r>
            <a:r>
              <a:rPr lang="en-US" dirty="0" err="1"/>
              <a:t>natoque</a:t>
            </a:r>
            <a:r>
              <a:rPr lang="en-US" dirty="0"/>
              <a:t> </a:t>
            </a:r>
            <a:r>
              <a:rPr lang="en-US" dirty="0" err="1"/>
              <a:t>penatibus</a:t>
            </a:r>
            <a:r>
              <a:rPr lang="en-US" dirty="0"/>
              <a:t> et </a:t>
            </a:r>
            <a:r>
              <a:rPr lang="en-US" dirty="0" err="1"/>
              <a:t>magnis</a:t>
            </a:r>
            <a:r>
              <a:rPr lang="en-US" dirty="0"/>
              <a:t> dis parturient.,</a:t>
            </a:r>
          </a:p>
        </p:txBody>
      </p:sp>
      <p:sp>
        <p:nvSpPr>
          <p:cNvPr id="42" name="Text Placeholder 15"/>
          <p:cNvSpPr>
            <a:spLocks noGrp="1"/>
          </p:cNvSpPr>
          <p:nvPr>
            <p:ph type="body" sz="quarter" idx="28" hasCustomPrompt="1"/>
          </p:nvPr>
        </p:nvSpPr>
        <p:spPr>
          <a:xfrm>
            <a:off x="11399735" y="5185718"/>
            <a:ext cx="4010702" cy="2031862"/>
          </a:xfrm>
          <a:prstGeom prst="rect">
            <a:avLst/>
          </a:prstGeom>
        </p:spPr>
        <p:txBody>
          <a:bodyPr lIns="0" tIns="72000" rIns="0" bIns="0" numCol="1" spcCol="720000" anchor="t" anchorCtr="0">
            <a:normAutofit/>
          </a:bodyPr>
          <a:lstStyle>
            <a:lvl1pPr marL="0" indent="0" algn="l">
              <a:buNone/>
              <a:defRPr sz="26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Cum </a:t>
            </a:r>
            <a:r>
              <a:rPr lang="en-US" dirty="0" err="1"/>
              <a:t>sociis</a:t>
            </a:r>
            <a:r>
              <a:rPr lang="en-US" dirty="0"/>
              <a:t> </a:t>
            </a:r>
            <a:r>
              <a:rPr lang="en-US" dirty="0" err="1"/>
              <a:t>natoque</a:t>
            </a:r>
            <a:r>
              <a:rPr lang="en-US" dirty="0"/>
              <a:t> </a:t>
            </a:r>
            <a:r>
              <a:rPr lang="en-US" dirty="0" err="1"/>
              <a:t>penatibus</a:t>
            </a:r>
            <a:r>
              <a:rPr lang="en-US" dirty="0"/>
              <a:t> et </a:t>
            </a:r>
            <a:r>
              <a:rPr lang="en-US" dirty="0" err="1"/>
              <a:t>magnis</a:t>
            </a:r>
            <a:r>
              <a:rPr lang="en-US" dirty="0"/>
              <a:t> dis parturient </a:t>
            </a:r>
            <a:r>
              <a:rPr lang="en-US" dirty="0" err="1"/>
              <a:t>montes</a:t>
            </a:r>
            <a:r>
              <a:rPr lang="en-US" dirty="0"/>
              <a:t>, </a:t>
            </a:r>
            <a:r>
              <a:rPr lang="en-US" dirty="0" err="1"/>
              <a:t>nascetur</a:t>
            </a:r>
            <a:r>
              <a:rPr lang="en-US" dirty="0"/>
              <a:t> </a:t>
            </a:r>
            <a:r>
              <a:rPr lang="en-US" dirty="0" err="1"/>
              <a:t>ridiculus</a:t>
            </a:r>
            <a:r>
              <a:rPr lang="en-US" dirty="0"/>
              <a:t> mus.  </a:t>
            </a:r>
          </a:p>
        </p:txBody>
      </p:sp>
      <p:sp>
        <p:nvSpPr>
          <p:cNvPr id="43" name="Text Placeholder 15"/>
          <p:cNvSpPr>
            <a:spLocks noGrp="1"/>
          </p:cNvSpPr>
          <p:nvPr>
            <p:ph type="body" sz="quarter" idx="29" hasCustomPrompt="1"/>
          </p:nvPr>
        </p:nvSpPr>
        <p:spPr>
          <a:xfrm>
            <a:off x="11399735" y="2188518"/>
            <a:ext cx="4010702" cy="1892663"/>
          </a:xfrm>
          <a:prstGeom prst="rect">
            <a:avLst/>
          </a:prstGeom>
        </p:spPr>
        <p:txBody>
          <a:bodyPr lIns="0" tIns="72000" rIns="0" bIns="0" numCol="1" spcCol="720000" anchor="t" anchorCtr="0">
            <a:normAutofit/>
          </a:bodyPr>
          <a:lstStyle>
            <a:lvl1pPr marL="0" indent="0" algn="l">
              <a:buNone/>
              <a:defRPr sz="28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Cum </a:t>
            </a:r>
            <a:r>
              <a:rPr lang="en-US" dirty="0" err="1"/>
              <a:t>sociis</a:t>
            </a:r>
            <a:r>
              <a:rPr lang="en-US" dirty="0"/>
              <a:t> </a:t>
            </a:r>
            <a:r>
              <a:rPr lang="en-US" dirty="0" err="1"/>
              <a:t>natoque</a:t>
            </a:r>
            <a:r>
              <a:rPr lang="en-US" dirty="0"/>
              <a:t>. </a:t>
            </a:r>
          </a:p>
        </p:txBody>
      </p:sp>
      <p:grpSp>
        <p:nvGrpSpPr>
          <p:cNvPr id="44" name="Group 43"/>
          <p:cNvGrpSpPr/>
          <p:nvPr userDrawn="1"/>
        </p:nvGrpSpPr>
        <p:grpSpPr>
          <a:xfrm flipH="1">
            <a:off x="9317513" y="3011918"/>
            <a:ext cx="1756889" cy="941658"/>
            <a:chOff x="5435972" y="3355141"/>
            <a:chExt cx="1401055" cy="225838"/>
          </a:xfrm>
        </p:grpSpPr>
        <p:cxnSp>
          <p:nvCxnSpPr>
            <p:cNvPr id="45" name="Straight Connector 44"/>
            <p:cNvCxnSpPr/>
            <p:nvPr userDrawn="1"/>
          </p:nvCxnSpPr>
          <p:spPr>
            <a:xfrm>
              <a:off x="5435972" y="3355141"/>
              <a:ext cx="747470" cy="0"/>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46" name="Straight Connector 45"/>
            <p:cNvCxnSpPr/>
            <p:nvPr userDrawn="1"/>
          </p:nvCxnSpPr>
          <p:spPr>
            <a:xfrm rot="10800000" flipH="1" flipV="1">
              <a:off x="6183443" y="3355141"/>
              <a:ext cx="653584" cy="225838"/>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grpSp>
      <p:sp>
        <p:nvSpPr>
          <p:cNvPr id="48" name="Text Placeholder 15"/>
          <p:cNvSpPr>
            <a:spLocks noGrp="1"/>
          </p:cNvSpPr>
          <p:nvPr>
            <p:ph type="body" sz="quarter" idx="30" hasCustomPrompt="1"/>
          </p:nvPr>
        </p:nvSpPr>
        <p:spPr>
          <a:xfrm>
            <a:off x="720000" y="1578919"/>
            <a:ext cx="4010703" cy="609600"/>
          </a:xfrm>
          <a:prstGeom prst="rect">
            <a:avLst/>
          </a:prstGeom>
        </p:spPr>
        <p:txBody>
          <a:bodyPr lIns="0" tIns="0" rIns="0" bIns="0" anchor="b" anchorCtr="0">
            <a:normAutofit/>
          </a:bodyPr>
          <a:lstStyle>
            <a:lvl1pPr marL="0" indent="0" algn="r">
              <a:buNone/>
              <a:defRPr sz="28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Science. Set Free. </a:t>
            </a:r>
          </a:p>
        </p:txBody>
      </p:sp>
      <p:sp>
        <p:nvSpPr>
          <p:cNvPr id="49" name="Text Placeholder 15"/>
          <p:cNvSpPr>
            <a:spLocks noGrp="1"/>
          </p:cNvSpPr>
          <p:nvPr>
            <p:ph type="body" sz="quarter" idx="31" hasCustomPrompt="1"/>
          </p:nvPr>
        </p:nvSpPr>
        <p:spPr>
          <a:xfrm>
            <a:off x="711200" y="2188519"/>
            <a:ext cx="4010702" cy="1892662"/>
          </a:xfrm>
          <a:prstGeom prst="rect">
            <a:avLst/>
          </a:prstGeom>
        </p:spPr>
        <p:txBody>
          <a:bodyPr lIns="0" tIns="72000" rIns="0" bIns="0" numCol="1" spcCol="720000" anchor="t" anchorCtr="0">
            <a:normAutofit/>
          </a:bodyPr>
          <a:lstStyle>
            <a:lvl1pPr marL="0" indent="0" algn="r">
              <a:buNone/>
              <a:defRPr sz="2800" b="0" i="0" spc="-150"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Cum </a:t>
            </a:r>
            <a:r>
              <a:rPr lang="en-US" dirty="0" err="1"/>
              <a:t>sociis</a:t>
            </a:r>
            <a:r>
              <a:rPr lang="en-US" dirty="0"/>
              <a:t> </a:t>
            </a:r>
            <a:r>
              <a:rPr lang="en-US" dirty="0" err="1"/>
              <a:t>natoque</a:t>
            </a:r>
            <a:r>
              <a:rPr lang="en-US" dirty="0"/>
              <a:t>. </a:t>
            </a:r>
          </a:p>
        </p:txBody>
      </p:sp>
      <p:sp>
        <p:nvSpPr>
          <p:cNvPr id="50" name="Text Placeholder 15"/>
          <p:cNvSpPr>
            <a:spLocks noGrp="1"/>
          </p:cNvSpPr>
          <p:nvPr>
            <p:ph type="body" sz="quarter" idx="32" hasCustomPrompt="1"/>
          </p:nvPr>
        </p:nvSpPr>
        <p:spPr>
          <a:xfrm>
            <a:off x="720000" y="4843346"/>
            <a:ext cx="4010703" cy="609600"/>
          </a:xfrm>
          <a:prstGeom prst="rect">
            <a:avLst/>
          </a:prstGeom>
        </p:spPr>
        <p:txBody>
          <a:bodyPr lIns="0" tIns="0" rIns="0" bIns="0" anchor="b" anchorCtr="0">
            <a:normAutofit/>
          </a:bodyPr>
          <a:lstStyle>
            <a:lvl1pPr marL="0" indent="0" algn="r">
              <a:buNone/>
              <a:defRPr sz="2800" b="1" i="0" spc="-151" baseline="0">
                <a:solidFill>
                  <a:schemeClr val="accent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Science. Set Free. </a:t>
            </a:r>
          </a:p>
        </p:txBody>
      </p:sp>
      <p:sp>
        <p:nvSpPr>
          <p:cNvPr id="51" name="Text Placeholder 15"/>
          <p:cNvSpPr>
            <a:spLocks noGrp="1"/>
          </p:cNvSpPr>
          <p:nvPr>
            <p:ph type="body" sz="quarter" idx="33" hasCustomPrompt="1"/>
          </p:nvPr>
        </p:nvSpPr>
        <p:spPr>
          <a:xfrm>
            <a:off x="11399734" y="1578919"/>
            <a:ext cx="4010703" cy="609600"/>
          </a:xfrm>
          <a:prstGeom prst="rect">
            <a:avLst/>
          </a:prstGeom>
        </p:spPr>
        <p:txBody>
          <a:bodyPr lIns="0" tIns="0" rIns="0" bIns="0" anchor="b" anchorCtr="0">
            <a:normAutofit/>
          </a:bodyPr>
          <a:lstStyle>
            <a:lvl1pPr marL="0" indent="0" algn="l">
              <a:buNone/>
              <a:defRPr sz="2800" b="1" i="0" spc="-151" baseline="0">
                <a:solidFill>
                  <a:schemeClr val="accent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Science. Set Free. </a:t>
            </a:r>
          </a:p>
        </p:txBody>
      </p:sp>
      <p:grpSp>
        <p:nvGrpSpPr>
          <p:cNvPr id="52" name="Group 51"/>
          <p:cNvGrpSpPr/>
          <p:nvPr userDrawn="1"/>
        </p:nvGrpSpPr>
        <p:grpSpPr>
          <a:xfrm flipH="1" flipV="1">
            <a:off x="9814139" y="5741248"/>
            <a:ext cx="1260263" cy="405551"/>
            <a:chOff x="5533392" y="3355141"/>
            <a:chExt cx="905263" cy="255212"/>
          </a:xfrm>
        </p:grpSpPr>
        <p:cxnSp>
          <p:nvCxnSpPr>
            <p:cNvPr id="53" name="Straight Connector 52"/>
            <p:cNvCxnSpPr/>
            <p:nvPr userDrawn="1"/>
          </p:nvCxnSpPr>
          <p:spPr>
            <a:xfrm flipV="1">
              <a:off x="5533392" y="3355141"/>
              <a:ext cx="650050" cy="0"/>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cxnSp>
          <p:nvCxnSpPr>
            <p:cNvPr id="54" name="Straight Connector 53"/>
            <p:cNvCxnSpPr/>
            <p:nvPr userDrawn="1"/>
          </p:nvCxnSpPr>
          <p:spPr>
            <a:xfrm>
              <a:off x="6183443" y="3355141"/>
              <a:ext cx="255212" cy="255212"/>
            </a:xfrm>
            <a:prstGeom prst="line">
              <a:avLst/>
            </a:prstGeom>
            <a:noFill/>
            <a:ln w="127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grpSp>
      <p:sp>
        <p:nvSpPr>
          <p:cNvPr id="57" name="Text Placeholder 15"/>
          <p:cNvSpPr>
            <a:spLocks noGrp="1"/>
          </p:cNvSpPr>
          <p:nvPr>
            <p:ph type="body" sz="quarter" idx="34" hasCustomPrompt="1"/>
          </p:nvPr>
        </p:nvSpPr>
        <p:spPr>
          <a:xfrm>
            <a:off x="11399734" y="4576118"/>
            <a:ext cx="4010703" cy="609600"/>
          </a:xfrm>
          <a:prstGeom prst="rect">
            <a:avLst/>
          </a:prstGeom>
        </p:spPr>
        <p:txBody>
          <a:bodyPr lIns="0" tIns="0" rIns="0" bIns="0" anchor="b" anchorCtr="0">
            <a:normAutofit/>
          </a:bodyPr>
          <a:lstStyle>
            <a:lvl1pPr marL="0" indent="0" algn="l">
              <a:buNone/>
              <a:defRPr sz="28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Science. Set Free. </a:t>
            </a:r>
          </a:p>
        </p:txBody>
      </p:sp>
      <p:pic>
        <p:nvPicPr>
          <p:cNvPr id="61" name="Picture 6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47872" y="2701698"/>
            <a:ext cx="3258477" cy="3715808"/>
          </a:xfrm>
          <a:prstGeom prst="rect">
            <a:avLst/>
          </a:prstGeom>
        </p:spPr>
      </p:pic>
      <p:sp>
        <p:nvSpPr>
          <p:cNvPr id="28" name="Text Placeholder 25"/>
          <p:cNvSpPr>
            <a:spLocks noGrp="1"/>
          </p:cNvSpPr>
          <p:nvPr>
            <p:ph type="body" sz="quarter" idx="10" hasCustomPrompt="1"/>
          </p:nvPr>
        </p:nvSpPr>
        <p:spPr>
          <a:xfrm>
            <a:off x="711199" y="408676"/>
            <a:ext cx="14699237" cy="1051824"/>
          </a:xfrm>
          <a:prstGeom prst="rect">
            <a:avLst/>
          </a:prstGeom>
        </p:spPr>
        <p:txBody>
          <a:bodyPr wrap="square" lIns="0" tIns="0" rIns="0" bIns="0" anchor="b" anchorCtr="0">
            <a:normAutofit/>
          </a:bodyPr>
          <a:lstStyle>
            <a:lvl1pPr marL="0" indent="0" algn="ctr">
              <a:lnSpc>
                <a:spcPct val="85000"/>
              </a:lnSpc>
              <a:spcBef>
                <a:spcPts val="0"/>
              </a:spcBef>
              <a:buNone/>
              <a:defRPr sz="5400" b="1" i="0" spc="-30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DOLOR SIT</a:t>
            </a:r>
          </a:p>
        </p:txBody>
      </p:sp>
      <p:pic>
        <p:nvPicPr>
          <p:cNvPr id="30" name="Picture 2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pic>
        <p:nvPicPr>
          <p:cNvPr id="31" name="Picture 3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sp>
        <p:nvSpPr>
          <p:cNvPr id="33" name="Footer Placeholder 9"/>
          <p:cNvSpPr>
            <a:spLocks noGrp="1"/>
          </p:cNvSpPr>
          <p:nvPr>
            <p:ph type="ftr" sz="quarter" idx="18"/>
          </p:nvPr>
        </p:nvSpPr>
        <p:spPr>
          <a:xfrm>
            <a:off x="7246916" y="8551495"/>
            <a:ext cx="8290521" cy="376237"/>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2">
                    <a:lumMod val="50000"/>
                  </a:schemeClr>
                </a:solidFill>
                <a:latin typeface="Helvetica" charset="0"/>
                <a:ea typeface="Helvetica" charset="0"/>
                <a:cs typeface="Helvetica" charset="0"/>
              </a:defRPr>
            </a:lvl1pPr>
          </a:lstStyle>
          <a:p>
            <a:r>
              <a:rPr lang="it-IT" sz="1000" spc="-80" dirty="0">
                <a:solidFill>
                  <a:srgbClr val="000000"/>
                </a:solidFill>
              </a:rPr>
              <a:t>Università di Pisa, Corso di didattica trasversale (LABCD5) “Curare e conservare il dato per la ricerca” – 18 </a:t>
            </a:r>
            <a:r>
              <a:rPr lang="it-IT" sz="1000" spc="-80" dirty="0" err="1">
                <a:solidFill>
                  <a:srgbClr val="000000"/>
                </a:solidFill>
              </a:rPr>
              <a:t>Dic</a:t>
            </a:r>
            <a:r>
              <a:rPr lang="it-IT" sz="1000" spc="-80" dirty="0">
                <a:solidFill>
                  <a:srgbClr val="000000"/>
                </a:solidFill>
              </a:rPr>
              <a:t> 2018</a:t>
            </a:r>
            <a:endParaRPr lang="en-US" sz="1000" spc="-80" dirty="0">
              <a:solidFill>
                <a:srgbClr val="000000"/>
              </a:solidFill>
            </a:endParaRPr>
          </a:p>
        </p:txBody>
      </p:sp>
      <p:sp>
        <p:nvSpPr>
          <p:cNvPr id="34"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Helvetica" charset="0"/>
                <a:ea typeface="Helvetica" charset="0"/>
                <a:cs typeface="Helvetica" charset="0"/>
              </a:defRPr>
            </a:lvl1pPr>
          </a:lstStyle>
          <a:p>
            <a:fld id="{CA77D4BE-F539-D04A-8CB9-4B543B2D7FFD}" type="slidenum">
              <a:rPr lang="en-GB" smtClean="0"/>
              <a:pPr/>
              <a:t>‹N›</a:t>
            </a:fld>
            <a:endParaRPr lang="en-GB"/>
          </a:p>
        </p:txBody>
      </p:sp>
      <p:pic>
        <p:nvPicPr>
          <p:cNvPr id="39" name="Picture 3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40" name="Picture 3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3204365800"/>
      </p:ext>
    </p:extLst>
  </p:cSld>
  <p:clrMapOvr>
    <a:masterClrMapping/>
  </p:clrMapOvr>
  <p:transition spd="med"/>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4 Blocks - Photo">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27583" y="0"/>
            <a:ext cx="4628417" cy="9155111"/>
          </a:xfrm>
          <a:prstGeom prst="rect">
            <a:avLst/>
          </a:prstGeom>
        </p:spPr>
      </p:pic>
      <p:sp>
        <p:nvSpPr>
          <p:cNvPr id="5" name="Text Placeholder 25"/>
          <p:cNvSpPr>
            <a:spLocks noGrp="1"/>
          </p:cNvSpPr>
          <p:nvPr>
            <p:ph type="body" sz="quarter" idx="10" hasCustomPrompt="1"/>
          </p:nvPr>
        </p:nvSpPr>
        <p:spPr>
          <a:xfrm>
            <a:off x="711200" y="552085"/>
            <a:ext cx="10210800" cy="908415"/>
          </a:xfrm>
          <a:prstGeom prst="rect">
            <a:avLst/>
          </a:prstGeom>
        </p:spPr>
        <p:txBody>
          <a:bodyPr wrap="square" lIns="0" tIns="0" rIns="0" bIns="0" anchor="b" anchorCtr="0">
            <a:noAutofit/>
          </a:bodyPr>
          <a:lstStyle>
            <a:lvl1pPr marL="0" indent="0" algn="l">
              <a:lnSpc>
                <a:spcPct val="85000"/>
              </a:lnSpc>
              <a:spcBef>
                <a:spcPts val="0"/>
              </a:spcBef>
              <a:buNone/>
              <a:defRPr sz="5400" b="1" i="0" spc="-30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DOLOR SIT</a:t>
            </a:r>
          </a:p>
        </p:txBody>
      </p:sp>
      <p:sp>
        <p:nvSpPr>
          <p:cNvPr id="3" name="TextBox 2"/>
          <p:cNvSpPr txBox="1"/>
          <p:nvPr userDrawn="1"/>
        </p:nvSpPr>
        <p:spPr>
          <a:xfrm>
            <a:off x="18712067" y="3610626"/>
            <a:ext cx="96245"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000000"/>
              </a:solidFill>
              <a:effectLst/>
              <a:uFillTx/>
              <a:latin typeface="+mn-lt"/>
              <a:ea typeface="+mn-ea"/>
              <a:cs typeface="+mn-cs"/>
              <a:sym typeface="Helvetica Light"/>
            </a:endParaRPr>
          </a:p>
        </p:txBody>
      </p:sp>
      <p:sp>
        <p:nvSpPr>
          <p:cNvPr id="19" name="Rectangle 18"/>
          <p:cNvSpPr/>
          <p:nvPr userDrawn="1"/>
        </p:nvSpPr>
        <p:spPr>
          <a:xfrm>
            <a:off x="11627582" y="-1"/>
            <a:ext cx="4689798" cy="9144000"/>
          </a:xfrm>
          <a:prstGeom prst="rect">
            <a:avLst/>
          </a:prstGeom>
          <a:gradFill>
            <a:gsLst>
              <a:gs pos="8000">
                <a:srgbClr val="2D3293"/>
              </a:gs>
              <a:gs pos="100000">
                <a:srgbClr val="2D3293">
                  <a:alpha val="0"/>
                </a:srgbClr>
              </a:gs>
            </a:gsLst>
            <a:lin ang="5400000" scaled="1"/>
          </a:gradFill>
          <a:ln w="3175" cap="flat">
            <a:noFill/>
            <a:miter lim="400000"/>
          </a:ln>
          <a:effectLst>
            <a:outerShdw blurRad="25400" dist="12700" dir="5400000" rotWithShape="0">
              <a:schemeClr val="accent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flipV="1">
            <a:off x="13821973" y="-500296"/>
            <a:ext cx="1933731" cy="2934324"/>
          </a:xfrm>
          <a:prstGeom prst="rect">
            <a:avLst/>
          </a:prstGeom>
        </p:spPr>
      </p:pic>
      <p:sp>
        <p:nvSpPr>
          <p:cNvPr id="17" name="Text Placeholder 15"/>
          <p:cNvSpPr>
            <a:spLocks noGrp="1"/>
          </p:cNvSpPr>
          <p:nvPr>
            <p:ph type="body" sz="quarter" idx="27" hasCustomPrompt="1"/>
          </p:nvPr>
        </p:nvSpPr>
        <p:spPr>
          <a:xfrm>
            <a:off x="711201" y="2167249"/>
            <a:ext cx="4851400" cy="2032000"/>
          </a:xfrm>
          <a:prstGeom prst="rect">
            <a:avLst/>
          </a:prstGeom>
        </p:spPr>
        <p:txBody>
          <a:bodyPr lIns="108000" tIns="108000" rIns="108000" bIns="108000" numCol="1" spcCol="720000" anchor="t" anchorCtr="0">
            <a:normAutofit/>
          </a:bodyPr>
          <a:lstStyle>
            <a:lvl1pPr marL="0" indent="0" algn="l">
              <a:buNone/>
              <a:defRPr sz="28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 </a:t>
            </a:r>
            <a:r>
              <a:rPr lang="en-US" dirty="0" err="1"/>
              <a:t>eget</a:t>
            </a:r>
            <a:r>
              <a:rPr lang="en-US" dirty="0"/>
              <a:t> dolor. </a:t>
            </a:r>
          </a:p>
        </p:txBody>
      </p:sp>
      <p:sp>
        <p:nvSpPr>
          <p:cNvPr id="33" name="Text Placeholder 15"/>
          <p:cNvSpPr>
            <a:spLocks noGrp="1"/>
          </p:cNvSpPr>
          <p:nvPr>
            <p:ph type="body" sz="quarter" idx="28" hasCustomPrompt="1"/>
          </p:nvPr>
        </p:nvSpPr>
        <p:spPr>
          <a:xfrm>
            <a:off x="6070600" y="2167249"/>
            <a:ext cx="4851400" cy="2032000"/>
          </a:xfrm>
          <a:prstGeom prst="rect">
            <a:avLst/>
          </a:prstGeom>
        </p:spPr>
        <p:txBody>
          <a:bodyPr lIns="108000" tIns="108000" rIns="108000" bIns="108000" numCol="1" spcCol="720000" anchor="t" anchorCtr="0">
            <a:normAutofit/>
          </a:bodyPr>
          <a:lstStyle>
            <a:lvl1pPr marL="0" indent="0" algn="l">
              <a:buNone/>
              <a:defRPr sz="28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elit</a:t>
            </a:r>
            <a:r>
              <a:rPr lang="en-US" dirty="0"/>
              <a:t>. </a:t>
            </a:r>
            <a:r>
              <a:rPr lang="en-US" dirty="0" err="1"/>
              <a:t>Aenean</a:t>
            </a:r>
            <a:r>
              <a:rPr lang="en-US" dirty="0"/>
              <a:t> </a:t>
            </a:r>
            <a:r>
              <a:rPr lang="en-US" dirty="0" err="1"/>
              <a:t>commodo</a:t>
            </a:r>
            <a:r>
              <a:rPr lang="en-US" dirty="0"/>
              <a:t> ligula </a:t>
            </a:r>
            <a:r>
              <a:rPr lang="en-US" dirty="0" err="1"/>
              <a:t>eget</a:t>
            </a:r>
            <a:r>
              <a:rPr lang="en-US" dirty="0"/>
              <a:t>. </a:t>
            </a:r>
          </a:p>
        </p:txBody>
      </p:sp>
      <p:sp>
        <p:nvSpPr>
          <p:cNvPr id="9" name="Rectangle 8"/>
          <p:cNvSpPr/>
          <p:nvPr userDrawn="1"/>
        </p:nvSpPr>
        <p:spPr>
          <a:xfrm>
            <a:off x="711200" y="2082800"/>
            <a:ext cx="4851401" cy="84449"/>
          </a:xfrm>
          <a:prstGeom prst="rect">
            <a:avLst/>
          </a:prstGeom>
          <a:solidFill>
            <a:schemeClr val="accent1"/>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38" name="Rectangle 37"/>
          <p:cNvSpPr/>
          <p:nvPr userDrawn="1"/>
        </p:nvSpPr>
        <p:spPr>
          <a:xfrm>
            <a:off x="6070599" y="2082800"/>
            <a:ext cx="4851401" cy="84449"/>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39" name="Rectangle 38"/>
          <p:cNvSpPr/>
          <p:nvPr userDrawn="1"/>
        </p:nvSpPr>
        <p:spPr>
          <a:xfrm>
            <a:off x="711200" y="4578991"/>
            <a:ext cx="4851401" cy="84449"/>
          </a:xfrm>
          <a:prstGeom prst="rect">
            <a:avLst/>
          </a:prstGeom>
          <a:solidFill>
            <a:schemeClr val="accent1">
              <a:lumMod val="60000"/>
              <a:lumOff val="40000"/>
            </a:schemeClr>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0" name="Rectangle 39"/>
          <p:cNvSpPr/>
          <p:nvPr userDrawn="1"/>
        </p:nvSpPr>
        <p:spPr>
          <a:xfrm>
            <a:off x="6070599" y="4578991"/>
            <a:ext cx="4851401" cy="84449"/>
          </a:xfrm>
          <a:prstGeom prst="rect">
            <a:avLst/>
          </a:prstGeom>
          <a:solidFill>
            <a:schemeClr val="accent6"/>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1" name="Text Placeholder 15"/>
          <p:cNvSpPr>
            <a:spLocks noGrp="1"/>
          </p:cNvSpPr>
          <p:nvPr>
            <p:ph type="body" sz="quarter" idx="29" hasCustomPrompt="1"/>
          </p:nvPr>
        </p:nvSpPr>
        <p:spPr>
          <a:xfrm>
            <a:off x="711201" y="4661079"/>
            <a:ext cx="4851400" cy="2032000"/>
          </a:xfrm>
          <a:prstGeom prst="rect">
            <a:avLst/>
          </a:prstGeom>
        </p:spPr>
        <p:txBody>
          <a:bodyPr lIns="108000" tIns="108000" rIns="108000" bIns="108000" numCol="1" spcCol="720000" anchor="t" anchorCtr="0">
            <a:normAutofit/>
          </a:bodyPr>
          <a:lstStyle>
            <a:lvl1pPr marL="0" indent="0" algn="l">
              <a:buNone/>
              <a:defRPr sz="28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l-GR" dirty="0"/>
              <a:t>Ι</a:t>
            </a:r>
            <a:r>
              <a:rPr lang="en-US" dirty="0" err="1"/>
              <a:t>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ligula </a:t>
            </a:r>
            <a:r>
              <a:rPr lang="en-US" dirty="0" err="1"/>
              <a:t>eget</a:t>
            </a:r>
            <a:r>
              <a:rPr lang="en-US" dirty="0"/>
              <a:t> dolor. </a:t>
            </a:r>
          </a:p>
        </p:txBody>
      </p:sp>
      <p:sp>
        <p:nvSpPr>
          <p:cNvPr id="42" name="Text Placeholder 15"/>
          <p:cNvSpPr>
            <a:spLocks noGrp="1"/>
          </p:cNvSpPr>
          <p:nvPr>
            <p:ph type="body" sz="quarter" idx="30" hasCustomPrompt="1"/>
          </p:nvPr>
        </p:nvSpPr>
        <p:spPr>
          <a:xfrm>
            <a:off x="6070600" y="4661079"/>
            <a:ext cx="4851400" cy="2032000"/>
          </a:xfrm>
          <a:prstGeom prst="rect">
            <a:avLst/>
          </a:prstGeom>
        </p:spPr>
        <p:txBody>
          <a:bodyPr lIns="108000" tIns="108000" rIns="108000" bIns="108000" numCol="1" spcCol="720000" anchor="t" anchorCtr="0">
            <a:normAutofit/>
          </a:bodyPr>
          <a:lstStyle>
            <a:lvl1pPr marL="0" indent="0" algn="l">
              <a:buNone/>
              <a:defRPr sz="28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 dolor.</a:t>
            </a:r>
            <a:r>
              <a:rPr lang="el-GR" dirty="0"/>
              <a:t> </a:t>
            </a:r>
            <a:r>
              <a:rPr lang="en-US" dirty="0" err="1"/>
              <a:t>ipsum</a:t>
            </a:r>
            <a:r>
              <a:rPr lang="en-US" dirty="0"/>
              <a:t> </a:t>
            </a:r>
          </a:p>
        </p:txBody>
      </p:sp>
      <p:sp>
        <p:nvSpPr>
          <p:cNvPr id="45" name="Footer Placeholder 9"/>
          <p:cNvSpPr>
            <a:spLocks noGrp="1"/>
          </p:cNvSpPr>
          <p:nvPr>
            <p:ph type="ftr" sz="quarter" idx="18"/>
          </p:nvPr>
        </p:nvSpPr>
        <p:spPr>
          <a:xfrm>
            <a:off x="4506556" y="8574271"/>
            <a:ext cx="8290521" cy="314045"/>
          </a:xfrm>
        </p:spPr>
        <p:txBody>
          <a:bodyPr>
            <a:normAutofit/>
          </a:bodyPr>
          <a:lstStyle>
            <a:lvl1pPr marL="0" marR="0" indent="0" algn="ctr" defTabSz="547687" rtl="0" eaLnBrk="1" fontAlgn="auto" latinLnBrk="0" hangingPunct="0">
              <a:lnSpc>
                <a:spcPct val="100000"/>
              </a:lnSpc>
              <a:spcBef>
                <a:spcPts val="0"/>
              </a:spcBef>
              <a:spcAft>
                <a:spcPts val="0"/>
              </a:spcAft>
              <a:buClrTx/>
              <a:buSzTx/>
              <a:buFontTx/>
              <a:buNone/>
              <a:tabLst/>
              <a:defRPr sz="1400" b="0" i="0" spc="0">
                <a:solidFill>
                  <a:schemeClr val="bg1"/>
                </a:solidFill>
                <a:latin typeface="Helvetica" charset="0"/>
                <a:ea typeface="Helvetica" charset="0"/>
                <a:cs typeface="Helvetica" charset="0"/>
              </a:defRPr>
            </a:lvl1pPr>
          </a:lstStyle>
          <a:p>
            <a:r>
              <a:rPr lang="it-IT" sz="1000" spc="-80" dirty="0">
                <a:solidFill>
                  <a:srgbClr val="000000"/>
                </a:solidFill>
              </a:rPr>
              <a:t>Università di Pisa, Corso di didattica trasversale (LABCD5) “Curare e conservare il dato per la ricerca” – 18 </a:t>
            </a:r>
            <a:r>
              <a:rPr lang="it-IT" sz="1000" spc="-80" dirty="0" err="1">
                <a:solidFill>
                  <a:srgbClr val="000000"/>
                </a:solidFill>
              </a:rPr>
              <a:t>Dic</a:t>
            </a:r>
            <a:r>
              <a:rPr lang="it-IT" sz="1000" spc="-80" dirty="0">
                <a:solidFill>
                  <a:srgbClr val="000000"/>
                </a:solidFill>
              </a:rPr>
              <a:t> 2018</a:t>
            </a:r>
            <a:endParaRPr lang="en-US" sz="1000" spc="-80" dirty="0">
              <a:solidFill>
                <a:srgbClr val="000000"/>
              </a:solidFill>
            </a:endParaRPr>
          </a:p>
        </p:txBody>
      </p:sp>
      <p:sp>
        <p:nvSpPr>
          <p:cNvPr id="20" name="Slide Number Placeholder 2"/>
          <p:cNvSpPr>
            <a:spLocks noGrp="1"/>
          </p:cNvSpPr>
          <p:nvPr>
            <p:ph type="sldNum" sz="quarter" idx="4"/>
          </p:nvPr>
        </p:nvSpPr>
        <p:spPr>
          <a:xfrm>
            <a:off x="15571303" y="8602293"/>
            <a:ext cx="508000" cy="376237"/>
          </a:xfrm>
          <a:prstGeom prst="rect">
            <a:avLst/>
          </a:prstGeom>
        </p:spPr>
        <p:txBody>
          <a:bodyPr vert="horz" lIns="91440" tIns="45720" rIns="91440" bIns="45720" rtlCol="0" anchor="ctr"/>
          <a:lstStyle>
            <a:lvl1pPr algn="r">
              <a:defRPr sz="1600" b="0" i="0">
                <a:solidFill>
                  <a:schemeClr val="bg1"/>
                </a:solidFill>
                <a:latin typeface="Helvetica" charset="0"/>
                <a:ea typeface="Helvetica" charset="0"/>
                <a:cs typeface="Helvetica" charset="0"/>
              </a:defRPr>
            </a:lvl1pPr>
          </a:lstStyle>
          <a:p>
            <a:fld id="{CA77D4BE-F539-D04A-8CB9-4B543B2D7FFD}" type="slidenum">
              <a:rPr lang="en-GB" smtClean="0"/>
              <a:pPr/>
              <a:t>‹N›</a:t>
            </a:fld>
            <a:endParaRPr lang="en-GB"/>
          </a:p>
        </p:txBody>
      </p:sp>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1" name="Picture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38096379"/>
      </p:ext>
    </p:extLst>
  </p:cSld>
  <p:clrMapOvr>
    <a:masterClrMapping/>
  </p:clrMapOvr>
  <p:transition spd="med"/>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3 Blocks">
    <p:spTree>
      <p:nvGrpSpPr>
        <p:cNvPr id="1" name=""/>
        <p:cNvGrpSpPr/>
        <p:nvPr/>
      </p:nvGrpSpPr>
      <p:grpSpPr>
        <a:xfrm>
          <a:off x="0" y="0"/>
          <a:ext cx="0" cy="0"/>
          <a:chOff x="0" y="0"/>
          <a:chExt cx="0" cy="0"/>
        </a:xfrm>
      </p:grpSpPr>
      <p:sp>
        <p:nvSpPr>
          <p:cNvPr id="5" name="Text Placeholder 25"/>
          <p:cNvSpPr>
            <a:spLocks noGrp="1"/>
          </p:cNvSpPr>
          <p:nvPr>
            <p:ph type="body" sz="quarter" idx="10" hasCustomPrompt="1"/>
          </p:nvPr>
        </p:nvSpPr>
        <p:spPr>
          <a:xfrm>
            <a:off x="711199" y="355600"/>
            <a:ext cx="14826237" cy="1104900"/>
          </a:xfrm>
          <a:prstGeom prst="rect">
            <a:avLst/>
          </a:prstGeom>
        </p:spPr>
        <p:txBody>
          <a:bodyPr wrap="square" lIns="0" tIns="0" rIns="0" bIns="0" anchor="b" anchorCtr="0">
            <a:normAutofit/>
          </a:bodyPr>
          <a:lstStyle>
            <a:lvl1pPr marL="0" indent="0" algn="ctr">
              <a:lnSpc>
                <a:spcPct val="85000"/>
              </a:lnSpc>
              <a:spcBef>
                <a:spcPts val="0"/>
              </a:spcBef>
              <a:buNone/>
              <a:defRPr sz="5400" b="1" i="0" spc="-300" baseline="0">
                <a:solidFill>
                  <a:schemeClr val="accent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a:t>
            </a:r>
            <a:r>
              <a:rPr lang="el-GR" dirty="0"/>
              <a:t>- 3</a:t>
            </a:r>
            <a:r>
              <a:rPr lang="en-US" dirty="0"/>
              <a:t> Boxes</a:t>
            </a:r>
          </a:p>
        </p:txBody>
      </p:sp>
      <p:sp>
        <p:nvSpPr>
          <p:cNvPr id="3" name="TextBox 2"/>
          <p:cNvSpPr txBox="1"/>
          <p:nvPr userDrawn="1"/>
        </p:nvSpPr>
        <p:spPr>
          <a:xfrm>
            <a:off x="18712067" y="3610626"/>
            <a:ext cx="96245"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000000"/>
              </a:solidFill>
              <a:effectLst/>
              <a:uFillTx/>
              <a:latin typeface="+mn-lt"/>
              <a:ea typeface="+mn-ea"/>
              <a:cs typeface="+mn-cs"/>
              <a:sym typeface="Helvetica Light"/>
            </a:endParaRPr>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V="1">
            <a:off x="13821973" y="-500296"/>
            <a:ext cx="1933731" cy="2934324"/>
          </a:xfrm>
          <a:prstGeom prst="rect">
            <a:avLst/>
          </a:prstGeom>
        </p:spPr>
      </p:pic>
      <p:sp>
        <p:nvSpPr>
          <p:cNvPr id="31" name="Rectangle 30"/>
          <p:cNvSpPr/>
          <p:nvPr userDrawn="1"/>
        </p:nvSpPr>
        <p:spPr>
          <a:xfrm>
            <a:off x="711200" y="1933732"/>
            <a:ext cx="4532131" cy="180000"/>
          </a:xfrm>
          <a:prstGeom prst="rect">
            <a:avLst/>
          </a:prstGeom>
          <a:solidFill>
            <a:schemeClr val="accent1"/>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36" name="Rectangle 35"/>
          <p:cNvSpPr/>
          <p:nvPr userDrawn="1"/>
        </p:nvSpPr>
        <p:spPr>
          <a:xfrm>
            <a:off x="5861934" y="1933732"/>
            <a:ext cx="4532131" cy="180000"/>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1" name="Rectangle 40"/>
          <p:cNvSpPr/>
          <p:nvPr userDrawn="1"/>
        </p:nvSpPr>
        <p:spPr>
          <a:xfrm>
            <a:off x="11012668" y="1933732"/>
            <a:ext cx="4532131" cy="180000"/>
          </a:xfrm>
          <a:prstGeom prst="rect">
            <a:avLst/>
          </a:prstGeom>
          <a:solidFill>
            <a:schemeClr val="accent4"/>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2" name="Rectangle 41"/>
          <p:cNvSpPr/>
          <p:nvPr userDrawn="1"/>
        </p:nvSpPr>
        <p:spPr>
          <a:xfrm>
            <a:off x="711200" y="7000354"/>
            <a:ext cx="4532131" cy="84449"/>
          </a:xfrm>
          <a:prstGeom prst="rect">
            <a:avLst/>
          </a:prstGeom>
          <a:solidFill>
            <a:schemeClr val="accent1"/>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3" name="Rectangle 42"/>
          <p:cNvSpPr/>
          <p:nvPr userDrawn="1"/>
        </p:nvSpPr>
        <p:spPr>
          <a:xfrm>
            <a:off x="5861934" y="6999710"/>
            <a:ext cx="4532131" cy="84449"/>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4" name="Rectangle 43"/>
          <p:cNvSpPr/>
          <p:nvPr userDrawn="1"/>
        </p:nvSpPr>
        <p:spPr>
          <a:xfrm>
            <a:off x="11012668" y="6999709"/>
            <a:ext cx="4532131" cy="84449"/>
          </a:xfrm>
          <a:prstGeom prst="rect">
            <a:avLst/>
          </a:prstGeom>
          <a:solidFill>
            <a:schemeClr val="accent4"/>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8" name="Text Placeholder 15"/>
          <p:cNvSpPr>
            <a:spLocks noGrp="1"/>
          </p:cNvSpPr>
          <p:nvPr>
            <p:ph type="body" sz="quarter" idx="27" hasCustomPrompt="1"/>
          </p:nvPr>
        </p:nvSpPr>
        <p:spPr>
          <a:xfrm>
            <a:off x="711201" y="3229338"/>
            <a:ext cx="4532130" cy="3538870"/>
          </a:xfrm>
          <a:prstGeom prst="rect">
            <a:avLst/>
          </a:prstGeom>
        </p:spPr>
        <p:txBody>
          <a:bodyPr lIns="108000" tIns="108000" rIns="108000" bIns="108000" numCol="1" spcCol="720000" anchor="t" anchorCtr="0">
            <a:normAutofit/>
          </a:bodyPr>
          <a:lstStyle>
            <a:lvl1pPr marL="0" indent="0" algn="ctr">
              <a:buNone/>
              <a:defRPr sz="24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 </a:t>
            </a:r>
            <a:r>
              <a:rPr lang="en-US" dirty="0" err="1"/>
              <a:t>Sed</a:t>
            </a:r>
            <a:r>
              <a:rPr lang="en-US" dirty="0"/>
              <a:t> </a:t>
            </a:r>
            <a:r>
              <a:rPr lang="en-US" dirty="0" err="1"/>
              <a:t>fringilla</a:t>
            </a:r>
            <a:r>
              <a:rPr lang="en-US" dirty="0"/>
              <a:t> </a:t>
            </a:r>
            <a:r>
              <a:rPr lang="en-US" dirty="0" err="1"/>
              <a:t>mauris</a:t>
            </a:r>
            <a:r>
              <a:rPr lang="en-US" dirty="0"/>
              <a:t> sit </a:t>
            </a:r>
            <a:r>
              <a:rPr lang="en-US" dirty="0" err="1"/>
              <a:t>amet</a:t>
            </a:r>
            <a:r>
              <a:rPr lang="en-US" dirty="0"/>
              <a:t> </a:t>
            </a:r>
            <a:r>
              <a:rPr lang="en-US" dirty="0" err="1"/>
              <a:t>nibh</a:t>
            </a:r>
            <a:r>
              <a:rPr lang="en-US" dirty="0"/>
              <a:t>. </a:t>
            </a:r>
            <a:r>
              <a:rPr lang="en-US" dirty="0" err="1"/>
              <a:t>Donec</a:t>
            </a:r>
            <a:r>
              <a:rPr lang="en-US" dirty="0"/>
              <a:t> </a:t>
            </a:r>
            <a:r>
              <a:rPr lang="en-US" dirty="0" err="1"/>
              <a:t>sodales</a:t>
            </a:r>
            <a:r>
              <a:rPr lang="en-US" dirty="0"/>
              <a:t> </a:t>
            </a:r>
            <a:r>
              <a:rPr lang="en-US" dirty="0" err="1"/>
              <a:t>sagittis</a:t>
            </a:r>
            <a:r>
              <a:rPr lang="en-US" dirty="0"/>
              <a:t> magna.</a:t>
            </a:r>
            <a:r>
              <a:rPr lang="el-GR" dirty="0"/>
              <a:t> </a:t>
            </a:r>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p>
        </p:txBody>
      </p:sp>
      <p:sp>
        <p:nvSpPr>
          <p:cNvPr id="49" name="Text Placeholder 25"/>
          <p:cNvSpPr>
            <a:spLocks noGrp="1"/>
          </p:cNvSpPr>
          <p:nvPr>
            <p:ph type="body" sz="quarter" idx="28" hasCustomPrompt="1"/>
          </p:nvPr>
        </p:nvSpPr>
        <p:spPr>
          <a:xfrm>
            <a:off x="711200" y="2430866"/>
            <a:ext cx="4532132" cy="668336"/>
          </a:xfrm>
          <a:prstGeom prst="rect">
            <a:avLst/>
          </a:prstGeom>
        </p:spPr>
        <p:txBody>
          <a:bodyPr wrap="square" lIns="0" tIns="0" rIns="0" bIns="0" anchor="b" anchorCtr="0">
            <a:noAutofit/>
          </a:bodyPr>
          <a:lstStyle>
            <a:lvl1pPr marL="0" indent="0" algn="ctr">
              <a:lnSpc>
                <a:spcPct val="85000"/>
              </a:lnSpc>
              <a:spcBef>
                <a:spcPts val="0"/>
              </a:spcBef>
              <a:buNone/>
              <a:defRPr sz="48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1</a:t>
            </a:r>
          </a:p>
        </p:txBody>
      </p:sp>
      <p:sp>
        <p:nvSpPr>
          <p:cNvPr id="50" name="Text Placeholder 15"/>
          <p:cNvSpPr>
            <a:spLocks noGrp="1"/>
          </p:cNvSpPr>
          <p:nvPr>
            <p:ph type="body" sz="quarter" idx="29" hasCustomPrompt="1"/>
          </p:nvPr>
        </p:nvSpPr>
        <p:spPr>
          <a:xfrm>
            <a:off x="5861934" y="3229338"/>
            <a:ext cx="4532130" cy="3538870"/>
          </a:xfrm>
          <a:prstGeom prst="rect">
            <a:avLst/>
          </a:prstGeom>
        </p:spPr>
        <p:txBody>
          <a:bodyPr lIns="108000" tIns="108000" rIns="108000" bIns="108000" numCol="1" spcCol="720000" anchor="t" anchorCtr="0">
            <a:normAutofit/>
          </a:bodyPr>
          <a:lstStyle>
            <a:lvl1pPr marL="0" indent="0" algn="ctr">
              <a:buNone/>
              <a:defRPr sz="24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 </a:t>
            </a:r>
            <a:r>
              <a:rPr lang="en-US" dirty="0" err="1"/>
              <a:t>Sed</a:t>
            </a:r>
            <a:r>
              <a:rPr lang="en-US" dirty="0"/>
              <a:t> </a:t>
            </a:r>
            <a:r>
              <a:rPr lang="en-US" dirty="0" err="1"/>
              <a:t>fringilla</a:t>
            </a:r>
            <a:r>
              <a:rPr lang="en-US" dirty="0"/>
              <a:t> </a:t>
            </a:r>
            <a:r>
              <a:rPr lang="en-US" dirty="0" err="1"/>
              <a:t>mauris</a:t>
            </a:r>
            <a:r>
              <a:rPr lang="en-US" dirty="0"/>
              <a:t> sit </a:t>
            </a:r>
            <a:r>
              <a:rPr lang="en-US" dirty="0" err="1"/>
              <a:t>amet</a:t>
            </a:r>
            <a:r>
              <a:rPr lang="en-US" dirty="0"/>
              <a:t> </a:t>
            </a:r>
            <a:r>
              <a:rPr lang="en-US" dirty="0" err="1"/>
              <a:t>nibh</a:t>
            </a:r>
            <a:r>
              <a:rPr lang="en-US" dirty="0"/>
              <a:t>. </a:t>
            </a:r>
            <a:r>
              <a:rPr lang="en-US" dirty="0" err="1"/>
              <a:t>Donec</a:t>
            </a:r>
            <a:r>
              <a:rPr lang="en-US" dirty="0"/>
              <a:t> </a:t>
            </a:r>
            <a:r>
              <a:rPr lang="en-US" dirty="0" err="1"/>
              <a:t>sodales</a:t>
            </a:r>
            <a:r>
              <a:rPr lang="en-US" dirty="0"/>
              <a:t> </a:t>
            </a:r>
            <a:r>
              <a:rPr lang="en-US" dirty="0" err="1"/>
              <a:t>sagittis</a:t>
            </a:r>
            <a:r>
              <a:rPr lang="en-US" dirty="0"/>
              <a:t> magna.</a:t>
            </a:r>
            <a:r>
              <a:rPr lang="el-GR" dirty="0"/>
              <a:t> </a:t>
            </a:r>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p>
        </p:txBody>
      </p:sp>
      <p:sp>
        <p:nvSpPr>
          <p:cNvPr id="51" name="Text Placeholder 25"/>
          <p:cNvSpPr>
            <a:spLocks noGrp="1"/>
          </p:cNvSpPr>
          <p:nvPr>
            <p:ph type="body" sz="quarter" idx="30" hasCustomPrompt="1"/>
          </p:nvPr>
        </p:nvSpPr>
        <p:spPr>
          <a:xfrm>
            <a:off x="5861933" y="2430866"/>
            <a:ext cx="4532132" cy="668336"/>
          </a:xfrm>
          <a:prstGeom prst="rect">
            <a:avLst/>
          </a:prstGeom>
        </p:spPr>
        <p:txBody>
          <a:bodyPr wrap="square" lIns="0" tIns="0" rIns="0" bIns="0" anchor="b" anchorCtr="0">
            <a:noAutofit/>
          </a:bodyPr>
          <a:lstStyle>
            <a:lvl1pPr marL="0" indent="0" algn="ctr">
              <a:lnSpc>
                <a:spcPct val="85000"/>
              </a:lnSpc>
              <a:spcBef>
                <a:spcPts val="0"/>
              </a:spcBef>
              <a:buNone/>
              <a:defRPr sz="48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2</a:t>
            </a:r>
          </a:p>
        </p:txBody>
      </p:sp>
      <p:sp>
        <p:nvSpPr>
          <p:cNvPr id="52" name="Text Placeholder 15"/>
          <p:cNvSpPr>
            <a:spLocks noGrp="1"/>
          </p:cNvSpPr>
          <p:nvPr>
            <p:ph type="body" sz="quarter" idx="31" hasCustomPrompt="1"/>
          </p:nvPr>
        </p:nvSpPr>
        <p:spPr>
          <a:xfrm>
            <a:off x="11012669" y="3229338"/>
            <a:ext cx="4532130" cy="3538870"/>
          </a:xfrm>
          <a:prstGeom prst="rect">
            <a:avLst/>
          </a:prstGeom>
        </p:spPr>
        <p:txBody>
          <a:bodyPr lIns="108000" tIns="108000" rIns="108000" bIns="108000" numCol="1" spcCol="720000" anchor="t" anchorCtr="0">
            <a:normAutofit/>
          </a:bodyPr>
          <a:lstStyle>
            <a:lvl1pPr marL="0" indent="0" algn="ctr">
              <a:buNone/>
              <a:defRPr sz="24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 </a:t>
            </a:r>
            <a:r>
              <a:rPr lang="en-US" dirty="0" err="1"/>
              <a:t>Sed</a:t>
            </a:r>
            <a:r>
              <a:rPr lang="en-US" dirty="0"/>
              <a:t> </a:t>
            </a:r>
            <a:r>
              <a:rPr lang="en-US" dirty="0" err="1"/>
              <a:t>fringilla</a:t>
            </a:r>
            <a:r>
              <a:rPr lang="en-US" dirty="0"/>
              <a:t> </a:t>
            </a:r>
            <a:r>
              <a:rPr lang="en-US" dirty="0" err="1"/>
              <a:t>mauris</a:t>
            </a:r>
            <a:r>
              <a:rPr lang="en-US" dirty="0"/>
              <a:t> sit </a:t>
            </a:r>
            <a:r>
              <a:rPr lang="en-US" dirty="0" err="1"/>
              <a:t>amet</a:t>
            </a:r>
            <a:r>
              <a:rPr lang="en-US" dirty="0"/>
              <a:t> </a:t>
            </a:r>
            <a:r>
              <a:rPr lang="en-US" dirty="0" err="1"/>
              <a:t>nibh</a:t>
            </a:r>
            <a:r>
              <a:rPr lang="en-US" dirty="0"/>
              <a:t>. </a:t>
            </a:r>
            <a:r>
              <a:rPr lang="en-US" dirty="0" err="1"/>
              <a:t>Donec</a:t>
            </a:r>
            <a:r>
              <a:rPr lang="en-US" dirty="0"/>
              <a:t> </a:t>
            </a:r>
            <a:r>
              <a:rPr lang="en-US" dirty="0" err="1"/>
              <a:t>sodales</a:t>
            </a:r>
            <a:r>
              <a:rPr lang="en-US" dirty="0"/>
              <a:t> </a:t>
            </a:r>
            <a:r>
              <a:rPr lang="en-US" dirty="0" err="1"/>
              <a:t>sagittis</a:t>
            </a:r>
            <a:r>
              <a:rPr lang="en-US" dirty="0"/>
              <a:t> magna.</a:t>
            </a:r>
            <a:r>
              <a:rPr lang="el-GR" dirty="0"/>
              <a:t> </a:t>
            </a:r>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p>
        </p:txBody>
      </p:sp>
      <p:sp>
        <p:nvSpPr>
          <p:cNvPr id="53" name="Text Placeholder 25"/>
          <p:cNvSpPr>
            <a:spLocks noGrp="1"/>
          </p:cNvSpPr>
          <p:nvPr>
            <p:ph type="body" sz="quarter" idx="32" hasCustomPrompt="1"/>
          </p:nvPr>
        </p:nvSpPr>
        <p:spPr>
          <a:xfrm>
            <a:off x="11012668" y="2430866"/>
            <a:ext cx="4532132" cy="668336"/>
          </a:xfrm>
          <a:prstGeom prst="rect">
            <a:avLst/>
          </a:prstGeom>
        </p:spPr>
        <p:txBody>
          <a:bodyPr wrap="square" lIns="0" tIns="0" rIns="0" bIns="0" anchor="b" anchorCtr="0">
            <a:noAutofit/>
          </a:bodyPr>
          <a:lstStyle>
            <a:lvl1pPr marL="0" indent="0" algn="ctr">
              <a:lnSpc>
                <a:spcPct val="85000"/>
              </a:lnSpc>
              <a:spcBef>
                <a:spcPts val="0"/>
              </a:spcBef>
              <a:buNone/>
              <a:defRPr sz="48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3</a:t>
            </a:r>
          </a:p>
        </p:txBody>
      </p:sp>
      <p:pic>
        <p:nvPicPr>
          <p:cNvPr id="23" name="Picture 2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pic>
        <p:nvPicPr>
          <p:cNvPr id="24" name="Pictur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sp>
        <p:nvSpPr>
          <p:cNvPr id="26"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Helvetica" charset="0"/>
                <a:ea typeface="Helvetica" charset="0"/>
                <a:cs typeface="Helvetica" charset="0"/>
              </a:defRPr>
            </a:lvl1pPr>
          </a:lstStyle>
          <a:p>
            <a:r>
              <a:rPr lang="en-US"/>
              <a:t>OpenAIRE @ EOSC | RDA  | Berlin | 23rd March 2018</a:t>
            </a:r>
          </a:p>
        </p:txBody>
      </p:sp>
      <p:sp>
        <p:nvSpPr>
          <p:cNvPr id="27"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Helvetica" charset="0"/>
                <a:ea typeface="Helvetica" charset="0"/>
                <a:cs typeface="Helvetica" charset="0"/>
              </a:defRPr>
            </a:lvl1pPr>
          </a:lstStyle>
          <a:p>
            <a:fld id="{CA77D4BE-F539-D04A-8CB9-4B543B2D7FFD}" type="slidenum">
              <a:rPr lang="en-GB" smtClean="0"/>
              <a:pPr/>
              <a:t>‹N›</a:t>
            </a:fld>
            <a:endParaRPr lang="en-GB"/>
          </a:p>
        </p:txBody>
      </p:sp>
      <p:pic>
        <p:nvPicPr>
          <p:cNvPr id="28" name="Picture 2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9" name="Picture 2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692682441"/>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 Full Photo">
  <p:cSld name="Title - Full Photo">
    <p:spTree>
      <p:nvGrpSpPr>
        <p:cNvPr id="1" name="Shape 126"/>
        <p:cNvGrpSpPr/>
        <p:nvPr/>
      </p:nvGrpSpPr>
      <p:grpSpPr>
        <a:xfrm>
          <a:off x="0" y="0"/>
          <a:ext cx="0" cy="0"/>
          <a:chOff x="0" y="0"/>
          <a:chExt cx="0" cy="0"/>
        </a:xfrm>
      </p:grpSpPr>
      <p:pic>
        <p:nvPicPr>
          <p:cNvPr id="127" name="Google Shape;127;p98"/>
          <p:cNvPicPr preferRelativeResize="0"/>
          <p:nvPr/>
        </p:nvPicPr>
        <p:blipFill rotWithShape="1">
          <a:blip r:embed="rId2">
            <a:alphaModFix/>
          </a:blip>
          <a:srcRect t="15615" b="-15614"/>
          <a:stretch/>
        </p:blipFill>
        <p:spPr>
          <a:xfrm>
            <a:off x="0" y="0"/>
            <a:ext cx="16256001" cy="10837333"/>
          </a:xfrm>
          <a:prstGeom prst="rect">
            <a:avLst/>
          </a:prstGeom>
          <a:noFill/>
          <a:ln>
            <a:noFill/>
          </a:ln>
        </p:spPr>
      </p:pic>
      <p:sp>
        <p:nvSpPr>
          <p:cNvPr id="128" name="Google Shape;128;p98"/>
          <p:cNvSpPr/>
          <p:nvPr/>
        </p:nvSpPr>
        <p:spPr>
          <a:xfrm>
            <a:off x="0" y="14024"/>
            <a:ext cx="16256001" cy="8064000"/>
          </a:xfrm>
          <a:prstGeom prst="rect">
            <a:avLst/>
          </a:prstGeom>
          <a:gradFill>
            <a:gsLst>
              <a:gs pos="0">
                <a:srgbClr val="2D3293"/>
              </a:gs>
              <a:gs pos="8000">
                <a:srgbClr val="2D3293"/>
              </a:gs>
              <a:gs pos="100000">
                <a:srgbClr val="2D3293">
                  <a:alpha val="0"/>
                </a:srgbClr>
              </a:gs>
            </a:gsLst>
            <a:lin ang="5400000" scaled="0"/>
          </a:gradFill>
          <a:ln>
            <a:noFill/>
          </a:ln>
          <a:effectLst>
            <a:outerShdw blurRad="25400" dist="12700" dir="5400000" rotWithShape="0">
              <a:schemeClr val="accent1">
                <a:alpha val="49411"/>
              </a:schemeClr>
            </a:outerShdw>
          </a:effectLst>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2200"/>
              <a:buFont typeface="Helvetica Neue Light"/>
              <a:buNone/>
            </a:pPr>
            <a:endParaRPr sz="2200" b="0" i="0" u="none" strike="noStrike" cap="none">
              <a:solidFill>
                <a:srgbClr val="FFFFFF"/>
              </a:solidFill>
              <a:latin typeface="Helvetica Neue Light"/>
              <a:ea typeface="Helvetica Neue Light"/>
              <a:cs typeface="Helvetica Neue Light"/>
              <a:sym typeface="Helvetica Neue Light"/>
            </a:endParaRPr>
          </a:p>
        </p:txBody>
      </p:sp>
      <p:sp>
        <p:nvSpPr>
          <p:cNvPr id="129" name="Google Shape;129;p98"/>
          <p:cNvSpPr txBox="1">
            <a:spLocks noGrp="1"/>
          </p:cNvSpPr>
          <p:nvPr>
            <p:ph type="body" idx="1"/>
          </p:nvPr>
        </p:nvSpPr>
        <p:spPr>
          <a:xfrm>
            <a:off x="711200" y="792163"/>
            <a:ext cx="12888913" cy="4718837"/>
          </a:xfrm>
          <a:prstGeom prst="rect">
            <a:avLst/>
          </a:prstGeom>
          <a:noFill/>
          <a:ln>
            <a:noFill/>
          </a:ln>
        </p:spPr>
        <p:txBody>
          <a:bodyPr spcFirstLastPara="1" wrap="square" lIns="0" tIns="0" rIns="0" bIns="0" anchor="b" anchorCtr="0">
            <a:normAutofit/>
          </a:bodyPr>
          <a:lstStyle>
            <a:lvl1pPr marL="457200" lvl="0" indent="-228600" algn="l">
              <a:lnSpc>
                <a:spcPct val="85000"/>
              </a:lnSpc>
              <a:spcBef>
                <a:spcPts val="0"/>
              </a:spcBef>
              <a:spcAft>
                <a:spcPts val="0"/>
              </a:spcAft>
              <a:buClr>
                <a:schemeClr val="lt1"/>
              </a:buClr>
              <a:buSzPts val="10800"/>
              <a:buFont typeface="Helvetica Neue"/>
              <a:buNone/>
              <a:defRPr sz="14400" b="1"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30" name="Google Shape;130;p98"/>
          <p:cNvSpPr txBox="1">
            <a:spLocks noGrp="1"/>
          </p:cNvSpPr>
          <p:nvPr>
            <p:ph type="body" idx="2"/>
          </p:nvPr>
        </p:nvSpPr>
        <p:spPr>
          <a:xfrm>
            <a:off x="711201" y="5511000"/>
            <a:ext cx="7173626" cy="1905800"/>
          </a:xfrm>
          <a:prstGeom prst="rect">
            <a:avLst/>
          </a:prstGeom>
          <a:noFill/>
          <a:ln>
            <a:noFill/>
          </a:ln>
        </p:spPr>
        <p:txBody>
          <a:bodyPr spcFirstLastPara="1" wrap="square" lIns="0" tIns="180000" rIns="0" bIns="0" anchor="t" anchorCtr="0">
            <a:normAutofit/>
          </a:bodyPr>
          <a:lstStyle>
            <a:lvl1pPr marL="457200" lvl="0" indent="-228600" algn="l">
              <a:lnSpc>
                <a:spcPct val="85000"/>
              </a:lnSpc>
              <a:spcBef>
                <a:spcPts val="0"/>
              </a:spcBef>
              <a:spcAft>
                <a:spcPts val="0"/>
              </a:spcAft>
              <a:buClr>
                <a:schemeClr val="lt1"/>
              </a:buClr>
              <a:buSzPts val="3300"/>
              <a:buFont typeface="Helvetica Neue"/>
              <a:buNone/>
              <a:defRPr sz="4400" b="1" i="0">
                <a:solidFill>
                  <a:schemeClr val="lt1"/>
                </a:solidFill>
                <a:latin typeface="Helvetica Neue"/>
                <a:ea typeface="Helvetica Neue"/>
                <a:cs typeface="Helvetica Neue"/>
                <a:sym typeface="Helvetica Neue"/>
              </a:defRPr>
            </a:lvl1pPr>
            <a:lvl2pPr marL="914400" lvl="1" indent="-228600" algn="l">
              <a:lnSpc>
                <a:spcPct val="100000"/>
              </a:lnSpc>
              <a:spcBef>
                <a:spcPts val="3900"/>
              </a:spcBef>
              <a:spcAft>
                <a:spcPts val="0"/>
              </a:spcAft>
              <a:buClr>
                <a:srgbClr val="000000"/>
              </a:buClr>
              <a:buSzPts val="2400"/>
              <a:buFont typeface="Helvetica Neue"/>
              <a:buNone/>
              <a:defRPr/>
            </a:lvl2pPr>
            <a:lvl3pPr marL="1371600" lvl="2" indent="-314325" algn="l">
              <a:lnSpc>
                <a:spcPct val="100000"/>
              </a:lnSpc>
              <a:spcBef>
                <a:spcPts val="3900"/>
              </a:spcBef>
              <a:spcAft>
                <a:spcPts val="0"/>
              </a:spcAft>
              <a:buClr>
                <a:srgbClr val="000000"/>
              </a:buClr>
              <a:buSzPts val="1350"/>
              <a:buChar char="•"/>
              <a:defRPr/>
            </a:lvl3pPr>
            <a:lvl4pPr marL="1828800" lvl="3" indent="-314325" algn="l">
              <a:lnSpc>
                <a:spcPct val="100000"/>
              </a:lnSpc>
              <a:spcBef>
                <a:spcPts val="3900"/>
              </a:spcBef>
              <a:spcAft>
                <a:spcPts val="0"/>
              </a:spcAft>
              <a:buClr>
                <a:srgbClr val="000000"/>
              </a:buClr>
              <a:buSzPts val="1350"/>
              <a:buChar char="•"/>
              <a:defRPr/>
            </a:lvl4pPr>
            <a:lvl5pPr marL="2286000" lvl="4" indent="-228600" algn="ctr">
              <a:lnSpc>
                <a:spcPct val="100000"/>
              </a:lnSpc>
              <a:spcBef>
                <a:spcPts val="3900"/>
              </a:spcBef>
              <a:spcAft>
                <a:spcPts val="0"/>
              </a:spcAft>
              <a:buClr>
                <a:srgbClr val="2D3293"/>
              </a:buClr>
              <a:buSzPts val="3900"/>
              <a:buFont typeface="Open Sans"/>
              <a:buNone/>
              <a:defRPr sz="5200" b="1" i="0">
                <a:solidFill>
                  <a:srgbClr val="2D3293"/>
                </a:solidFill>
                <a:latin typeface="Open Sans"/>
                <a:ea typeface="Open Sans"/>
                <a:cs typeface="Open Sans"/>
                <a:sym typeface="Open Sans"/>
              </a:defRPr>
            </a:lvl5pPr>
            <a:lvl6pPr marL="2743200" lvl="5" indent="-314325" algn="l">
              <a:lnSpc>
                <a:spcPct val="100000"/>
              </a:lnSpc>
              <a:spcBef>
                <a:spcPts val="3900"/>
              </a:spcBef>
              <a:spcAft>
                <a:spcPts val="0"/>
              </a:spcAft>
              <a:buClr>
                <a:srgbClr val="000000"/>
              </a:buClr>
              <a:buSzPts val="1350"/>
              <a:buChar char="•"/>
              <a:defRPr/>
            </a:lvl6pPr>
            <a:lvl7pPr marL="3200400" lvl="6" indent="-314325" algn="l">
              <a:lnSpc>
                <a:spcPct val="100000"/>
              </a:lnSpc>
              <a:spcBef>
                <a:spcPts val="3900"/>
              </a:spcBef>
              <a:spcAft>
                <a:spcPts val="0"/>
              </a:spcAft>
              <a:buClr>
                <a:srgbClr val="000000"/>
              </a:buClr>
              <a:buSzPts val="1350"/>
              <a:buChar char="•"/>
              <a:defRPr/>
            </a:lvl7pPr>
            <a:lvl8pPr marL="3657600" lvl="7" indent="-314325" algn="l">
              <a:lnSpc>
                <a:spcPct val="100000"/>
              </a:lnSpc>
              <a:spcBef>
                <a:spcPts val="3900"/>
              </a:spcBef>
              <a:spcAft>
                <a:spcPts val="0"/>
              </a:spcAft>
              <a:buClr>
                <a:srgbClr val="000000"/>
              </a:buClr>
              <a:buSzPts val="1350"/>
              <a:buChar char="•"/>
              <a:defRPr/>
            </a:lvl8pPr>
            <a:lvl9pPr marL="4114800" lvl="8" indent="-314325" algn="l">
              <a:lnSpc>
                <a:spcPct val="100000"/>
              </a:lnSpc>
              <a:spcBef>
                <a:spcPts val="3900"/>
              </a:spcBef>
              <a:spcAft>
                <a:spcPts val="0"/>
              </a:spcAft>
              <a:buClr>
                <a:srgbClr val="000000"/>
              </a:buClr>
              <a:buSzPts val="1350"/>
              <a:buChar char="•"/>
              <a:defRPr/>
            </a:lvl9pPr>
          </a:lstStyle>
          <a:p>
            <a:endParaRPr/>
          </a:p>
        </p:txBody>
      </p:sp>
      <p:sp>
        <p:nvSpPr>
          <p:cNvPr id="131" name="Google Shape;131;p98"/>
          <p:cNvSpPr txBox="1"/>
          <p:nvPr/>
        </p:nvSpPr>
        <p:spPr>
          <a:xfrm>
            <a:off x="18712067" y="3610626"/>
            <a:ext cx="96245" cy="588623"/>
          </a:xfrm>
          <a:prstGeom prst="rect">
            <a:avLst/>
          </a:prstGeom>
          <a:noFill/>
          <a:ln>
            <a:noFill/>
          </a:ln>
        </p:spPr>
        <p:txBody>
          <a:bodyPr spcFirstLastPara="1" wrap="square" lIns="47625" tIns="47625" rIns="47625" bIns="47625" anchor="ctr" anchorCtr="0">
            <a:spAutoFit/>
          </a:bodyPr>
          <a:lstStyle/>
          <a:p>
            <a:pPr marL="0" marR="0" lvl="0" indent="0" algn="ctr" rtl="0">
              <a:lnSpc>
                <a:spcPct val="100000"/>
              </a:lnSpc>
              <a:spcBef>
                <a:spcPts val="0"/>
              </a:spcBef>
              <a:spcAft>
                <a:spcPts val="0"/>
              </a:spcAft>
              <a:buClr>
                <a:srgbClr val="000000"/>
              </a:buClr>
              <a:buSzPts val="3200"/>
              <a:buFont typeface="Helvetica Neue Light"/>
              <a:buNone/>
            </a:pPr>
            <a:endParaRPr sz="3200" b="1" i="0" u="none" strike="noStrike" cap="none">
              <a:solidFill>
                <a:srgbClr val="000000"/>
              </a:solidFill>
              <a:latin typeface="Open Sans"/>
              <a:ea typeface="Open Sans"/>
              <a:cs typeface="Open Sans"/>
              <a:sym typeface="Open Sans"/>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3 Blocks">
    <p:spTree>
      <p:nvGrpSpPr>
        <p:cNvPr id="1" name=""/>
        <p:cNvGrpSpPr/>
        <p:nvPr/>
      </p:nvGrpSpPr>
      <p:grpSpPr>
        <a:xfrm>
          <a:off x="0" y="0"/>
          <a:ext cx="0" cy="0"/>
          <a:chOff x="0" y="0"/>
          <a:chExt cx="0" cy="0"/>
        </a:xfrm>
      </p:grpSpPr>
      <p:sp>
        <p:nvSpPr>
          <p:cNvPr id="5" name="Text Placeholder 25"/>
          <p:cNvSpPr>
            <a:spLocks noGrp="1"/>
          </p:cNvSpPr>
          <p:nvPr>
            <p:ph type="body" sz="quarter" idx="10" hasCustomPrompt="1"/>
          </p:nvPr>
        </p:nvSpPr>
        <p:spPr>
          <a:xfrm>
            <a:off x="711199" y="355600"/>
            <a:ext cx="14826237" cy="1104900"/>
          </a:xfrm>
          <a:prstGeom prst="rect">
            <a:avLst/>
          </a:prstGeom>
        </p:spPr>
        <p:txBody>
          <a:bodyPr wrap="square" lIns="0" tIns="0" rIns="0" bIns="0" anchor="b" anchorCtr="0">
            <a:normAutofit/>
          </a:bodyPr>
          <a:lstStyle>
            <a:lvl1pPr marL="0" indent="0" algn="ctr">
              <a:lnSpc>
                <a:spcPct val="85000"/>
              </a:lnSpc>
              <a:spcBef>
                <a:spcPts val="0"/>
              </a:spcBef>
              <a:buNone/>
              <a:defRPr sz="5400" b="1" i="0" spc="-300" baseline="0">
                <a:solidFill>
                  <a:schemeClr val="accent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a:t>
            </a:r>
            <a:r>
              <a:rPr lang="el-GR" dirty="0"/>
              <a:t>- </a:t>
            </a:r>
            <a:r>
              <a:rPr lang="en-US" dirty="0"/>
              <a:t>2 Boxes</a:t>
            </a:r>
          </a:p>
        </p:txBody>
      </p:sp>
      <p:sp>
        <p:nvSpPr>
          <p:cNvPr id="3" name="TextBox 2"/>
          <p:cNvSpPr txBox="1"/>
          <p:nvPr userDrawn="1"/>
        </p:nvSpPr>
        <p:spPr>
          <a:xfrm>
            <a:off x="18712067" y="3610626"/>
            <a:ext cx="96245"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000000"/>
              </a:solidFill>
              <a:effectLst/>
              <a:uFillTx/>
              <a:latin typeface="+mn-lt"/>
              <a:ea typeface="+mn-ea"/>
              <a:cs typeface="+mn-cs"/>
              <a:sym typeface="Helvetica Light"/>
            </a:endParaRPr>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V="1">
            <a:off x="13821973" y="-500296"/>
            <a:ext cx="1933731" cy="2934324"/>
          </a:xfrm>
          <a:prstGeom prst="rect">
            <a:avLst/>
          </a:prstGeom>
        </p:spPr>
      </p:pic>
      <p:sp>
        <p:nvSpPr>
          <p:cNvPr id="36" name="Rectangle 35"/>
          <p:cNvSpPr/>
          <p:nvPr userDrawn="1"/>
        </p:nvSpPr>
        <p:spPr>
          <a:xfrm>
            <a:off x="711200" y="1933731"/>
            <a:ext cx="7200000" cy="180000"/>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1" name="Rectangle 40"/>
          <p:cNvSpPr/>
          <p:nvPr userDrawn="1"/>
        </p:nvSpPr>
        <p:spPr>
          <a:xfrm>
            <a:off x="8354543" y="1933732"/>
            <a:ext cx="7200000" cy="180000"/>
          </a:xfrm>
          <a:prstGeom prst="rect">
            <a:avLst/>
          </a:prstGeom>
          <a:solidFill>
            <a:schemeClr val="accent4"/>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3" name="Rectangle 42"/>
          <p:cNvSpPr/>
          <p:nvPr userDrawn="1"/>
        </p:nvSpPr>
        <p:spPr>
          <a:xfrm>
            <a:off x="711200" y="6999709"/>
            <a:ext cx="7200000" cy="84449"/>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4" name="Rectangle 43"/>
          <p:cNvSpPr/>
          <p:nvPr userDrawn="1"/>
        </p:nvSpPr>
        <p:spPr>
          <a:xfrm>
            <a:off x="8354543" y="6999709"/>
            <a:ext cx="7200000" cy="84449"/>
          </a:xfrm>
          <a:prstGeom prst="rect">
            <a:avLst/>
          </a:prstGeom>
          <a:solidFill>
            <a:schemeClr val="accent4"/>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50" name="Text Placeholder 15"/>
          <p:cNvSpPr>
            <a:spLocks noGrp="1"/>
          </p:cNvSpPr>
          <p:nvPr>
            <p:ph type="body" sz="quarter" idx="29" hasCustomPrompt="1"/>
          </p:nvPr>
        </p:nvSpPr>
        <p:spPr>
          <a:xfrm>
            <a:off x="711200" y="3229337"/>
            <a:ext cx="7200000" cy="3538870"/>
          </a:xfrm>
          <a:prstGeom prst="rect">
            <a:avLst/>
          </a:prstGeom>
        </p:spPr>
        <p:txBody>
          <a:bodyPr lIns="108000" tIns="108000" rIns="108000" bIns="108000" numCol="1" spcCol="720000" anchor="t" anchorCtr="0">
            <a:normAutofit/>
          </a:bodyPr>
          <a:lstStyle>
            <a:lvl1pPr marL="0" indent="0" algn="ctr">
              <a:buNone/>
              <a:defRPr sz="24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 </a:t>
            </a:r>
            <a:r>
              <a:rPr lang="en-US" dirty="0" err="1"/>
              <a:t>Sed</a:t>
            </a:r>
            <a:r>
              <a:rPr lang="en-US" dirty="0"/>
              <a:t> </a:t>
            </a:r>
            <a:r>
              <a:rPr lang="en-US" dirty="0" err="1"/>
              <a:t>fringilla</a:t>
            </a:r>
            <a:r>
              <a:rPr lang="en-US" dirty="0"/>
              <a:t> </a:t>
            </a:r>
            <a:r>
              <a:rPr lang="en-US" dirty="0" err="1"/>
              <a:t>mauris</a:t>
            </a:r>
            <a:r>
              <a:rPr lang="en-US" dirty="0"/>
              <a:t> sit </a:t>
            </a:r>
            <a:r>
              <a:rPr lang="en-US" dirty="0" err="1"/>
              <a:t>amet</a:t>
            </a:r>
            <a:r>
              <a:rPr lang="en-US" dirty="0"/>
              <a:t> </a:t>
            </a:r>
            <a:r>
              <a:rPr lang="en-US" dirty="0" err="1"/>
              <a:t>nibh</a:t>
            </a:r>
            <a:r>
              <a:rPr lang="en-US" dirty="0"/>
              <a:t>. </a:t>
            </a:r>
            <a:r>
              <a:rPr lang="en-US" dirty="0" err="1"/>
              <a:t>Donec</a:t>
            </a:r>
            <a:r>
              <a:rPr lang="en-US" dirty="0"/>
              <a:t> </a:t>
            </a:r>
            <a:r>
              <a:rPr lang="en-US" dirty="0" err="1"/>
              <a:t>sodales</a:t>
            </a:r>
            <a:r>
              <a:rPr lang="en-US" dirty="0"/>
              <a:t> </a:t>
            </a:r>
            <a:r>
              <a:rPr lang="en-US" dirty="0" err="1"/>
              <a:t>sagittis</a:t>
            </a:r>
            <a:r>
              <a:rPr lang="en-US" dirty="0"/>
              <a:t> magna.</a:t>
            </a:r>
            <a:r>
              <a:rPr lang="el-GR" dirty="0"/>
              <a:t> </a:t>
            </a:r>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p>
        </p:txBody>
      </p:sp>
      <p:sp>
        <p:nvSpPr>
          <p:cNvPr id="51" name="Text Placeholder 25"/>
          <p:cNvSpPr>
            <a:spLocks noGrp="1"/>
          </p:cNvSpPr>
          <p:nvPr>
            <p:ph type="body" sz="quarter" idx="30" hasCustomPrompt="1"/>
          </p:nvPr>
        </p:nvSpPr>
        <p:spPr>
          <a:xfrm>
            <a:off x="711199" y="2430865"/>
            <a:ext cx="7200000" cy="668336"/>
          </a:xfrm>
          <a:prstGeom prst="rect">
            <a:avLst/>
          </a:prstGeom>
        </p:spPr>
        <p:txBody>
          <a:bodyPr wrap="square" lIns="0" tIns="0" rIns="0" bIns="0" anchor="b" anchorCtr="0">
            <a:noAutofit/>
          </a:bodyPr>
          <a:lstStyle>
            <a:lvl1pPr marL="0" indent="0" algn="ctr">
              <a:lnSpc>
                <a:spcPct val="85000"/>
              </a:lnSpc>
              <a:spcBef>
                <a:spcPts val="0"/>
              </a:spcBef>
              <a:buNone/>
              <a:defRPr sz="48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1</a:t>
            </a:r>
          </a:p>
        </p:txBody>
      </p:sp>
      <p:sp>
        <p:nvSpPr>
          <p:cNvPr id="52" name="Text Placeholder 15"/>
          <p:cNvSpPr>
            <a:spLocks noGrp="1"/>
          </p:cNvSpPr>
          <p:nvPr>
            <p:ph type="body" sz="quarter" idx="31" hasCustomPrompt="1"/>
          </p:nvPr>
        </p:nvSpPr>
        <p:spPr>
          <a:xfrm>
            <a:off x="8354544" y="3229338"/>
            <a:ext cx="7200000" cy="3538870"/>
          </a:xfrm>
          <a:prstGeom prst="rect">
            <a:avLst/>
          </a:prstGeom>
        </p:spPr>
        <p:txBody>
          <a:bodyPr lIns="108000" tIns="108000" rIns="108000" bIns="108000" numCol="1" spcCol="720000" anchor="t" anchorCtr="0">
            <a:normAutofit/>
          </a:bodyPr>
          <a:lstStyle>
            <a:lvl1pPr marL="0" indent="0" algn="ctr">
              <a:buNone/>
              <a:defRPr sz="24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 </a:t>
            </a:r>
            <a:r>
              <a:rPr lang="en-US" dirty="0" err="1"/>
              <a:t>Sed</a:t>
            </a:r>
            <a:r>
              <a:rPr lang="en-US" dirty="0"/>
              <a:t> </a:t>
            </a:r>
            <a:r>
              <a:rPr lang="en-US" dirty="0" err="1"/>
              <a:t>fringilla</a:t>
            </a:r>
            <a:r>
              <a:rPr lang="en-US" dirty="0"/>
              <a:t> </a:t>
            </a:r>
            <a:r>
              <a:rPr lang="en-US" dirty="0" err="1"/>
              <a:t>mauris</a:t>
            </a:r>
            <a:r>
              <a:rPr lang="en-US" dirty="0"/>
              <a:t> sit </a:t>
            </a:r>
            <a:r>
              <a:rPr lang="en-US" dirty="0" err="1"/>
              <a:t>amet</a:t>
            </a:r>
            <a:r>
              <a:rPr lang="en-US" dirty="0"/>
              <a:t> </a:t>
            </a:r>
            <a:r>
              <a:rPr lang="en-US" dirty="0" err="1"/>
              <a:t>nibh</a:t>
            </a:r>
            <a:r>
              <a:rPr lang="en-US" dirty="0"/>
              <a:t>. </a:t>
            </a:r>
            <a:r>
              <a:rPr lang="en-US" dirty="0" err="1"/>
              <a:t>Donec</a:t>
            </a:r>
            <a:r>
              <a:rPr lang="en-US" dirty="0"/>
              <a:t> </a:t>
            </a:r>
            <a:r>
              <a:rPr lang="en-US" dirty="0" err="1"/>
              <a:t>sodales</a:t>
            </a:r>
            <a:r>
              <a:rPr lang="en-US" dirty="0"/>
              <a:t> </a:t>
            </a:r>
            <a:r>
              <a:rPr lang="en-US" dirty="0" err="1"/>
              <a:t>sagittis</a:t>
            </a:r>
            <a:r>
              <a:rPr lang="en-US" dirty="0"/>
              <a:t> magna.</a:t>
            </a:r>
            <a:r>
              <a:rPr lang="el-GR" dirty="0"/>
              <a:t> </a:t>
            </a:r>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p>
        </p:txBody>
      </p:sp>
      <p:sp>
        <p:nvSpPr>
          <p:cNvPr id="53" name="Text Placeholder 25"/>
          <p:cNvSpPr>
            <a:spLocks noGrp="1"/>
          </p:cNvSpPr>
          <p:nvPr>
            <p:ph type="body" sz="quarter" idx="32" hasCustomPrompt="1"/>
          </p:nvPr>
        </p:nvSpPr>
        <p:spPr>
          <a:xfrm>
            <a:off x="8354543" y="2430866"/>
            <a:ext cx="7200000" cy="668336"/>
          </a:xfrm>
          <a:prstGeom prst="rect">
            <a:avLst/>
          </a:prstGeom>
        </p:spPr>
        <p:txBody>
          <a:bodyPr wrap="square" lIns="0" tIns="0" rIns="0" bIns="0" anchor="b" anchorCtr="0">
            <a:noAutofit/>
          </a:bodyPr>
          <a:lstStyle>
            <a:lvl1pPr marL="0" indent="0" algn="ctr">
              <a:lnSpc>
                <a:spcPct val="85000"/>
              </a:lnSpc>
              <a:spcBef>
                <a:spcPts val="0"/>
              </a:spcBef>
              <a:buNone/>
              <a:defRPr sz="48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2</a:t>
            </a:r>
          </a:p>
        </p:txBody>
      </p:sp>
      <p:pic>
        <p:nvPicPr>
          <p:cNvPr id="23" name="Picture 2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pic>
        <p:nvPicPr>
          <p:cNvPr id="24" name="Pictur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sp>
        <p:nvSpPr>
          <p:cNvPr id="26"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Helvetica" charset="0"/>
                <a:ea typeface="Helvetica" charset="0"/>
                <a:cs typeface="Helvetica" charset="0"/>
              </a:defRPr>
            </a:lvl1pPr>
          </a:lstStyle>
          <a:p>
            <a:r>
              <a:rPr lang="en-US"/>
              <a:t>OpenAIRE @ EOSC | RDA  | Berlin | 23rd March 2018</a:t>
            </a:r>
          </a:p>
        </p:txBody>
      </p:sp>
      <p:sp>
        <p:nvSpPr>
          <p:cNvPr id="27"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Helvetica" charset="0"/>
                <a:ea typeface="Helvetica" charset="0"/>
                <a:cs typeface="Helvetica" charset="0"/>
              </a:defRPr>
            </a:lvl1pPr>
          </a:lstStyle>
          <a:p>
            <a:fld id="{CA77D4BE-F539-D04A-8CB9-4B543B2D7FFD}" type="slidenum">
              <a:rPr lang="en-GB" smtClean="0"/>
              <a:pPr/>
              <a:t>‹N›</a:t>
            </a:fld>
            <a:endParaRPr lang="en-GB"/>
          </a:p>
        </p:txBody>
      </p:sp>
      <p:pic>
        <p:nvPicPr>
          <p:cNvPr id="28" name="Picture 2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9" name="Picture 2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178926643"/>
      </p:ext>
    </p:extLst>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6 Blocks">
    <p:spTree>
      <p:nvGrpSpPr>
        <p:cNvPr id="1" name=""/>
        <p:cNvGrpSpPr/>
        <p:nvPr/>
      </p:nvGrpSpPr>
      <p:grpSpPr>
        <a:xfrm>
          <a:off x="0" y="0"/>
          <a:ext cx="0" cy="0"/>
          <a:chOff x="0" y="0"/>
          <a:chExt cx="0" cy="0"/>
        </a:xfrm>
      </p:grpSpPr>
      <p:sp>
        <p:nvSpPr>
          <p:cNvPr id="5" name="Text Placeholder 25"/>
          <p:cNvSpPr>
            <a:spLocks noGrp="1"/>
          </p:cNvSpPr>
          <p:nvPr>
            <p:ph type="body" sz="quarter" idx="10" hasCustomPrompt="1"/>
          </p:nvPr>
        </p:nvSpPr>
        <p:spPr>
          <a:xfrm>
            <a:off x="722774" y="355600"/>
            <a:ext cx="14826237" cy="1104900"/>
          </a:xfrm>
          <a:prstGeom prst="rect">
            <a:avLst/>
          </a:prstGeom>
        </p:spPr>
        <p:txBody>
          <a:bodyPr wrap="square" lIns="0" tIns="0" rIns="0" bIns="0" anchor="b" anchorCtr="0">
            <a:normAutofit/>
          </a:bodyPr>
          <a:lstStyle>
            <a:lvl1pPr marL="0" indent="0" algn="ctr">
              <a:lnSpc>
                <a:spcPct val="85000"/>
              </a:lnSpc>
              <a:spcBef>
                <a:spcPts val="0"/>
              </a:spcBef>
              <a:buNone/>
              <a:defRPr sz="5400" b="1" i="0" spc="-300" baseline="0">
                <a:solidFill>
                  <a:schemeClr val="accent1"/>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a:t>
            </a:r>
            <a:r>
              <a:rPr lang="el-GR" dirty="0"/>
              <a:t>- 6</a:t>
            </a:r>
            <a:r>
              <a:rPr lang="en-US" dirty="0"/>
              <a:t> Boxes</a:t>
            </a:r>
          </a:p>
        </p:txBody>
      </p:sp>
      <p:sp>
        <p:nvSpPr>
          <p:cNvPr id="3" name="TextBox 2"/>
          <p:cNvSpPr txBox="1"/>
          <p:nvPr userDrawn="1"/>
        </p:nvSpPr>
        <p:spPr>
          <a:xfrm>
            <a:off x="18712067" y="3610626"/>
            <a:ext cx="96245" cy="58862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000000"/>
              </a:solidFill>
              <a:effectLst/>
              <a:uFillTx/>
              <a:latin typeface="+mn-lt"/>
              <a:ea typeface="+mn-ea"/>
              <a:cs typeface="+mn-cs"/>
              <a:sym typeface="Helvetica Light"/>
            </a:endParaRPr>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V="1">
            <a:off x="13821973" y="-500296"/>
            <a:ext cx="1933731" cy="2934324"/>
          </a:xfrm>
          <a:prstGeom prst="rect">
            <a:avLst/>
          </a:prstGeom>
        </p:spPr>
      </p:pic>
      <p:sp>
        <p:nvSpPr>
          <p:cNvPr id="31" name="Rectangle 30"/>
          <p:cNvSpPr/>
          <p:nvPr userDrawn="1"/>
        </p:nvSpPr>
        <p:spPr>
          <a:xfrm>
            <a:off x="711200" y="1760109"/>
            <a:ext cx="4532131" cy="180000"/>
          </a:xfrm>
          <a:prstGeom prst="rect">
            <a:avLst/>
          </a:prstGeom>
          <a:solidFill>
            <a:schemeClr val="accent1"/>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36" name="Rectangle 35"/>
          <p:cNvSpPr/>
          <p:nvPr userDrawn="1"/>
        </p:nvSpPr>
        <p:spPr>
          <a:xfrm>
            <a:off x="5861934" y="1760109"/>
            <a:ext cx="4532131" cy="180000"/>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1" name="Rectangle 40"/>
          <p:cNvSpPr/>
          <p:nvPr userDrawn="1"/>
        </p:nvSpPr>
        <p:spPr>
          <a:xfrm>
            <a:off x="11012668" y="1760109"/>
            <a:ext cx="4532131" cy="180000"/>
          </a:xfrm>
          <a:prstGeom prst="rect">
            <a:avLst/>
          </a:prstGeom>
          <a:solidFill>
            <a:schemeClr val="accent4"/>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21"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Helvetica" charset="0"/>
                <a:ea typeface="Helvetica" charset="0"/>
                <a:cs typeface="Helvetica" charset="0"/>
              </a:defRPr>
            </a:lvl1pPr>
          </a:lstStyle>
          <a:p>
            <a:r>
              <a:rPr lang="en-US"/>
              <a:t>OpenAIRE @ EOSC | RDA  | Berlin | 23rd March 2018</a:t>
            </a:r>
          </a:p>
        </p:txBody>
      </p:sp>
      <p:sp>
        <p:nvSpPr>
          <p:cNvPr id="48" name="Text Placeholder 15"/>
          <p:cNvSpPr>
            <a:spLocks noGrp="1"/>
          </p:cNvSpPr>
          <p:nvPr>
            <p:ph type="body" sz="quarter" idx="27" hasCustomPrompt="1"/>
          </p:nvPr>
        </p:nvSpPr>
        <p:spPr>
          <a:xfrm>
            <a:off x="711201" y="2591412"/>
            <a:ext cx="4532130" cy="1746790"/>
          </a:xfrm>
          <a:prstGeom prst="rect">
            <a:avLst/>
          </a:prstGeom>
        </p:spPr>
        <p:txBody>
          <a:bodyPr lIns="108000" tIns="108000" rIns="108000" bIns="36000" numCol="1" spcCol="720000" anchor="t" anchorCtr="0">
            <a:normAutofit/>
          </a:bodyPr>
          <a:lstStyle>
            <a:lvl1pPr marL="0" indent="0" algn="ctr">
              <a:buNone/>
              <a:defRPr sz="22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a:t>
            </a:r>
          </a:p>
        </p:txBody>
      </p:sp>
      <p:sp>
        <p:nvSpPr>
          <p:cNvPr id="49" name="Text Placeholder 25"/>
          <p:cNvSpPr>
            <a:spLocks noGrp="1"/>
          </p:cNvSpPr>
          <p:nvPr>
            <p:ph type="body" sz="quarter" idx="28" hasCustomPrompt="1"/>
          </p:nvPr>
        </p:nvSpPr>
        <p:spPr>
          <a:xfrm>
            <a:off x="711200" y="1940109"/>
            <a:ext cx="4532132" cy="668336"/>
          </a:xfrm>
          <a:prstGeom prst="rect">
            <a:avLst/>
          </a:prstGeom>
        </p:spPr>
        <p:txBody>
          <a:bodyPr wrap="square" lIns="0" tIns="0" rIns="0" bIns="0" anchor="b" anchorCtr="0">
            <a:normAutofit/>
          </a:bodyPr>
          <a:lstStyle>
            <a:lvl1pPr marL="0" indent="0" algn="ctr">
              <a:lnSpc>
                <a:spcPct val="85000"/>
              </a:lnSpc>
              <a:spcBef>
                <a:spcPts val="0"/>
              </a:spcBef>
              <a:buNone/>
              <a:defRPr sz="40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1</a:t>
            </a:r>
          </a:p>
        </p:txBody>
      </p:sp>
      <p:sp>
        <p:nvSpPr>
          <p:cNvPr id="23" name="Text Placeholder 15"/>
          <p:cNvSpPr>
            <a:spLocks noGrp="1"/>
          </p:cNvSpPr>
          <p:nvPr>
            <p:ph type="body" sz="quarter" idx="29" hasCustomPrompt="1"/>
          </p:nvPr>
        </p:nvSpPr>
        <p:spPr>
          <a:xfrm>
            <a:off x="5861935" y="2591412"/>
            <a:ext cx="4532130" cy="1746790"/>
          </a:xfrm>
          <a:prstGeom prst="rect">
            <a:avLst/>
          </a:prstGeom>
        </p:spPr>
        <p:txBody>
          <a:bodyPr lIns="108000" tIns="108000" rIns="108000" bIns="36000" numCol="1" spcCol="720000" anchor="t" anchorCtr="0">
            <a:normAutofit/>
          </a:bodyPr>
          <a:lstStyle>
            <a:lvl1pPr marL="0" indent="0" algn="ctr">
              <a:buNone/>
              <a:defRPr sz="22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a:t>
            </a:r>
          </a:p>
        </p:txBody>
      </p:sp>
      <p:sp>
        <p:nvSpPr>
          <p:cNvPr id="24" name="Text Placeholder 25"/>
          <p:cNvSpPr>
            <a:spLocks noGrp="1"/>
          </p:cNvSpPr>
          <p:nvPr>
            <p:ph type="body" sz="quarter" idx="30" hasCustomPrompt="1"/>
          </p:nvPr>
        </p:nvSpPr>
        <p:spPr>
          <a:xfrm>
            <a:off x="5861934" y="1940109"/>
            <a:ext cx="4532132" cy="668336"/>
          </a:xfrm>
          <a:prstGeom prst="rect">
            <a:avLst/>
          </a:prstGeom>
        </p:spPr>
        <p:txBody>
          <a:bodyPr wrap="square" lIns="0" tIns="0" rIns="0" bIns="0" anchor="b" anchorCtr="0">
            <a:normAutofit/>
          </a:bodyPr>
          <a:lstStyle>
            <a:lvl1pPr marL="0" indent="0" algn="ctr">
              <a:lnSpc>
                <a:spcPct val="85000"/>
              </a:lnSpc>
              <a:spcBef>
                <a:spcPts val="0"/>
              </a:spcBef>
              <a:buNone/>
              <a:defRPr sz="40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a:t>
            </a:r>
            <a:r>
              <a:rPr lang="el-GR" dirty="0"/>
              <a:t>2</a:t>
            </a:r>
            <a:endParaRPr lang="en-US" dirty="0"/>
          </a:p>
        </p:txBody>
      </p:sp>
      <p:sp>
        <p:nvSpPr>
          <p:cNvPr id="25" name="Text Placeholder 15"/>
          <p:cNvSpPr>
            <a:spLocks noGrp="1"/>
          </p:cNvSpPr>
          <p:nvPr>
            <p:ph type="body" sz="quarter" idx="31" hasCustomPrompt="1"/>
          </p:nvPr>
        </p:nvSpPr>
        <p:spPr>
          <a:xfrm>
            <a:off x="11005306" y="2591412"/>
            <a:ext cx="4532130" cy="1746790"/>
          </a:xfrm>
          <a:prstGeom prst="rect">
            <a:avLst/>
          </a:prstGeom>
        </p:spPr>
        <p:txBody>
          <a:bodyPr lIns="108000" tIns="108000" rIns="108000" bIns="36000" numCol="1" spcCol="720000" anchor="t" anchorCtr="0">
            <a:normAutofit/>
          </a:bodyPr>
          <a:lstStyle>
            <a:lvl1pPr marL="0" indent="0" algn="ctr">
              <a:buNone/>
              <a:defRPr sz="22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a:t>
            </a:r>
          </a:p>
        </p:txBody>
      </p:sp>
      <p:sp>
        <p:nvSpPr>
          <p:cNvPr id="26" name="Text Placeholder 25"/>
          <p:cNvSpPr>
            <a:spLocks noGrp="1"/>
          </p:cNvSpPr>
          <p:nvPr>
            <p:ph type="body" sz="quarter" idx="32" hasCustomPrompt="1"/>
          </p:nvPr>
        </p:nvSpPr>
        <p:spPr>
          <a:xfrm>
            <a:off x="11005305" y="1940109"/>
            <a:ext cx="4532132" cy="668336"/>
          </a:xfrm>
          <a:prstGeom prst="rect">
            <a:avLst/>
          </a:prstGeom>
        </p:spPr>
        <p:txBody>
          <a:bodyPr wrap="square" lIns="0" tIns="0" rIns="0" bIns="0" anchor="b" anchorCtr="0">
            <a:normAutofit/>
          </a:bodyPr>
          <a:lstStyle>
            <a:lvl1pPr marL="0" indent="0" algn="ctr">
              <a:lnSpc>
                <a:spcPct val="85000"/>
              </a:lnSpc>
              <a:spcBef>
                <a:spcPts val="0"/>
              </a:spcBef>
              <a:buNone/>
              <a:defRPr sz="40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a:t>
            </a:r>
            <a:r>
              <a:rPr lang="el-GR" dirty="0"/>
              <a:t>3</a:t>
            </a:r>
            <a:endParaRPr lang="en-US" dirty="0"/>
          </a:p>
        </p:txBody>
      </p:sp>
      <p:sp>
        <p:nvSpPr>
          <p:cNvPr id="45" name="Rectangle 44"/>
          <p:cNvSpPr/>
          <p:nvPr userDrawn="1"/>
        </p:nvSpPr>
        <p:spPr>
          <a:xfrm>
            <a:off x="711200" y="4841820"/>
            <a:ext cx="4532131" cy="180000"/>
          </a:xfrm>
          <a:prstGeom prst="rect">
            <a:avLst/>
          </a:prstGeom>
          <a:solidFill>
            <a:schemeClr val="accent1"/>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6" name="Rectangle 45"/>
          <p:cNvSpPr/>
          <p:nvPr userDrawn="1"/>
        </p:nvSpPr>
        <p:spPr>
          <a:xfrm>
            <a:off x="5861934" y="4841820"/>
            <a:ext cx="4532131" cy="180000"/>
          </a:xfrm>
          <a:prstGeom prst="rect">
            <a:avLst/>
          </a:prstGeom>
          <a:solidFill>
            <a:schemeClr val="accent2"/>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7" name="Rectangle 46"/>
          <p:cNvSpPr/>
          <p:nvPr userDrawn="1"/>
        </p:nvSpPr>
        <p:spPr>
          <a:xfrm>
            <a:off x="11012668" y="4714453"/>
            <a:ext cx="4532131" cy="434734"/>
          </a:xfrm>
          <a:prstGeom prst="rect">
            <a:avLst/>
          </a:prstGeom>
          <a:solidFill>
            <a:schemeClr val="accent4"/>
          </a:solid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Helvetica" charset="0"/>
              <a:ea typeface="Helvetica" charset="0"/>
              <a:cs typeface="Helvetica" charset="0"/>
              <a:sym typeface="Helvetica Light"/>
            </a:endParaRPr>
          </a:p>
        </p:txBody>
      </p:sp>
      <p:sp>
        <p:nvSpPr>
          <p:cNvPr id="57" name="Text Placeholder 15"/>
          <p:cNvSpPr>
            <a:spLocks noGrp="1"/>
          </p:cNvSpPr>
          <p:nvPr>
            <p:ph type="body" sz="quarter" idx="33" hasCustomPrompt="1"/>
          </p:nvPr>
        </p:nvSpPr>
        <p:spPr>
          <a:xfrm>
            <a:off x="711201" y="5673123"/>
            <a:ext cx="4532130" cy="1746790"/>
          </a:xfrm>
          <a:prstGeom prst="rect">
            <a:avLst/>
          </a:prstGeom>
        </p:spPr>
        <p:txBody>
          <a:bodyPr lIns="108000" tIns="108000" rIns="108000" bIns="36000" numCol="1" spcCol="720000" anchor="t" anchorCtr="0">
            <a:normAutofit/>
          </a:bodyPr>
          <a:lstStyle>
            <a:lvl1pPr marL="0" indent="0" algn="ctr">
              <a:buNone/>
              <a:defRPr sz="22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a:t>
            </a:r>
          </a:p>
        </p:txBody>
      </p:sp>
      <p:sp>
        <p:nvSpPr>
          <p:cNvPr id="58" name="Text Placeholder 25"/>
          <p:cNvSpPr>
            <a:spLocks noGrp="1"/>
          </p:cNvSpPr>
          <p:nvPr>
            <p:ph type="body" sz="quarter" idx="34" hasCustomPrompt="1"/>
          </p:nvPr>
        </p:nvSpPr>
        <p:spPr>
          <a:xfrm>
            <a:off x="711200" y="5021820"/>
            <a:ext cx="4532132" cy="668336"/>
          </a:xfrm>
          <a:prstGeom prst="rect">
            <a:avLst/>
          </a:prstGeom>
        </p:spPr>
        <p:txBody>
          <a:bodyPr wrap="square" lIns="0" tIns="0" rIns="0" bIns="0" anchor="b" anchorCtr="0">
            <a:normAutofit/>
          </a:bodyPr>
          <a:lstStyle>
            <a:lvl1pPr marL="0" indent="0" algn="ctr">
              <a:lnSpc>
                <a:spcPct val="85000"/>
              </a:lnSpc>
              <a:spcBef>
                <a:spcPts val="0"/>
              </a:spcBef>
              <a:buNone/>
              <a:defRPr sz="40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a:t>
            </a:r>
            <a:r>
              <a:rPr lang="el-GR" dirty="0"/>
              <a:t>4</a:t>
            </a:r>
            <a:endParaRPr lang="en-US" dirty="0"/>
          </a:p>
        </p:txBody>
      </p:sp>
      <p:sp>
        <p:nvSpPr>
          <p:cNvPr id="59" name="Text Placeholder 15"/>
          <p:cNvSpPr>
            <a:spLocks noGrp="1"/>
          </p:cNvSpPr>
          <p:nvPr>
            <p:ph type="body" sz="quarter" idx="35" hasCustomPrompt="1"/>
          </p:nvPr>
        </p:nvSpPr>
        <p:spPr>
          <a:xfrm>
            <a:off x="5861935" y="5673123"/>
            <a:ext cx="4532130" cy="1746790"/>
          </a:xfrm>
          <a:prstGeom prst="rect">
            <a:avLst/>
          </a:prstGeom>
        </p:spPr>
        <p:txBody>
          <a:bodyPr lIns="108000" tIns="108000" rIns="108000" bIns="36000" numCol="1" spcCol="720000" anchor="t" anchorCtr="0">
            <a:normAutofit/>
          </a:bodyPr>
          <a:lstStyle>
            <a:lvl1pPr marL="0" indent="0" algn="ctr">
              <a:buNone/>
              <a:defRPr sz="22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a:t>
            </a:r>
          </a:p>
        </p:txBody>
      </p:sp>
      <p:sp>
        <p:nvSpPr>
          <p:cNvPr id="60" name="Text Placeholder 25"/>
          <p:cNvSpPr>
            <a:spLocks noGrp="1"/>
          </p:cNvSpPr>
          <p:nvPr>
            <p:ph type="body" sz="quarter" idx="36" hasCustomPrompt="1"/>
          </p:nvPr>
        </p:nvSpPr>
        <p:spPr>
          <a:xfrm>
            <a:off x="5861934" y="5021820"/>
            <a:ext cx="4532132" cy="668336"/>
          </a:xfrm>
          <a:prstGeom prst="rect">
            <a:avLst/>
          </a:prstGeom>
        </p:spPr>
        <p:txBody>
          <a:bodyPr wrap="square" lIns="0" tIns="0" rIns="0" bIns="0" anchor="b" anchorCtr="0">
            <a:normAutofit/>
          </a:bodyPr>
          <a:lstStyle>
            <a:lvl1pPr marL="0" indent="0" algn="ctr">
              <a:lnSpc>
                <a:spcPct val="85000"/>
              </a:lnSpc>
              <a:spcBef>
                <a:spcPts val="0"/>
              </a:spcBef>
              <a:buNone/>
              <a:defRPr sz="40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a:t>
            </a:r>
            <a:r>
              <a:rPr lang="el-GR" dirty="0"/>
              <a:t>5</a:t>
            </a:r>
            <a:endParaRPr lang="en-US" dirty="0"/>
          </a:p>
        </p:txBody>
      </p:sp>
      <p:sp>
        <p:nvSpPr>
          <p:cNvPr id="61" name="Text Placeholder 15"/>
          <p:cNvSpPr>
            <a:spLocks noGrp="1"/>
          </p:cNvSpPr>
          <p:nvPr>
            <p:ph type="body" sz="quarter" idx="37" hasCustomPrompt="1"/>
          </p:nvPr>
        </p:nvSpPr>
        <p:spPr>
          <a:xfrm>
            <a:off x="11005306" y="5673123"/>
            <a:ext cx="4532130" cy="1746790"/>
          </a:xfrm>
          <a:prstGeom prst="rect">
            <a:avLst/>
          </a:prstGeom>
        </p:spPr>
        <p:txBody>
          <a:bodyPr lIns="108000" tIns="108000" rIns="108000" bIns="36000" numCol="1" spcCol="720000" anchor="t" anchorCtr="0">
            <a:normAutofit/>
          </a:bodyPr>
          <a:lstStyle>
            <a:lvl1pPr marL="0" indent="0" algn="ctr">
              <a:buNone/>
              <a:defRPr sz="2200" b="0" i="0" spc="-150" baseline="0">
                <a:solidFill>
                  <a:schemeClr val="tx2"/>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Maecenas </a:t>
            </a:r>
            <a:r>
              <a:rPr lang="en-US" dirty="0" err="1"/>
              <a:t>nec</a:t>
            </a:r>
            <a:r>
              <a:rPr lang="en-US" dirty="0"/>
              <a:t> </a:t>
            </a:r>
            <a:r>
              <a:rPr lang="en-US" dirty="0" err="1"/>
              <a:t>odio</a:t>
            </a:r>
            <a:r>
              <a:rPr lang="en-US" dirty="0"/>
              <a:t> et ante </a:t>
            </a:r>
            <a:r>
              <a:rPr lang="en-US" dirty="0" err="1"/>
              <a:t>tincidunt</a:t>
            </a:r>
            <a:r>
              <a:rPr lang="en-US" dirty="0"/>
              <a:t> tempus. </a:t>
            </a:r>
            <a:r>
              <a:rPr lang="en-US" dirty="0" err="1"/>
              <a:t>Donec</a:t>
            </a:r>
            <a:r>
              <a:rPr lang="en-US" dirty="0"/>
              <a:t> vitae </a:t>
            </a:r>
            <a:r>
              <a:rPr lang="en-US" dirty="0" err="1"/>
              <a:t>sapien</a:t>
            </a:r>
            <a:r>
              <a:rPr lang="en-US" dirty="0"/>
              <a:t> </a:t>
            </a:r>
            <a:r>
              <a:rPr lang="en-US" dirty="0" err="1"/>
              <a:t>ut</a:t>
            </a:r>
            <a:r>
              <a:rPr lang="en-US" dirty="0"/>
              <a:t> libero </a:t>
            </a:r>
            <a:r>
              <a:rPr lang="en-US" dirty="0" err="1"/>
              <a:t>venenatis</a:t>
            </a:r>
            <a:r>
              <a:rPr lang="en-US" dirty="0"/>
              <a:t> </a:t>
            </a:r>
            <a:r>
              <a:rPr lang="en-US" dirty="0" err="1"/>
              <a:t>faucibus</a:t>
            </a:r>
            <a:r>
              <a:rPr lang="en-US" dirty="0"/>
              <a:t>. </a:t>
            </a:r>
            <a:r>
              <a:rPr lang="en-US" dirty="0" err="1"/>
              <a:t>Nullam</a:t>
            </a:r>
            <a:r>
              <a:rPr lang="en-US" dirty="0"/>
              <a:t> </a:t>
            </a:r>
            <a:r>
              <a:rPr lang="en-US" dirty="0" err="1"/>
              <a:t>quis</a:t>
            </a:r>
            <a:r>
              <a:rPr lang="en-US" dirty="0"/>
              <a:t> ante. </a:t>
            </a:r>
            <a:r>
              <a:rPr lang="en-US" dirty="0" err="1"/>
              <a:t>Etiam</a:t>
            </a:r>
            <a:r>
              <a:rPr lang="en-US" dirty="0"/>
              <a:t> sit </a:t>
            </a:r>
            <a:r>
              <a:rPr lang="en-US" dirty="0" err="1"/>
              <a:t>amet</a:t>
            </a:r>
            <a:r>
              <a:rPr lang="en-US" dirty="0"/>
              <a:t> </a:t>
            </a:r>
            <a:r>
              <a:rPr lang="en-US" dirty="0" err="1"/>
              <a:t>orci</a:t>
            </a:r>
            <a:r>
              <a:rPr lang="en-US" dirty="0"/>
              <a:t> </a:t>
            </a:r>
            <a:r>
              <a:rPr lang="en-US" dirty="0" err="1"/>
              <a:t>eget</a:t>
            </a:r>
            <a:r>
              <a:rPr lang="en-US" dirty="0"/>
              <a:t> </a:t>
            </a:r>
            <a:r>
              <a:rPr lang="en-US" dirty="0" err="1"/>
              <a:t>eros</a:t>
            </a:r>
            <a:r>
              <a:rPr lang="en-US" dirty="0"/>
              <a:t> </a:t>
            </a:r>
            <a:r>
              <a:rPr lang="en-US" dirty="0" err="1"/>
              <a:t>faucibus</a:t>
            </a:r>
            <a:r>
              <a:rPr lang="en-US" dirty="0"/>
              <a:t> </a:t>
            </a:r>
            <a:r>
              <a:rPr lang="en-US" dirty="0" err="1"/>
              <a:t>tincidunt</a:t>
            </a:r>
            <a:r>
              <a:rPr lang="en-US" dirty="0"/>
              <a:t>. </a:t>
            </a:r>
            <a:r>
              <a:rPr lang="en-US" dirty="0" err="1"/>
              <a:t>Duis</a:t>
            </a:r>
            <a:r>
              <a:rPr lang="en-US" dirty="0"/>
              <a:t> </a:t>
            </a:r>
            <a:r>
              <a:rPr lang="en-US" dirty="0" err="1"/>
              <a:t>leo</a:t>
            </a:r>
            <a:r>
              <a:rPr lang="en-US" dirty="0"/>
              <a:t>.</a:t>
            </a:r>
          </a:p>
        </p:txBody>
      </p:sp>
      <p:sp>
        <p:nvSpPr>
          <p:cNvPr id="62" name="Text Placeholder 25"/>
          <p:cNvSpPr>
            <a:spLocks noGrp="1"/>
          </p:cNvSpPr>
          <p:nvPr>
            <p:ph type="body" sz="quarter" idx="38" hasCustomPrompt="1"/>
          </p:nvPr>
        </p:nvSpPr>
        <p:spPr>
          <a:xfrm>
            <a:off x="11005305" y="5021820"/>
            <a:ext cx="4532132" cy="668336"/>
          </a:xfrm>
          <a:prstGeom prst="rect">
            <a:avLst/>
          </a:prstGeom>
        </p:spPr>
        <p:txBody>
          <a:bodyPr wrap="square" lIns="0" tIns="0" rIns="0" bIns="0" anchor="b" anchorCtr="0">
            <a:normAutofit/>
          </a:bodyPr>
          <a:lstStyle>
            <a:lvl1pPr marL="0" indent="0" algn="ctr">
              <a:lnSpc>
                <a:spcPct val="85000"/>
              </a:lnSpc>
              <a:spcBef>
                <a:spcPts val="0"/>
              </a:spcBef>
              <a:buNone/>
              <a:defRPr sz="4000" b="1" i="0" spc="-150" baseline="0">
                <a:solidFill>
                  <a:schemeClr val="tx2"/>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Option </a:t>
            </a:r>
            <a:r>
              <a:rPr lang="el-GR" dirty="0"/>
              <a:t>6</a:t>
            </a:r>
            <a:endParaRPr lang="en-US" dirty="0"/>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29" name="Picture 2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
        <p:nvSpPr>
          <p:cNvPr id="30"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Helvetica" charset="0"/>
                <a:ea typeface="Helvetica" charset="0"/>
                <a:cs typeface="Helvetica" charset="0"/>
              </a:defRPr>
            </a:lvl1pPr>
          </a:lstStyle>
          <a:p>
            <a:fld id="{CA77D4BE-F539-D04A-8CB9-4B543B2D7FFD}" type="slidenum">
              <a:rPr lang="en-GB" smtClean="0"/>
              <a:pPr/>
              <a:t>‹N›</a:t>
            </a:fld>
            <a:endParaRPr lang="en-GB"/>
          </a:p>
        </p:txBody>
      </p:sp>
      <p:pic>
        <p:nvPicPr>
          <p:cNvPr id="33" name="Picture 3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34" name="Picture 3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613523773"/>
      </p:ext>
    </p:extLst>
  </p:cSld>
  <p:clrMapOvr>
    <a:masterClrMapping/>
  </p:clrMapOvr>
  <p:transition spd="med"/>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4 Photos - Texts">
    <p:spTree>
      <p:nvGrpSpPr>
        <p:cNvPr id="1" name=""/>
        <p:cNvGrpSpPr/>
        <p:nvPr/>
      </p:nvGrpSpPr>
      <p:grpSpPr>
        <a:xfrm>
          <a:off x="0" y="0"/>
          <a:ext cx="0" cy="0"/>
          <a:chOff x="0" y="0"/>
          <a:chExt cx="0" cy="0"/>
        </a:xfrm>
      </p:grpSpPr>
      <p:sp>
        <p:nvSpPr>
          <p:cNvPr id="8" name="Picture Placeholder 34"/>
          <p:cNvSpPr>
            <a:spLocks noGrp="1" noChangeAspect="1"/>
          </p:cNvSpPr>
          <p:nvPr>
            <p:ph type="pic" sz="quarter" idx="15" hasCustomPrompt="1"/>
          </p:nvPr>
        </p:nvSpPr>
        <p:spPr>
          <a:xfrm>
            <a:off x="1615152" y="1680446"/>
            <a:ext cx="2369671" cy="2373159"/>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13" name="Text Placeholder 15"/>
          <p:cNvSpPr>
            <a:spLocks noGrp="1"/>
          </p:cNvSpPr>
          <p:nvPr>
            <p:ph type="body" sz="quarter" idx="24" hasCustomPrompt="1"/>
          </p:nvPr>
        </p:nvSpPr>
        <p:spPr>
          <a:xfrm>
            <a:off x="1240407" y="4309135"/>
            <a:ext cx="3119156" cy="509701"/>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1</a:t>
            </a:r>
          </a:p>
        </p:txBody>
      </p:sp>
      <p:sp>
        <p:nvSpPr>
          <p:cNvPr id="14" name="Text Placeholder 15"/>
          <p:cNvSpPr>
            <a:spLocks noGrp="1"/>
          </p:cNvSpPr>
          <p:nvPr>
            <p:ph type="body" sz="quarter" idx="25" hasCustomPrompt="1"/>
          </p:nvPr>
        </p:nvSpPr>
        <p:spPr>
          <a:xfrm>
            <a:off x="1224440" y="4818836"/>
            <a:ext cx="3159310" cy="2597964"/>
          </a:xfrm>
          <a:prstGeom prst="rect">
            <a:avLst/>
          </a:prstGeom>
        </p:spPr>
        <p:txBody>
          <a:bodyPr lIns="0" tIns="72000" rIns="0" bIns="0" numCol="1" spcCol="450000" anchor="t" anchorCtr="0">
            <a:normAutofit/>
          </a:bodyPr>
          <a:lstStyle>
            <a:lvl1pPr marL="0" indent="0" algn="ctr">
              <a:buNone/>
              <a:defRPr sz="24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18" name="Text Placeholder 15"/>
          <p:cNvSpPr>
            <a:spLocks noGrp="1"/>
          </p:cNvSpPr>
          <p:nvPr>
            <p:ph type="body" sz="quarter" idx="26" hasCustomPrompt="1"/>
          </p:nvPr>
        </p:nvSpPr>
        <p:spPr>
          <a:xfrm>
            <a:off x="4759520" y="4309135"/>
            <a:ext cx="3167530" cy="509701"/>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2</a:t>
            </a:r>
          </a:p>
        </p:txBody>
      </p:sp>
      <p:sp>
        <p:nvSpPr>
          <p:cNvPr id="19" name="Text Placeholder 15"/>
          <p:cNvSpPr>
            <a:spLocks noGrp="1"/>
          </p:cNvSpPr>
          <p:nvPr>
            <p:ph type="body" sz="quarter" idx="27" hasCustomPrompt="1"/>
          </p:nvPr>
        </p:nvSpPr>
        <p:spPr>
          <a:xfrm>
            <a:off x="4767740" y="4818836"/>
            <a:ext cx="3159310" cy="2597964"/>
          </a:xfrm>
          <a:prstGeom prst="rect">
            <a:avLst/>
          </a:prstGeom>
        </p:spPr>
        <p:txBody>
          <a:bodyPr lIns="0" tIns="72000" rIns="0" bIns="0" numCol="1" spcCol="450000" anchor="t" anchorCtr="0">
            <a:normAutofit/>
          </a:bodyPr>
          <a:lstStyle>
            <a:lvl1pPr marL="0" indent="0" algn="ctr">
              <a:buNone/>
              <a:defRPr sz="24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l-GR" dirty="0"/>
              <a:t>.</a:t>
            </a:r>
            <a:endParaRPr lang="en-US" dirty="0"/>
          </a:p>
        </p:txBody>
      </p:sp>
      <p:sp>
        <p:nvSpPr>
          <p:cNvPr id="20" name="Text Placeholder 15"/>
          <p:cNvSpPr>
            <a:spLocks noGrp="1"/>
          </p:cNvSpPr>
          <p:nvPr>
            <p:ph type="body" sz="quarter" idx="28" hasCustomPrompt="1"/>
          </p:nvPr>
        </p:nvSpPr>
        <p:spPr>
          <a:xfrm>
            <a:off x="8331081" y="4309135"/>
            <a:ext cx="3167530" cy="509701"/>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3</a:t>
            </a:r>
          </a:p>
        </p:txBody>
      </p:sp>
      <p:sp>
        <p:nvSpPr>
          <p:cNvPr id="21" name="Text Placeholder 15"/>
          <p:cNvSpPr>
            <a:spLocks noGrp="1"/>
          </p:cNvSpPr>
          <p:nvPr>
            <p:ph type="body" sz="quarter" idx="29" hasCustomPrompt="1"/>
          </p:nvPr>
        </p:nvSpPr>
        <p:spPr>
          <a:xfrm>
            <a:off x="8339301" y="4818836"/>
            <a:ext cx="3159310" cy="2597964"/>
          </a:xfrm>
          <a:prstGeom prst="rect">
            <a:avLst/>
          </a:prstGeom>
        </p:spPr>
        <p:txBody>
          <a:bodyPr lIns="0" tIns="72000" rIns="0" bIns="0" numCol="1" spcCol="450000" anchor="t" anchorCtr="0">
            <a:normAutofit/>
          </a:bodyPr>
          <a:lstStyle>
            <a:lvl1pPr marL="0" indent="0" algn="ctr">
              <a:buNone/>
              <a:defRPr sz="24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l-GR" dirty="0"/>
              <a:t>.</a:t>
            </a:r>
            <a:endParaRPr lang="en-US" dirty="0"/>
          </a:p>
        </p:txBody>
      </p:sp>
      <p:sp>
        <p:nvSpPr>
          <p:cNvPr id="22" name="Text Placeholder 15"/>
          <p:cNvSpPr>
            <a:spLocks noGrp="1"/>
          </p:cNvSpPr>
          <p:nvPr>
            <p:ph type="body" sz="quarter" idx="30" hasCustomPrompt="1"/>
          </p:nvPr>
        </p:nvSpPr>
        <p:spPr>
          <a:xfrm>
            <a:off x="11842940" y="4309135"/>
            <a:ext cx="3167530" cy="509701"/>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4</a:t>
            </a:r>
          </a:p>
        </p:txBody>
      </p:sp>
      <p:sp>
        <p:nvSpPr>
          <p:cNvPr id="23" name="Text Placeholder 15"/>
          <p:cNvSpPr>
            <a:spLocks noGrp="1"/>
          </p:cNvSpPr>
          <p:nvPr>
            <p:ph type="body" sz="quarter" idx="31" hasCustomPrompt="1"/>
          </p:nvPr>
        </p:nvSpPr>
        <p:spPr>
          <a:xfrm>
            <a:off x="11851160" y="4818836"/>
            <a:ext cx="3159310" cy="2597964"/>
          </a:xfrm>
          <a:prstGeom prst="rect">
            <a:avLst/>
          </a:prstGeom>
        </p:spPr>
        <p:txBody>
          <a:bodyPr lIns="0" tIns="72000" rIns="0" bIns="0" numCol="1" spcCol="450000" anchor="t" anchorCtr="0">
            <a:normAutofit/>
          </a:bodyPr>
          <a:lstStyle>
            <a:lvl1pPr marL="0" indent="0" algn="ctr">
              <a:buNone/>
              <a:defRPr sz="24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l-GR" dirty="0"/>
              <a:t>Ε</a:t>
            </a:r>
            <a:r>
              <a:rPr lang="en-US" dirty="0" err="1"/>
              <a:t>tincidunt</a:t>
            </a:r>
            <a:r>
              <a:rPr lang="en-US" dirty="0"/>
              <a:t> </a:t>
            </a:r>
            <a:r>
              <a:rPr lang="en-US" dirty="0" err="1"/>
              <a:t>ut</a:t>
            </a:r>
            <a:r>
              <a:rPr lang="en-US" dirty="0"/>
              <a:t> </a:t>
            </a:r>
            <a:r>
              <a:rPr lang="en-US" dirty="0" err="1"/>
              <a:t>laoreet</a:t>
            </a:r>
            <a:r>
              <a:rPr lang="en-US" dirty="0"/>
              <a:t> </a:t>
            </a:r>
            <a:r>
              <a:rPr lang="en-US" dirty="0" err="1"/>
              <a:t>dolore</a:t>
            </a:r>
            <a:r>
              <a:rPr lang="en-US" dirty="0"/>
              <a:t> magna </a:t>
            </a:r>
            <a:r>
              <a:rPr lang="en-US" dirty="0" err="1"/>
              <a:t>aliquam</a:t>
            </a:r>
            <a:r>
              <a:rPr lang="en-US" dirty="0"/>
              <a:t> </a:t>
            </a:r>
            <a:r>
              <a:rPr lang="en-US" dirty="0" err="1"/>
              <a:t>erat</a:t>
            </a:r>
            <a:r>
              <a:rPr lang="en-US" dirty="0"/>
              <a:t> </a:t>
            </a:r>
            <a:r>
              <a:rPr lang="en-US" dirty="0" err="1"/>
              <a:t>volutpat</a:t>
            </a:r>
            <a:r>
              <a:rPr lang="en-US" dirty="0"/>
              <a:t>.</a:t>
            </a:r>
          </a:p>
        </p:txBody>
      </p:sp>
      <p:sp>
        <p:nvSpPr>
          <p:cNvPr id="24" name="Picture Placeholder 34"/>
          <p:cNvSpPr>
            <a:spLocks noGrp="1" noChangeAspect="1"/>
          </p:cNvSpPr>
          <p:nvPr>
            <p:ph type="pic" sz="quarter" idx="32" hasCustomPrompt="1"/>
          </p:nvPr>
        </p:nvSpPr>
        <p:spPr>
          <a:xfrm>
            <a:off x="5158451" y="1680446"/>
            <a:ext cx="2369671" cy="2373159"/>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25" name="Picture Placeholder 34"/>
          <p:cNvSpPr>
            <a:spLocks noGrp="1" noChangeAspect="1"/>
          </p:cNvSpPr>
          <p:nvPr>
            <p:ph type="pic" sz="quarter" idx="33" hasCustomPrompt="1"/>
          </p:nvPr>
        </p:nvSpPr>
        <p:spPr>
          <a:xfrm>
            <a:off x="8730012" y="1680446"/>
            <a:ext cx="2369671" cy="2373159"/>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26" name="Picture Placeholder 34"/>
          <p:cNvSpPr>
            <a:spLocks noGrp="1" noChangeAspect="1"/>
          </p:cNvSpPr>
          <p:nvPr>
            <p:ph type="pic" sz="quarter" idx="34" hasCustomPrompt="1"/>
          </p:nvPr>
        </p:nvSpPr>
        <p:spPr>
          <a:xfrm>
            <a:off x="12241871" y="1680446"/>
            <a:ext cx="2369671" cy="2373159"/>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27" name="Text Placeholder 25"/>
          <p:cNvSpPr>
            <a:spLocks noGrp="1"/>
          </p:cNvSpPr>
          <p:nvPr>
            <p:ph type="body" sz="quarter" idx="10" hasCustomPrompt="1"/>
          </p:nvPr>
        </p:nvSpPr>
        <p:spPr>
          <a:xfrm>
            <a:off x="711199" y="575733"/>
            <a:ext cx="14752577" cy="884767"/>
          </a:xfrm>
          <a:prstGeom prst="rect">
            <a:avLst/>
          </a:prstGeom>
        </p:spPr>
        <p:txBody>
          <a:bodyPr wrap="square" lIns="0" tIns="0" rIns="0" bIns="0" anchor="b" anchorCtr="0">
            <a:normAutofit/>
          </a:bodyPr>
          <a:lstStyle>
            <a:lvl1pPr marL="0" indent="0" algn="ctr">
              <a:lnSpc>
                <a:spcPct val="85000"/>
              </a:lnSpc>
              <a:spcBef>
                <a:spcPts val="0"/>
              </a:spcBef>
              <a:buNone/>
              <a:defRPr sz="4400" b="1" i="0" spc="-15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DOLOR SIT</a:t>
            </a:r>
            <a:r>
              <a:rPr lang="el-GR" dirty="0"/>
              <a:t> </a:t>
            </a:r>
            <a:r>
              <a:rPr lang="mr-IN" dirty="0"/>
              <a:t>–</a:t>
            </a:r>
            <a:r>
              <a:rPr lang="el-GR" dirty="0"/>
              <a:t> 4 </a:t>
            </a:r>
            <a:r>
              <a:rPr lang="en-US" dirty="0"/>
              <a:t>Images</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33" name="Picture 3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
        <p:nvSpPr>
          <p:cNvPr id="36" name="Footer Placeholder 9"/>
          <p:cNvSpPr>
            <a:spLocks noGrp="1"/>
          </p:cNvSpPr>
          <p:nvPr>
            <p:ph type="ftr" sz="quarter" idx="18"/>
          </p:nvPr>
        </p:nvSpPr>
        <p:spPr>
          <a:xfrm>
            <a:off x="7246916" y="8416031"/>
            <a:ext cx="8290521" cy="376237"/>
          </a:xfrm>
        </p:spPr>
        <p:txBody>
          <a:bodyPr>
            <a:normAutofit/>
          </a:bodyPr>
          <a:lstStyle>
            <a:lvl1pPr algn="r">
              <a:defRPr sz="1400" b="0" i="0" spc="0">
                <a:solidFill>
                  <a:schemeClr val="bg2">
                    <a:lumMod val="50000"/>
                  </a:schemeClr>
                </a:solidFill>
                <a:latin typeface="Helvetica" charset="0"/>
                <a:ea typeface="Helvetica" charset="0"/>
                <a:cs typeface="Helvetica" charset="0"/>
              </a:defRPr>
            </a:lvl1pPr>
          </a:lstStyle>
          <a:p>
            <a:r>
              <a:rPr lang="en-US"/>
              <a:t>OpenAIRE @ EOSC | RDA  | Berlin | 23rd March 2018</a:t>
            </a:r>
          </a:p>
        </p:txBody>
      </p:sp>
      <p:sp>
        <p:nvSpPr>
          <p:cNvPr id="32" name="Slide Number Placeholder 2"/>
          <p:cNvSpPr>
            <a:spLocks noGrp="1"/>
          </p:cNvSpPr>
          <p:nvPr>
            <p:ph type="sldNum" sz="quarter" idx="4"/>
          </p:nvPr>
        </p:nvSpPr>
        <p:spPr>
          <a:xfrm>
            <a:off x="15571303" y="8416030"/>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Helvetica" charset="0"/>
                <a:ea typeface="Helvetica" charset="0"/>
                <a:cs typeface="Helvetica" charset="0"/>
              </a:defRPr>
            </a:lvl1pPr>
          </a:lstStyle>
          <a:p>
            <a:fld id="{CA77D4BE-F539-D04A-8CB9-4B543B2D7FFD}" type="slidenum">
              <a:rPr lang="en-GB" smtClean="0"/>
              <a:pPr/>
              <a:t>‹N›</a:t>
            </a:fld>
            <a:endParaRPr lang="en-GB"/>
          </a:p>
        </p:txBody>
      </p:sp>
      <p:pic>
        <p:nvPicPr>
          <p:cNvPr id="29" name="Picture 2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31" name="Picture 3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072120307"/>
      </p:ext>
    </p:extLst>
  </p:cSld>
  <p:clrMapOvr>
    <a:masterClrMapping/>
  </p:clrMapOvr>
  <p:transition spd="med"/>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1_3 Photos - Texts">
    <p:spTree>
      <p:nvGrpSpPr>
        <p:cNvPr id="1" name=""/>
        <p:cNvGrpSpPr/>
        <p:nvPr/>
      </p:nvGrpSpPr>
      <p:grpSpPr>
        <a:xfrm>
          <a:off x="0" y="0"/>
          <a:ext cx="0" cy="0"/>
          <a:chOff x="0" y="0"/>
          <a:chExt cx="0" cy="0"/>
        </a:xfrm>
      </p:grpSpPr>
      <p:sp>
        <p:nvSpPr>
          <p:cNvPr id="8" name="Picture Placeholder 34"/>
          <p:cNvSpPr>
            <a:spLocks noGrp="1" noChangeAspect="1"/>
          </p:cNvSpPr>
          <p:nvPr>
            <p:ph type="pic" sz="quarter" idx="15" hasCustomPrompt="1"/>
          </p:nvPr>
        </p:nvSpPr>
        <p:spPr>
          <a:xfrm>
            <a:off x="1752148" y="1929475"/>
            <a:ext cx="2552243" cy="255600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13" name="Text Placeholder 15"/>
          <p:cNvSpPr>
            <a:spLocks noGrp="1"/>
          </p:cNvSpPr>
          <p:nvPr>
            <p:ph type="body" sz="quarter" idx="24" hasCustomPrompt="1"/>
          </p:nvPr>
        </p:nvSpPr>
        <p:spPr>
          <a:xfrm>
            <a:off x="833301" y="4637371"/>
            <a:ext cx="4392000" cy="507490"/>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1</a:t>
            </a:r>
          </a:p>
        </p:txBody>
      </p:sp>
      <p:sp>
        <p:nvSpPr>
          <p:cNvPr id="14" name="Text Placeholder 15"/>
          <p:cNvSpPr>
            <a:spLocks noGrp="1"/>
          </p:cNvSpPr>
          <p:nvPr>
            <p:ph type="body" sz="quarter" idx="25" hasCustomPrompt="1"/>
          </p:nvPr>
        </p:nvSpPr>
        <p:spPr>
          <a:xfrm>
            <a:off x="825319" y="5147071"/>
            <a:ext cx="4392000" cy="2597964"/>
          </a:xfrm>
          <a:prstGeom prst="rect">
            <a:avLst/>
          </a:prstGeom>
        </p:spPr>
        <p:txBody>
          <a:bodyPr lIns="0" tIns="72000" rIns="0" bIns="0" numCol="1" spcCol="450000" anchor="t" anchorCtr="0">
            <a:normAutofit/>
          </a:bodyPr>
          <a:lstStyle>
            <a:lvl1pPr marL="0" indent="0" algn="ctr">
              <a:buNone/>
              <a:defRPr sz="28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18" name="Text Placeholder 15"/>
          <p:cNvSpPr>
            <a:spLocks noGrp="1"/>
          </p:cNvSpPr>
          <p:nvPr>
            <p:ph type="body" sz="quarter" idx="26" hasCustomPrompt="1"/>
          </p:nvPr>
        </p:nvSpPr>
        <p:spPr>
          <a:xfrm>
            <a:off x="6018490" y="4637371"/>
            <a:ext cx="4392000" cy="509701"/>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2</a:t>
            </a:r>
          </a:p>
        </p:txBody>
      </p:sp>
      <p:sp>
        <p:nvSpPr>
          <p:cNvPr id="19" name="Text Placeholder 15"/>
          <p:cNvSpPr>
            <a:spLocks noGrp="1"/>
          </p:cNvSpPr>
          <p:nvPr>
            <p:ph type="body" sz="quarter" idx="27" hasCustomPrompt="1"/>
          </p:nvPr>
        </p:nvSpPr>
        <p:spPr>
          <a:xfrm>
            <a:off x="6018490" y="5147071"/>
            <a:ext cx="4392000" cy="2597964"/>
          </a:xfrm>
          <a:prstGeom prst="rect">
            <a:avLst/>
          </a:prstGeom>
        </p:spPr>
        <p:txBody>
          <a:bodyPr lIns="0" tIns="72000" rIns="0" bIns="0" numCol="1" spcCol="450000" anchor="t" anchorCtr="0">
            <a:normAutofit/>
          </a:bodyPr>
          <a:lstStyle>
            <a:lvl1pPr marL="0" indent="0" algn="ctr">
              <a:buNone/>
              <a:defRPr sz="24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l-GR" dirty="0"/>
              <a:t>.</a:t>
            </a:r>
            <a:endParaRPr lang="en-US" dirty="0"/>
          </a:p>
        </p:txBody>
      </p:sp>
      <p:sp>
        <p:nvSpPr>
          <p:cNvPr id="20" name="Text Placeholder 15"/>
          <p:cNvSpPr>
            <a:spLocks noGrp="1"/>
          </p:cNvSpPr>
          <p:nvPr>
            <p:ph type="body" sz="quarter" idx="28" hasCustomPrompt="1"/>
          </p:nvPr>
        </p:nvSpPr>
        <p:spPr>
          <a:xfrm>
            <a:off x="11124998" y="4637371"/>
            <a:ext cx="4392000" cy="509701"/>
          </a:xfrm>
          <a:prstGeom prst="rect">
            <a:avLst/>
          </a:prstGeom>
        </p:spPr>
        <p:txBody>
          <a:bodyPr lIns="0" tIns="0" rIns="0" bIns="0" anchor="t" anchorCtr="0">
            <a:normAutofit/>
          </a:bodyPr>
          <a:lstStyle>
            <a:lvl1pPr marL="0" indent="0" algn="ctr">
              <a:buNone/>
              <a:defRPr sz="3200" b="1" i="0" spc="-151" baseline="0">
                <a:solidFill>
                  <a:schemeClr val="accent1"/>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3</a:t>
            </a:r>
          </a:p>
        </p:txBody>
      </p:sp>
      <p:sp>
        <p:nvSpPr>
          <p:cNvPr id="21" name="Text Placeholder 15"/>
          <p:cNvSpPr>
            <a:spLocks noGrp="1"/>
          </p:cNvSpPr>
          <p:nvPr>
            <p:ph type="body" sz="quarter" idx="29" hasCustomPrompt="1"/>
          </p:nvPr>
        </p:nvSpPr>
        <p:spPr>
          <a:xfrm>
            <a:off x="11124998" y="5147071"/>
            <a:ext cx="4392000" cy="2597964"/>
          </a:xfrm>
          <a:prstGeom prst="rect">
            <a:avLst/>
          </a:prstGeom>
        </p:spPr>
        <p:txBody>
          <a:bodyPr lIns="0" tIns="72000" rIns="0" bIns="0" numCol="1" spcCol="450000" anchor="t" anchorCtr="0">
            <a:normAutofit/>
          </a:bodyPr>
          <a:lstStyle>
            <a:lvl1pPr marL="0" indent="0" algn="ctr">
              <a:buNone/>
              <a:defRPr sz="2400" b="0" i="0" spc="-51" baseline="0">
                <a:solidFill>
                  <a:schemeClr val="bg2">
                    <a:lumMod val="25000"/>
                  </a:schemeClr>
                </a:solidFill>
                <a:latin typeface="Helvetica" charset="0"/>
                <a:ea typeface="Helvetica" charset="0"/>
                <a:cs typeface="Helvetica"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l-GR" dirty="0"/>
              <a:t>.</a:t>
            </a:r>
            <a:endParaRPr lang="en-US" dirty="0"/>
          </a:p>
        </p:txBody>
      </p:sp>
      <p:sp>
        <p:nvSpPr>
          <p:cNvPr id="24" name="Picture Placeholder 34"/>
          <p:cNvSpPr>
            <a:spLocks noGrp="1" noChangeAspect="1"/>
          </p:cNvSpPr>
          <p:nvPr>
            <p:ph type="pic" sz="quarter" idx="32" hasCustomPrompt="1"/>
          </p:nvPr>
        </p:nvSpPr>
        <p:spPr>
          <a:xfrm>
            <a:off x="6938369" y="1929475"/>
            <a:ext cx="2552243" cy="255600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25" name="Picture Placeholder 34"/>
          <p:cNvSpPr>
            <a:spLocks noGrp="1" noChangeAspect="1"/>
          </p:cNvSpPr>
          <p:nvPr>
            <p:ph type="pic" sz="quarter" idx="33" hasCustomPrompt="1"/>
          </p:nvPr>
        </p:nvSpPr>
        <p:spPr>
          <a:xfrm>
            <a:off x="12044877" y="1929475"/>
            <a:ext cx="2552243" cy="255600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27" name="Text Placeholder 25"/>
          <p:cNvSpPr>
            <a:spLocks noGrp="1"/>
          </p:cNvSpPr>
          <p:nvPr>
            <p:ph type="body" sz="quarter" idx="10" hasCustomPrompt="1"/>
          </p:nvPr>
        </p:nvSpPr>
        <p:spPr>
          <a:xfrm>
            <a:off x="711199" y="575733"/>
            <a:ext cx="14752577" cy="884767"/>
          </a:xfrm>
          <a:prstGeom prst="rect">
            <a:avLst/>
          </a:prstGeom>
        </p:spPr>
        <p:txBody>
          <a:bodyPr wrap="square" lIns="0" tIns="0" rIns="0" bIns="0" anchor="b" anchorCtr="0">
            <a:normAutofit/>
          </a:bodyPr>
          <a:lstStyle>
            <a:lvl1pPr marL="0" indent="0" algn="ctr">
              <a:lnSpc>
                <a:spcPct val="85000"/>
              </a:lnSpc>
              <a:spcBef>
                <a:spcPts val="0"/>
              </a:spcBef>
              <a:buNone/>
              <a:defRPr sz="4400" b="1" i="0" spc="-150" baseline="0">
                <a:solidFill>
                  <a:srgbClr val="2D3293"/>
                </a:solidFill>
                <a:latin typeface="Helvetica" charset="0"/>
                <a:ea typeface="Helvetica" charset="0"/>
                <a:cs typeface="Helvetica"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DOLOR SIT</a:t>
            </a:r>
            <a:r>
              <a:rPr lang="el-GR" dirty="0"/>
              <a:t> </a:t>
            </a:r>
            <a:r>
              <a:rPr lang="mr-IN" dirty="0"/>
              <a:t>–</a:t>
            </a:r>
            <a:r>
              <a:rPr lang="el-GR" dirty="0"/>
              <a:t> </a:t>
            </a:r>
            <a:r>
              <a:rPr lang="en-US" dirty="0"/>
              <a:t>3</a:t>
            </a:r>
            <a:r>
              <a:rPr lang="el-GR" dirty="0"/>
              <a:t> </a:t>
            </a:r>
            <a:r>
              <a:rPr lang="en-US" dirty="0"/>
              <a:t>Images</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33" name="Picture 3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
        <p:nvSpPr>
          <p:cNvPr id="36" name="Footer Placeholder 9"/>
          <p:cNvSpPr>
            <a:spLocks noGrp="1"/>
          </p:cNvSpPr>
          <p:nvPr>
            <p:ph type="ftr" sz="quarter" idx="18"/>
          </p:nvPr>
        </p:nvSpPr>
        <p:spPr>
          <a:xfrm>
            <a:off x="7246916" y="8416031"/>
            <a:ext cx="8290521" cy="376237"/>
          </a:xfrm>
        </p:spPr>
        <p:txBody>
          <a:bodyPr>
            <a:normAutofit/>
          </a:bodyPr>
          <a:lstStyle>
            <a:lvl1pPr algn="r">
              <a:defRPr sz="1400" b="0" i="0" spc="0">
                <a:solidFill>
                  <a:schemeClr val="bg2">
                    <a:lumMod val="50000"/>
                  </a:schemeClr>
                </a:solidFill>
                <a:latin typeface="Helvetica" charset="0"/>
                <a:ea typeface="Helvetica" charset="0"/>
                <a:cs typeface="Helvetica" charset="0"/>
              </a:defRPr>
            </a:lvl1pPr>
          </a:lstStyle>
          <a:p>
            <a:r>
              <a:rPr lang="en-US"/>
              <a:t>OpenAIRE @ EOSC | RDA  | Berlin | 23rd March 2018</a:t>
            </a:r>
          </a:p>
        </p:txBody>
      </p:sp>
      <p:sp>
        <p:nvSpPr>
          <p:cNvPr id="32" name="Slide Number Placeholder 2"/>
          <p:cNvSpPr>
            <a:spLocks noGrp="1"/>
          </p:cNvSpPr>
          <p:nvPr>
            <p:ph type="sldNum" sz="quarter" idx="4"/>
          </p:nvPr>
        </p:nvSpPr>
        <p:spPr>
          <a:xfrm>
            <a:off x="15571303" y="8416030"/>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Helvetica" charset="0"/>
                <a:ea typeface="Helvetica" charset="0"/>
                <a:cs typeface="Helvetica" charset="0"/>
              </a:defRPr>
            </a:lvl1pPr>
          </a:lstStyle>
          <a:p>
            <a:fld id="{CA77D4BE-F539-D04A-8CB9-4B543B2D7FFD}" type="slidenum">
              <a:rPr lang="en-GB" smtClean="0"/>
              <a:pPr/>
              <a:t>‹N›</a:t>
            </a:fld>
            <a:endParaRPr lang="en-GB"/>
          </a:p>
        </p:txBody>
      </p:sp>
      <p:pic>
        <p:nvPicPr>
          <p:cNvPr id="29" name="Picture 2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31" name="Picture 3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773916014"/>
      </p:ext>
    </p:extLst>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5 Photos - List">
    <p:spTree>
      <p:nvGrpSpPr>
        <p:cNvPr id="1" name=""/>
        <p:cNvGrpSpPr/>
        <p:nvPr/>
      </p:nvGrpSpPr>
      <p:grpSpPr>
        <a:xfrm>
          <a:off x="0" y="0"/>
          <a:ext cx="0" cy="0"/>
          <a:chOff x="0" y="0"/>
          <a:chExt cx="0" cy="0"/>
        </a:xfrm>
      </p:grpSpPr>
      <p:sp>
        <p:nvSpPr>
          <p:cNvPr id="8" name="Picture Placeholder 34"/>
          <p:cNvSpPr>
            <a:spLocks noGrp="1" noChangeAspect="1"/>
          </p:cNvSpPr>
          <p:nvPr>
            <p:ph type="pic" sz="quarter" idx="15" hasCustomPrompt="1"/>
          </p:nvPr>
        </p:nvSpPr>
        <p:spPr>
          <a:xfrm>
            <a:off x="939881" y="1869051"/>
            <a:ext cx="1993018" cy="199595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14" name="Text Placeholder 15"/>
          <p:cNvSpPr>
            <a:spLocks noGrp="1"/>
          </p:cNvSpPr>
          <p:nvPr>
            <p:ph type="body" sz="quarter" idx="25" hasCustomPrompt="1"/>
          </p:nvPr>
        </p:nvSpPr>
        <p:spPr>
          <a:xfrm>
            <a:off x="685080" y="4109013"/>
            <a:ext cx="2502620" cy="2844800"/>
          </a:xfrm>
          <a:prstGeom prst="rect">
            <a:avLst/>
          </a:prstGeom>
        </p:spPr>
        <p:txBody>
          <a:bodyPr lIns="0" tIns="0" rIns="0" bIns="0" numCol="1" spcCol="450000" anchor="t" anchorCtr="0">
            <a:noAutofit/>
          </a:bodyPr>
          <a:lstStyle>
            <a:lvl1pPr marL="0" indent="0" algn="ctr">
              <a:lnSpc>
                <a:spcPct val="150000"/>
              </a:lnSpc>
              <a:spcBef>
                <a:spcPts val="900"/>
              </a:spcBef>
              <a:buNone/>
              <a:defRPr sz="2800" b="0" i="0" spc="-51" baseline="0">
                <a:solidFill>
                  <a:schemeClr val="bg2">
                    <a:lumMod val="25000"/>
                  </a:schemeClr>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endParaRPr lang="en-US" dirty="0"/>
          </a:p>
          <a:p>
            <a:pPr lvl="0"/>
            <a:r>
              <a:rPr lang="en-US" dirty="0" err="1"/>
              <a:t>Ipsum</a:t>
            </a:r>
            <a:endParaRPr lang="en-US" dirty="0"/>
          </a:p>
          <a:p>
            <a:pPr lvl="0"/>
            <a:r>
              <a:rPr lang="en-US" dirty="0"/>
              <a:t>Dolor</a:t>
            </a:r>
          </a:p>
        </p:txBody>
      </p:sp>
      <p:sp>
        <p:nvSpPr>
          <p:cNvPr id="27" name="Text Placeholder 25"/>
          <p:cNvSpPr>
            <a:spLocks noGrp="1"/>
          </p:cNvSpPr>
          <p:nvPr>
            <p:ph type="body" sz="quarter" idx="10" hasCustomPrompt="1"/>
          </p:nvPr>
        </p:nvSpPr>
        <p:spPr>
          <a:xfrm>
            <a:off x="711199" y="453133"/>
            <a:ext cx="14752577" cy="1007367"/>
          </a:xfrm>
          <a:prstGeom prst="rect">
            <a:avLst/>
          </a:prstGeom>
        </p:spPr>
        <p:txBody>
          <a:bodyPr wrap="square" lIns="0" tIns="0" rIns="0" bIns="0" anchor="b" anchorCtr="0">
            <a:normAutofit/>
          </a:bodyPr>
          <a:lstStyle>
            <a:lvl1pPr marL="0" indent="0" algn="ctr">
              <a:lnSpc>
                <a:spcPct val="85000"/>
              </a:lnSpc>
              <a:spcBef>
                <a:spcPts val="0"/>
              </a:spcBef>
              <a:buNone/>
              <a:defRPr sz="4400" b="1" i="0" spc="-150" baseline="0">
                <a:solidFill>
                  <a:srgbClr val="2D3293"/>
                </a:solidFill>
                <a:latin typeface="Open Sans Semibold" charset="0"/>
                <a:ea typeface="Open Sans Semibold" charset="0"/>
                <a:cs typeface="Open Sans Semibold"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DOLOR SIT</a:t>
            </a:r>
            <a:r>
              <a:rPr lang="el-GR" dirty="0"/>
              <a:t> </a:t>
            </a:r>
            <a:r>
              <a:rPr lang="mr-IN" dirty="0"/>
              <a:t>–</a:t>
            </a:r>
            <a:r>
              <a:rPr lang="el-GR" dirty="0"/>
              <a:t> 5 </a:t>
            </a:r>
            <a:r>
              <a:rPr lang="en-US" dirty="0"/>
              <a:t>Images</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33" name="Picture 3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
        <p:nvSpPr>
          <p:cNvPr id="32" name="Picture Placeholder 34"/>
          <p:cNvSpPr>
            <a:spLocks noGrp="1" noChangeAspect="1"/>
          </p:cNvSpPr>
          <p:nvPr>
            <p:ph type="pic" sz="quarter" idx="32" hasCustomPrompt="1"/>
          </p:nvPr>
        </p:nvSpPr>
        <p:spPr>
          <a:xfrm>
            <a:off x="4030321" y="1869051"/>
            <a:ext cx="1993018" cy="199595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34" name="Picture Placeholder 34"/>
          <p:cNvSpPr>
            <a:spLocks noGrp="1" noChangeAspect="1"/>
          </p:cNvSpPr>
          <p:nvPr>
            <p:ph type="pic" sz="quarter" idx="33" hasCustomPrompt="1"/>
          </p:nvPr>
        </p:nvSpPr>
        <p:spPr>
          <a:xfrm>
            <a:off x="7120613" y="1869051"/>
            <a:ext cx="1993018" cy="199595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35" name="Picture Placeholder 34"/>
          <p:cNvSpPr>
            <a:spLocks noGrp="1" noChangeAspect="1"/>
          </p:cNvSpPr>
          <p:nvPr>
            <p:ph type="pic" sz="quarter" idx="34" hasCustomPrompt="1"/>
          </p:nvPr>
        </p:nvSpPr>
        <p:spPr>
          <a:xfrm>
            <a:off x="10216766" y="1869051"/>
            <a:ext cx="1993018" cy="199595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36" name="Picture Placeholder 34"/>
          <p:cNvSpPr>
            <a:spLocks noGrp="1" noChangeAspect="1"/>
          </p:cNvSpPr>
          <p:nvPr>
            <p:ph type="pic" sz="quarter" idx="35" hasCustomPrompt="1"/>
          </p:nvPr>
        </p:nvSpPr>
        <p:spPr>
          <a:xfrm>
            <a:off x="13301345" y="1869051"/>
            <a:ext cx="1919357" cy="1995950"/>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38" name="Text Placeholder 15"/>
          <p:cNvSpPr>
            <a:spLocks noGrp="1"/>
          </p:cNvSpPr>
          <p:nvPr>
            <p:ph type="body" sz="quarter" idx="36" hasCustomPrompt="1"/>
          </p:nvPr>
        </p:nvSpPr>
        <p:spPr>
          <a:xfrm>
            <a:off x="3775520" y="4109013"/>
            <a:ext cx="2502620" cy="2844800"/>
          </a:xfrm>
          <a:prstGeom prst="rect">
            <a:avLst/>
          </a:prstGeom>
        </p:spPr>
        <p:txBody>
          <a:bodyPr lIns="0" tIns="0" rIns="0" bIns="0" numCol="1" spcCol="450000" anchor="t" anchorCtr="0">
            <a:noAutofit/>
          </a:bodyPr>
          <a:lstStyle>
            <a:lvl1pPr marL="0" indent="0" algn="ctr">
              <a:lnSpc>
                <a:spcPct val="150000"/>
              </a:lnSpc>
              <a:spcBef>
                <a:spcPts val="900"/>
              </a:spcBef>
              <a:buNone/>
              <a:defRPr sz="2800" b="0" i="0" spc="-51" baseline="0">
                <a:solidFill>
                  <a:schemeClr val="bg2">
                    <a:lumMod val="25000"/>
                  </a:schemeClr>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endParaRPr lang="en-US" dirty="0"/>
          </a:p>
          <a:p>
            <a:pPr lvl="0"/>
            <a:r>
              <a:rPr lang="en-US" dirty="0" err="1"/>
              <a:t>Ipsum</a:t>
            </a:r>
            <a:endParaRPr lang="en-US" dirty="0"/>
          </a:p>
          <a:p>
            <a:pPr lvl="0"/>
            <a:r>
              <a:rPr lang="en-US" dirty="0"/>
              <a:t>Dolor</a:t>
            </a:r>
          </a:p>
        </p:txBody>
      </p:sp>
      <p:sp>
        <p:nvSpPr>
          <p:cNvPr id="39" name="Text Placeholder 15"/>
          <p:cNvSpPr>
            <a:spLocks noGrp="1"/>
          </p:cNvSpPr>
          <p:nvPr>
            <p:ph type="body" sz="quarter" idx="37" hasCustomPrompt="1"/>
          </p:nvPr>
        </p:nvSpPr>
        <p:spPr>
          <a:xfrm>
            <a:off x="6877536" y="4109013"/>
            <a:ext cx="2502620" cy="2844800"/>
          </a:xfrm>
          <a:prstGeom prst="rect">
            <a:avLst/>
          </a:prstGeom>
        </p:spPr>
        <p:txBody>
          <a:bodyPr lIns="0" tIns="0" rIns="0" bIns="0" numCol="1" spcCol="450000" anchor="t" anchorCtr="0">
            <a:noAutofit/>
          </a:bodyPr>
          <a:lstStyle>
            <a:lvl1pPr marL="0" indent="0" algn="ctr">
              <a:lnSpc>
                <a:spcPct val="150000"/>
              </a:lnSpc>
              <a:spcBef>
                <a:spcPts val="900"/>
              </a:spcBef>
              <a:buNone/>
              <a:defRPr sz="2800" b="0" i="0" spc="-51" baseline="0">
                <a:solidFill>
                  <a:schemeClr val="bg2">
                    <a:lumMod val="25000"/>
                  </a:schemeClr>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endParaRPr lang="en-US" dirty="0"/>
          </a:p>
          <a:p>
            <a:pPr lvl="0"/>
            <a:r>
              <a:rPr lang="en-US" dirty="0" err="1"/>
              <a:t>Ipsum</a:t>
            </a:r>
            <a:endParaRPr lang="en-US" dirty="0"/>
          </a:p>
          <a:p>
            <a:pPr lvl="0"/>
            <a:r>
              <a:rPr lang="en-US" dirty="0"/>
              <a:t>Dolor</a:t>
            </a:r>
          </a:p>
        </p:txBody>
      </p:sp>
      <p:sp>
        <p:nvSpPr>
          <p:cNvPr id="40" name="Text Placeholder 15"/>
          <p:cNvSpPr>
            <a:spLocks noGrp="1"/>
          </p:cNvSpPr>
          <p:nvPr>
            <p:ph type="body" sz="quarter" idx="38" hasCustomPrompt="1"/>
          </p:nvPr>
        </p:nvSpPr>
        <p:spPr>
          <a:xfrm>
            <a:off x="9967976" y="4109013"/>
            <a:ext cx="2502620" cy="2844800"/>
          </a:xfrm>
          <a:prstGeom prst="rect">
            <a:avLst/>
          </a:prstGeom>
        </p:spPr>
        <p:txBody>
          <a:bodyPr lIns="0" tIns="0" rIns="0" bIns="0" numCol="1" spcCol="450000" anchor="t" anchorCtr="0">
            <a:noAutofit/>
          </a:bodyPr>
          <a:lstStyle>
            <a:lvl1pPr marL="0" indent="0" algn="ctr">
              <a:lnSpc>
                <a:spcPct val="150000"/>
              </a:lnSpc>
              <a:spcBef>
                <a:spcPts val="900"/>
              </a:spcBef>
              <a:buNone/>
              <a:defRPr sz="2800" b="0" i="0" spc="-51" baseline="0">
                <a:solidFill>
                  <a:schemeClr val="bg2">
                    <a:lumMod val="25000"/>
                  </a:schemeClr>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endParaRPr lang="en-US" dirty="0"/>
          </a:p>
          <a:p>
            <a:pPr lvl="0"/>
            <a:r>
              <a:rPr lang="en-US" dirty="0" err="1"/>
              <a:t>Ipsum</a:t>
            </a:r>
            <a:endParaRPr lang="en-US" dirty="0"/>
          </a:p>
          <a:p>
            <a:pPr lvl="0"/>
            <a:r>
              <a:rPr lang="en-US" dirty="0"/>
              <a:t>Dolor</a:t>
            </a:r>
          </a:p>
        </p:txBody>
      </p:sp>
      <p:sp>
        <p:nvSpPr>
          <p:cNvPr id="41" name="Text Placeholder 15"/>
          <p:cNvSpPr>
            <a:spLocks noGrp="1"/>
          </p:cNvSpPr>
          <p:nvPr>
            <p:ph type="body" sz="quarter" idx="39" hasCustomPrompt="1"/>
          </p:nvPr>
        </p:nvSpPr>
        <p:spPr>
          <a:xfrm>
            <a:off x="13058416" y="4109013"/>
            <a:ext cx="2502620" cy="2844800"/>
          </a:xfrm>
          <a:prstGeom prst="rect">
            <a:avLst/>
          </a:prstGeom>
        </p:spPr>
        <p:txBody>
          <a:bodyPr lIns="0" tIns="0" rIns="0" bIns="0" numCol="1" spcCol="450000" anchor="t" anchorCtr="0">
            <a:noAutofit/>
          </a:bodyPr>
          <a:lstStyle>
            <a:lvl1pPr marL="0" indent="0" algn="ctr">
              <a:lnSpc>
                <a:spcPct val="150000"/>
              </a:lnSpc>
              <a:spcBef>
                <a:spcPts val="900"/>
              </a:spcBef>
              <a:buNone/>
              <a:defRPr sz="2800" b="0" i="0" spc="-51" baseline="0">
                <a:solidFill>
                  <a:schemeClr val="bg2">
                    <a:lumMod val="25000"/>
                  </a:schemeClr>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endParaRPr lang="en-US" dirty="0"/>
          </a:p>
          <a:p>
            <a:pPr lvl="0"/>
            <a:r>
              <a:rPr lang="en-US" dirty="0" err="1"/>
              <a:t>Ipsum</a:t>
            </a:r>
            <a:endParaRPr lang="en-US" dirty="0"/>
          </a:p>
          <a:p>
            <a:pPr lvl="0"/>
            <a:r>
              <a:rPr lang="en-US" dirty="0"/>
              <a:t>Dolor</a:t>
            </a:r>
          </a:p>
        </p:txBody>
      </p:sp>
      <p:cxnSp>
        <p:nvCxnSpPr>
          <p:cNvPr id="6" name="Straight Connector 5"/>
          <p:cNvCxnSpPr/>
          <p:nvPr userDrawn="1"/>
        </p:nvCxnSpPr>
        <p:spPr>
          <a:xfrm>
            <a:off x="3483980" y="4004842"/>
            <a:ext cx="0" cy="2995271"/>
          </a:xfrm>
          <a:prstGeom prst="line">
            <a:avLst/>
          </a:prstGeom>
          <a:noFill/>
          <a:ln w="25400" cap="flat">
            <a:solidFill>
              <a:srgbClr val="D6D6D6"/>
            </a:solidFill>
            <a:prstDash val="solid"/>
            <a:miter lim="400000"/>
          </a:ln>
          <a:effectLst/>
          <a:sp3d/>
        </p:spPr>
        <p:style>
          <a:lnRef idx="0">
            <a:scrgbClr r="0" g="0" b="0"/>
          </a:lnRef>
          <a:fillRef idx="0">
            <a:scrgbClr r="0" g="0" b="0"/>
          </a:fillRef>
          <a:effectRef idx="0">
            <a:scrgbClr r="0" g="0" b="0"/>
          </a:effectRef>
          <a:fontRef idx="none"/>
        </p:style>
      </p:cxnSp>
      <p:cxnSp>
        <p:nvCxnSpPr>
          <p:cNvPr id="42" name="Straight Connector 41"/>
          <p:cNvCxnSpPr/>
          <p:nvPr userDrawn="1"/>
        </p:nvCxnSpPr>
        <p:spPr>
          <a:xfrm>
            <a:off x="6574421" y="4004842"/>
            <a:ext cx="0" cy="2995271"/>
          </a:xfrm>
          <a:prstGeom prst="line">
            <a:avLst/>
          </a:prstGeom>
          <a:noFill/>
          <a:ln w="25400" cap="flat">
            <a:solidFill>
              <a:srgbClr val="D6D6D6"/>
            </a:solidFill>
            <a:prstDash val="solid"/>
            <a:miter lim="400000"/>
          </a:ln>
          <a:effectLst/>
          <a:sp3d/>
        </p:spPr>
        <p:style>
          <a:lnRef idx="0">
            <a:scrgbClr r="0" g="0" b="0"/>
          </a:lnRef>
          <a:fillRef idx="0">
            <a:scrgbClr r="0" g="0" b="0"/>
          </a:fillRef>
          <a:effectRef idx="0">
            <a:scrgbClr r="0" g="0" b="0"/>
          </a:effectRef>
          <a:fontRef idx="none"/>
        </p:style>
      </p:cxnSp>
      <p:cxnSp>
        <p:nvCxnSpPr>
          <p:cNvPr id="43" name="Straight Connector 42"/>
          <p:cNvCxnSpPr/>
          <p:nvPr userDrawn="1"/>
        </p:nvCxnSpPr>
        <p:spPr>
          <a:xfrm>
            <a:off x="9664861" y="4004842"/>
            <a:ext cx="0" cy="2995271"/>
          </a:xfrm>
          <a:prstGeom prst="line">
            <a:avLst/>
          </a:prstGeom>
          <a:noFill/>
          <a:ln w="25400" cap="flat">
            <a:solidFill>
              <a:srgbClr val="D6D6D6"/>
            </a:solidFill>
            <a:prstDash val="solid"/>
            <a:miter lim="400000"/>
          </a:ln>
          <a:effectLst/>
          <a:sp3d/>
        </p:spPr>
        <p:style>
          <a:lnRef idx="0">
            <a:scrgbClr r="0" g="0" b="0"/>
          </a:lnRef>
          <a:fillRef idx="0">
            <a:scrgbClr r="0" g="0" b="0"/>
          </a:fillRef>
          <a:effectRef idx="0">
            <a:scrgbClr r="0" g="0" b="0"/>
          </a:effectRef>
          <a:fontRef idx="none"/>
        </p:style>
      </p:cxnSp>
      <p:cxnSp>
        <p:nvCxnSpPr>
          <p:cNvPr id="44" name="Straight Connector 43"/>
          <p:cNvCxnSpPr/>
          <p:nvPr userDrawn="1"/>
        </p:nvCxnSpPr>
        <p:spPr>
          <a:xfrm>
            <a:off x="12778451" y="4004842"/>
            <a:ext cx="0" cy="2995271"/>
          </a:xfrm>
          <a:prstGeom prst="line">
            <a:avLst/>
          </a:prstGeom>
          <a:noFill/>
          <a:ln w="25400" cap="flat">
            <a:solidFill>
              <a:srgbClr val="D6D6D6"/>
            </a:solidFill>
            <a:prstDash val="solid"/>
            <a:miter lim="400000"/>
          </a:ln>
          <a:effectLst/>
          <a:sp3d/>
        </p:spPr>
        <p:style>
          <a:lnRef idx="0">
            <a:scrgbClr r="0" g="0" b="0"/>
          </a:lnRef>
          <a:fillRef idx="0">
            <a:scrgbClr r="0" g="0" b="0"/>
          </a:fillRef>
          <a:effectRef idx="0">
            <a:scrgbClr r="0" g="0" b="0"/>
          </a:effectRef>
          <a:fontRef idx="none"/>
        </p:style>
      </p:cxnSp>
      <p:sp>
        <p:nvSpPr>
          <p:cNvPr id="49"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23"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25" name="Picture 2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26" name="Picture 2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698090769"/>
      </p:ext>
    </p:extLst>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6 Photos - Text">
    <p:spTree>
      <p:nvGrpSpPr>
        <p:cNvPr id="1" name=""/>
        <p:cNvGrpSpPr/>
        <p:nvPr/>
      </p:nvGrpSpPr>
      <p:grpSpPr>
        <a:xfrm>
          <a:off x="0" y="0"/>
          <a:ext cx="0" cy="0"/>
          <a:chOff x="0" y="0"/>
          <a:chExt cx="0" cy="0"/>
        </a:xfrm>
      </p:grpSpPr>
      <p:sp>
        <p:nvSpPr>
          <p:cNvPr id="56" name="Rectangle 55"/>
          <p:cNvSpPr/>
          <p:nvPr userDrawn="1"/>
        </p:nvSpPr>
        <p:spPr>
          <a:xfrm>
            <a:off x="0" y="0"/>
            <a:ext cx="16256000" cy="9144000"/>
          </a:xfrm>
          <a:prstGeom prst="rect">
            <a:avLst/>
          </a:prstGeom>
          <a:gradFill>
            <a:gsLst>
              <a:gs pos="33000">
                <a:schemeClr val="accent2"/>
              </a:gs>
              <a:gs pos="100000">
                <a:schemeClr val="accent3"/>
              </a:gs>
            </a:gsLst>
            <a:lin ang="12600000" scaled="0"/>
          </a:gra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8" name="Picture Placeholder 34"/>
          <p:cNvSpPr>
            <a:spLocks noGrp="1" noChangeAspect="1"/>
          </p:cNvSpPr>
          <p:nvPr>
            <p:ph type="pic" sz="quarter" idx="15" hasCustomPrompt="1"/>
          </p:nvPr>
        </p:nvSpPr>
        <p:spPr>
          <a:xfrm>
            <a:off x="741412" y="1885741"/>
            <a:ext cx="1361691" cy="1363695"/>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13" name="Text Placeholder 15"/>
          <p:cNvSpPr>
            <a:spLocks noGrp="1"/>
          </p:cNvSpPr>
          <p:nvPr>
            <p:ph type="body" sz="quarter" idx="24" hasCustomPrompt="1"/>
          </p:nvPr>
        </p:nvSpPr>
        <p:spPr>
          <a:xfrm>
            <a:off x="2314936" y="1912398"/>
            <a:ext cx="5312779" cy="415239"/>
          </a:xfrm>
          <a:prstGeom prst="rect">
            <a:avLst/>
          </a:prstGeom>
        </p:spPr>
        <p:txBody>
          <a:bodyPr lIns="0" tIns="0" rIns="0" bIns="0" anchor="t" anchorCtr="0">
            <a:noAutofit/>
          </a:bodyPr>
          <a:lstStyle>
            <a:lvl1pPr marL="0" indent="0" algn="l">
              <a:buNone/>
              <a:defRPr sz="3200" b="1" i="0" spc="-151" baseline="0">
                <a:solidFill>
                  <a:schemeClr val="tx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1</a:t>
            </a:r>
          </a:p>
        </p:txBody>
      </p:sp>
      <p:sp>
        <p:nvSpPr>
          <p:cNvPr id="14" name="Text Placeholder 15"/>
          <p:cNvSpPr>
            <a:spLocks noGrp="1"/>
          </p:cNvSpPr>
          <p:nvPr>
            <p:ph type="body" sz="quarter" idx="25" hasCustomPrompt="1"/>
          </p:nvPr>
        </p:nvSpPr>
        <p:spPr>
          <a:xfrm>
            <a:off x="2314936" y="2327637"/>
            <a:ext cx="5312780" cy="1137274"/>
          </a:xfrm>
          <a:prstGeom prst="rect">
            <a:avLst/>
          </a:prstGeom>
        </p:spPr>
        <p:txBody>
          <a:bodyPr lIns="0" tIns="108000" rIns="0" bIns="0" numCol="1" spcCol="450000" anchor="t" anchorCtr="0">
            <a:normAutofit/>
          </a:bodyPr>
          <a:lstStyle>
            <a:lvl1pPr marL="0" indent="0" algn="l">
              <a:buNone/>
              <a:defRPr sz="2400" b="0" i="0" spc="-51" baseline="0">
                <a:solidFill>
                  <a:schemeClr val="bg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27" name="Text Placeholder 25"/>
          <p:cNvSpPr>
            <a:spLocks noGrp="1"/>
          </p:cNvSpPr>
          <p:nvPr>
            <p:ph type="body" sz="quarter" idx="10" hasCustomPrompt="1"/>
          </p:nvPr>
        </p:nvSpPr>
        <p:spPr>
          <a:xfrm>
            <a:off x="711199" y="524933"/>
            <a:ext cx="14303103" cy="935567"/>
          </a:xfrm>
          <a:prstGeom prst="rect">
            <a:avLst/>
          </a:prstGeom>
        </p:spPr>
        <p:txBody>
          <a:bodyPr wrap="square" lIns="0" tIns="0" rIns="0" bIns="0" anchor="ctr" anchorCtr="0">
            <a:normAutofit/>
          </a:bodyPr>
          <a:lstStyle>
            <a:lvl1pPr marL="0" indent="0" algn="l">
              <a:lnSpc>
                <a:spcPct val="85000"/>
              </a:lnSpc>
              <a:spcBef>
                <a:spcPts val="0"/>
              </a:spcBef>
              <a:buNone/>
              <a:defRPr sz="4400" b="1" i="0" spc="-150" baseline="0">
                <a:solidFill>
                  <a:schemeClr val="bg1"/>
                </a:solidFill>
                <a:latin typeface="Open Sans Semibold" charset="0"/>
                <a:ea typeface="Open Sans Semibold" charset="0"/>
                <a:cs typeface="Open Sans Semibold"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a:t>LOREM IPSUM DOLOR SIT</a:t>
            </a:r>
            <a:r>
              <a:rPr lang="el-GR" dirty="0"/>
              <a:t> </a:t>
            </a:r>
            <a:r>
              <a:rPr lang="mr-IN" dirty="0"/>
              <a:t>–</a:t>
            </a:r>
            <a:r>
              <a:rPr lang="el-GR" dirty="0"/>
              <a:t> 6 </a:t>
            </a:r>
            <a:r>
              <a:rPr lang="en-US" dirty="0"/>
              <a:t>Images,</a:t>
            </a:r>
            <a:r>
              <a:rPr lang="el-GR" dirty="0"/>
              <a:t> </a:t>
            </a:r>
            <a:r>
              <a:rPr lang="en-US" dirty="0"/>
              <a:t>2 Columns</a:t>
            </a:r>
          </a:p>
        </p:txBody>
      </p:sp>
      <p:sp>
        <p:nvSpPr>
          <p:cNvPr id="28" name="Rectangle 27"/>
          <p:cNvSpPr/>
          <p:nvPr userDrawn="1"/>
        </p:nvSpPr>
        <p:spPr>
          <a:xfrm>
            <a:off x="0" y="8026400"/>
            <a:ext cx="16256000" cy="1117600"/>
          </a:xfrm>
          <a:prstGeom prst="rect">
            <a:avLst/>
          </a:prstGeom>
          <a:solidFill>
            <a:schemeClr val="bg1"/>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41" name="Picture Placeholder 34"/>
          <p:cNvSpPr>
            <a:spLocks noGrp="1" noChangeAspect="1"/>
          </p:cNvSpPr>
          <p:nvPr>
            <p:ph type="pic" sz="quarter" idx="26" hasCustomPrompt="1"/>
          </p:nvPr>
        </p:nvSpPr>
        <p:spPr>
          <a:xfrm>
            <a:off x="741412" y="3890152"/>
            <a:ext cx="1361691" cy="1363695"/>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42" name="Text Placeholder 15"/>
          <p:cNvSpPr>
            <a:spLocks noGrp="1"/>
          </p:cNvSpPr>
          <p:nvPr>
            <p:ph type="body" sz="quarter" idx="27" hasCustomPrompt="1"/>
          </p:nvPr>
        </p:nvSpPr>
        <p:spPr>
          <a:xfrm>
            <a:off x="2314936" y="3916809"/>
            <a:ext cx="5312779" cy="415239"/>
          </a:xfrm>
          <a:prstGeom prst="rect">
            <a:avLst/>
          </a:prstGeom>
        </p:spPr>
        <p:txBody>
          <a:bodyPr lIns="0" tIns="0" rIns="0" bIns="0" anchor="t" anchorCtr="0">
            <a:noAutofit/>
          </a:bodyPr>
          <a:lstStyle>
            <a:lvl1pPr marL="0" indent="0" algn="l">
              <a:buNone/>
              <a:defRPr sz="3200" b="1" i="0" spc="-151" baseline="0">
                <a:solidFill>
                  <a:schemeClr val="tx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2</a:t>
            </a:r>
          </a:p>
        </p:txBody>
      </p:sp>
      <p:sp>
        <p:nvSpPr>
          <p:cNvPr id="43" name="Text Placeholder 15"/>
          <p:cNvSpPr>
            <a:spLocks noGrp="1"/>
          </p:cNvSpPr>
          <p:nvPr>
            <p:ph type="body" sz="quarter" idx="28" hasCustomPrompt="1"/>
          </p:nvPr>
        </p:nvSpPr>
        <p:spPr>
          <a:xfrm>
            <a:off x="2314936" y="4332048"/>
            <a:ext cx="5312780" cy="1098508"/>
          </a:xfrm>
          <a:prstGeom prst="rect">
            <a:avLst/>
          </a:prstGeom>
        </p:spPr>
        <p:txBody>
          <a:bodyPr lIns="0" tIns="108000" rIns="0" bIns="0" numCol="1" spcCol="450000" anchor="t" anchorCtr="0">
            <a:normAutofit/>
          </a:bodyPr>
          <a:lstStyle>
            <a:lvl1pPr marL="0" indent="0" algn="l">
              <a:buNone/>
              <a:defRPr sz="2400" b="0" i="0" spc="-51" baseline="0">
                <a:solidFill>
                  <a:schemeClr val="bg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44" name="Picture Placeholder 34"/>
          <p:cNvSpPr>
            <a:spLocks noGrp="1" noChangeAspect="1"/>
          </p:cNvSpPr>
          <p:nvPr>
            <p:ph type="pic" sz="quarter" idx="29" hasCustomPrompt="1"/>
          </p:nvPr>
        </p:nvSpPr>
        <p:spPr>
          <a:xfrm>
            <a:off x="741412" y="5867906"/>
            <a:ext cx="1361691" cy="1363695"/>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45" name="Text Placeholder 15"/>
          <p:cNvSpPr>
            <a:spLocks noGrp="1"/>
          </p:cNvSpPr>
          <p:nvPr>
            <p:ph type="body" sz="quarter" idx="30" hasCustomPrompt="1"/>
          </p:nvPr>
        </p:nvSpPr>
        <p:spPr>
          <a:xfrm>
            <a:off x="2314936" y="5894563"/>
            <a:ext cx="5312779" cy="415239"/>
          </a:xfrm>
          <a:prstGeom prst="rect">
            <a:avLst/>
          </a:prstGeom>
        </p:spPr>
        <p:txBody>
          <a:bodyPr lIns="0" tIns="0" rIns="0" bIns="0" anchor="t" anchorCtr="0">
            <a:noAutofit/>
          </a:bodyPr>
          <a:lstStyle>
            <a:lvl1pPr marL="0" indent="0" algn="l">
              <a:buNone/>
              <a:defRPr sz="3200" b="1" i="0" spc="-151" baseline="0">
                <a:solidFill>
                  <a:schemeClr val="tx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3</a:t>
            </a:r>
          </a:p>
        </p:txBody>
      </p:sp>
      <p:sp>
        <p:nvSpPr>
          <p:cNvPr id="46" name="Text Placeholder 15"/>
          <p:cNvSpPr>
            <a:spLocks noGrp="1"/>
          </p:cNvSpPr>
          <p:nvPr>
            <p:ph type="body" sz="quarter" idx="31" hasCustomPrompt="1"/>
          </p:nvPr>
        </p:nvSpPr>
        <p:spPr>
          <a:xfrm>
            <a:off x="2314936" y="6309802"/>
            <a:ext cx="5312780" cy="1106998"/>
          </a:xfrm>
          <a:prstGeom prst="rect">
            <a:avLst/>
          </a:prstGeom>
        </p:spPr>
        <p:txBody>
          <a:bodyPr lIns="0" tIns="108000" rIns="0" bIns="0" numCol="1" spcCol="450000" anchor="t" anchorCtr="0">
            <a:normAutofit/>
          </a:bodyPr>
          <a:lstStyle>
            <a:lvl1pPr marL="0" indent="0" algn="l">
              <a:buNone/>
              <a:defRPr sz="2400" b="0" i="0" spc="-51" baseline="0">
                <a:solidFill>
                  <a:schemeClr val="bg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47" name="Picture Placeholder 34"/>
          <p:cNvSpPr>
            <a:spLocks noGrp="1" noChangeAspect="1"/>
          </p:cNvSpPr>
          <p:nvPr>
            <p:ph type="pic" sz="quarter" idx="32" hasCustomPrompt="1"/>
          </p:nvPr>
        </p:nvSpPr>
        <p:spPr>
          <a:xfrm>
            <a:off x="8128000" y="1885741"/>
            <a:ext cx="1361691" cy="1363695"/>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48" name="Text Placeholder 15"/>
          <p:cNvSpPr>
            <a:spLocks noGrp="1"/>
          </p:cNvSpPr>
          <p:nvPr>
            <p:ph type="body" sz="quarter" idx="33" hasCustomPrompt="1"/>
          </p:nvPr>
        </p:nvSpPr>
        <p:spPr>
          <a:xfrm>
            <a:off x="9701524" y="1912398"/>
            <a:ext cx="5312779" cy="415239"/>
          </a:xfrm>
          <a:prstGeom prst="rect">
            <a:avLst/>
          </a:prstGeom>
        </p:spPr>
        <p:txBody>
          <a:bodyPr lIns="0" tIns="0" rIns="0" bIns="0" anchor="t" anchorCtr="0">
            <a:normAutofit/>
          </a:bodyPr>
          <a:lstStyle>
            <a:lvl1pPr marL="0" indent="0" algn="l">
              <a:buNone/>
              <a:defRPr sz="2800" b="1" i="0" spc="-151" baseline="0">
                <a:solidFill>
                  <a:schemeClr val="tx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4</a:t>
            </a:r>
          </a:p>
        </p:txBody>
      </p:sp>
      <p:sp>
        <p:nvSpPr>
          <p:cNvPr id="49" name="Text Placeholder 15"/>
          <p:cNvSpPr>
            <a:spLocks noGrp="1"/>
          </p:cNvSpPr>
          <p:nvPr>
            <p:ph type="body" sz="quarter" idx="34" hasCustomPrompt="1"/>
          </p:nvPr>
        </p:nvSpPr>
        <p:spPr>
          <a:xfrm>
            <a:off x="9701524" y="2327637"/>
            <a:ext cx="5312780" cy="1137274"/>
          </a:xfrm>
          <a:prstGeom prst="rect">
            <a:avLst/>
          </a:prstGeom>
        </p:spPr>
        <p:txBody>
          <a:bodyPr lIns="0" tIns="108000" rIns="0" bIns="0" numCol="1" spcCol="450000" anchor="t" anchorCtr="0">
            <a:normAutofit/>
          </a:bodyPr>
          <a:lstStyle>
            <a:lvl1pPr marL="0" indent="0" algn="l">
              <a:buNone/>
              <a:defRPr sz="2400" b="0" i="0" spc="-51" baseline="0">
                <a:solidFill>
                  <a:schemeClr val="bg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50" name="Picture Placeholder 34"/>
          <p:cNvSpPr>
            <a:spLocks noGrp="1" noChangeAspect="1"/>
          </p:cNvSpPr>
          <p:nvPr>
            <p:ph type="pic" sz="quarter" idx="35" hasCustomPrompt="1"/>
          </p:nvPr>
        </p:nvSpPr>
        <p:spPr>
          <a:xfrm>
            <a:off x="8128000" y="3890152"/>
            <a:ext cx="1361691" cy="1363695"/>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51" name="Text Placeholder 15"/>
          <p:cNvSpPr>
            <a:spLocks noGrp="1"/>
          </p:cNvSpPr>
          <p:nvPr>
            <p:ph type="body" sz="quarter" idx="36" hasCustomPrompt="1"/>
          </p:nvPr>
        </p:nvSpPr>
        <p:spPr>
          <a:xfrm>
            <a:off x="9701524" y="3916809"/>
            <a:ext cx="5312779" cy="415239"/>
          </a:xfrm>
          <a:prstGeom prst="rect">
            <a:avLst/>
          </a:prstGeom>
        </p:spPr>
        <p:txBody>
          <a:bodyPr lIns="0" tIns="0" rIns="0" bIns="0" anchor="t" anchorCtr="0">
            <a:noAutofit/>
          </a:bodyPr>
          <a:lstStyle>
            <a:lvl1pPr marL="0" indent="0" algn="l">
              <a:buNone/>
              <a:defRPr sz="3200" b="1" i="0" spc="-151" baseline="0">
                <a:solidFill>
                  <a:schemeClr val="tx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5</a:t>
            </a:r>
          </a:p>
        </p:txBody>
      </p:sp>
      <p:sp>
        <p:nvSpPr>
          <p:cNvPr id="52" name="Text Placeholder 15"/>
          <p:cNvSpPr>
            <a:spLocks noGrp="1"/>
          </p:cNvSpPr>
          <p:nvPr>
            <p:ph type="body" sz="quarter" idx="37" hasCustomPrompt="1"/>
          </p:nvPr>
        </p:nvSpPr>
        <p:spPr>
          <a:xfrm>
            <a:off x="9701524" y="4332048"/>
            <a:ext cx="5312780" cy="1098508"/>
          </a:xfrm>
          <a:prstGeom prst="rect">
            <a:avLst/>
          </a:prstGeom>
        </p:spPr>
        <p:txBody>
          <a:bodyPr lIns="0" tIns="108000" rIns="0" bIns="0" numCol="1" spcCol="450000" anchor="t" anchorCtr="0">
            <a:normAutofit/>
          </a:bodyPr>
          <a:lstStyle>
            <a:lvl1pPr marL="0" indent="0" algn="l">
              <a:buNone/>
              <a:defRPr sz="2400" b="0" i="0" spc="-51" baseline="0">
                <a:solidFill>
                  <a:schemeClr val="bg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sp>
        <p:nvSpPr>
          <p:cNvPr id="53" name="Picture Placeholder 34"/>
          <p:cNvSpPr>
            <a:spLocks noGrp="1" noChangeAspect="1"/>
          </p:cNvSpPr>
          <p:nvPr>
            <p:ph type="pic" sz="quarter" idx="38" hasCustomPrompt="1"/>
          </p:nvPr>
        </p:nvSpPr>
        <p:spPr>
          <a:xfrm>
            <a:off x="8128000" y="5867906"/>
            <a:ext cx="1361691" cy="1363695"/>
          </a:xfrm>
          <a:prstGeom prst="ellipse">
            <a:avLst/>
          </a:prstGeom>
          <a:pattFill prst="ltDnDiag">
            <a:fgClr>
              <a:schemeClr val="bg2"/>
            </a:fgClr>
            <a:bgClr>
              <a:schemeClr val="bg1"/>
            </a:bgClr>
          </a:pattFill>
          <a:ln w="79375">
            <a:solidFill>
              <a:schemeClr val="accent2"/>
            </a:solidFill>
          </a:ln>
        </p:spPr>
        <p:txBody>
          <a:bodyPr vert="horz" lIns="0" tIns="0" rIns="0" bIns="0" anchor="ctr" anchorCtr="0"/>
          <a:lstStyle>
            <a:lvl1pPr marL="0" indent="0" algn="ctr">
              <a:lnSpc>
                <a:spcPct val="100000"/>
              </a:lnSpc>
              <a:spcBef>
                <a:spcPts val="0"/>
              </a:spcBef>
              <a:buNone/>
              <a:defRPr sz="1200" b="0" i="0" baseline="0">
                <a:latin typeface="Open Sans" charset="0"/>
                <a:ea typeface="Open Sans" charset="0"/>
                <a:cs typeface="Open Sans" charset="0"/>
              </a:defRPr>
            </a:lvl1pPr>
          </a:lstStyle>
          <a:p>
            <a:r>
              <a:rPr lang="en-US"/>
              <a:t>Insert Photo</a:t>
            </a:r>
          </a:p>
        </p:txBody>
      </p:sp>
      <p:sp>
        <p:nvSpPr>
          <p:cNvPr id="54" name="Text Placeholder 15"/>
          <p:cNvSpPr>
            <a:spLocks noGrp="1"/>
          </p:cNvSpPr>
          <p:nvPr>
            <p:ph type="body" sz="quarter" idx="39" hasCustomPrompt="1"/>
          </p:nvPr>
        </p:nvSpPr>
        <p:spPr>
          <a:xfrm>
            <a:off x="9701524" y="5894563"/>
            <a:ext cx="5312779" cy="415239"/>
          </a:xfrm>
          <a:prstGeom prst="rect">
            <a:avLst/>
          </a:prstGeom>
        </p:spPr>
        <p:txBody>
          <a:bodyPr lIns="0" tIns="0" rIns="0" bIns="0" anchor="t" anchorCtr="0">
            <a:noAutofit/>
          </a:bodyPr>
          <a:lstStyle>
            <a:lvl1pPr marL="0" indent="0" algn="l">
              <a:buNone/>
              <a:defRPr sz="3200" b="1" i="0" spc="-151" baseline="0">
                <a:solidFill>
                  <a:schemeClr val="tx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a:t>IMAGE 6</a:t>
            </a:r>
          </a:p>
        </p:txBody>
      </p:sp>
      <p:sp>
        <p:nvSpPr>
          <p:cNvPr id="55" name="Text Placeholder 15"/>
          <p:cNvSpPr>
            <a:spLocks noGrp="1"/>
          </p:cNvSpPr>
          <p:nvPr>
            <p:ph type="body" sz="quarter" idx="40" hasCustomPrompt="1"/>
          </p:nvPr>
        </p:nvSpPr>
        <p:spPr>
          <a:xfrm>
            <a:off x="9701524" y="6309802"/>
            <a:ext cx="5312780" cy="1094854"/>
          </a:xfrm>
          <a:prstGeom prst="rect">
            <a:avLst/>
          </a:prstGeom>
        </p:spPr>
        <p:txBody>
          <a:bodyPr lIns="0" tIns="108000" rIns="0" bIns="0" numCol="1" spcCol="450000" anchor="t" anchorCtr="0">
            <a:normAutofit/>
          </a:bodyPr>
          <a:lstStyle>
            <a:lvl1pPr marL="0" indent="0" algn="l">
              <a:buNone/>
              <a:defRPr sz="2400" b="0" i="0" spc="-51" baseline="0">
                <a:solidFill>
                  <a:schemeClr val="bg1"/>
                </a:solidFill>
                <a:latin typeface="Open Sans" charset="0"/>
                <a:ea typeface="Open Sans" charset="0"/>
                <a:cs typeface="Open Sans"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sed</a:t>
            </a:r>
            <a:r>
              <a:rPr lang="en-US" dirty="0"/>
              <a:t> </a:t>
            </a:r>
            <a:r>
              <a:rPr lang="en-US" dirty="0" err="1"/>
              <a:t>diam</a:t>
            </a:r>
            <a:r>
              <a:rPr lang="en-US" dirty="0"/>
              <a:t> </a:t>
            </a:r>
            <a:r>
              <a:rPr lang="en-US" dirty="0" err="1"/>
              <a:t>nonummy</a:t>
            </a:r>
            <a:r>
              <a:rPr lang="en-US" dirty="0"/>
              <a:t> </a:t>
            </a:r>
            <a:r>
              <a:rPr lang="en-US" dirty="0" err="1"/>
              <a:t>nibh</a:t>
            </a:r>
            <a:r>
              <a:rPr lang="en-US" dirty="0"/>
              <a:t>.</a:t>
            </a:r>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434050" y="-434050"/>
            <a:ext cx="1736203" cy="2604304"/>
          </a:xfrm>
          <a:prstGeom prst="rect">
            <a:avLst/>
          </a:prstGeom>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042761" y="5824735"/>
            <a:ext cx="1770592" cy="2655888"/>
          </a:xfrm>
          <a:prstGeom prst="rect">
            <a:avLst/>
          </a:prstGeom>
        </p:spPr>
      </p:pic>
      <p:sp>
        <p:nvSpPr>
          <p:cNvPr id="30"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31"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29" name="Picture 2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33" name="Picture 3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700435969"/>
      </p:ext>
    </p:extLst>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Image Right - Text">
    <p:spTree>
      <p:nvGrpSpPr>
        <p:cNvPr id="1" name=""/>
        <p:cNvGrpSpPr/>
        <p:nvPr/>
      </p:nvGrpSpPr>
      <p:grpSpPr>
        <a:xfrm>
          <a:off x="0" y="0"/>
          <a:ext cx="0" cy="0"/>
          <a:chOff x="0" y="0"/>
          <a:chExt cx="0" cy="0"/>
        </a:xfrm>
      </p:grpSpPr>
      <p:sp>
        <p:nvSpPr>
          <p:cNvPr id="12" name="Text Placeholder 25"/>
          <p:cNvSpPr>
            <a:spLocks noGrp="1"/>
          </p:cNvSpPr>
          <p:nvPr>
            <p:ph type="body" sz="quarter" idx="10" hasCustomPrompt="1"/>
          </p:nvPr>
        </p:nvSpPr>
        <p:spPr>
          <a:xfrm>
            <a:off x="711201" y="792164"/>
            <a:ext cx="6535716" cy="2565634"/>
          </a:xfrm>
          <a:prstGeom prst="rect">
            <a:avLst/>
          </a:prstGeom>
        </p:spPr>
        <p:txBody>
          <a:bodyPr wrap="square" lIns="0" tIns="0" rIns="0" bIns="0" anchor="b" anchorCtr="0">
            <a:normAutofit/>
          </a:bodyPr>
          <a:lstStyle>
            <a:lvl1pPr marL="0" indent="0" algn="l">
              <a:lnSpc>
                <a:spcPct val="85000"/>
              </a:lnSpc>
              <a:spcBef>
                <a:spcPts val="0"/>
              </a:spcBef>
              <a:buNone/>
              <a:defRPr sz="6600" b="1" i="0" spc="-451" baseline="0">
                <a:solidFill>
                  <a:srgbClr val="2D3293"/>
                </a:solidFill>
                <a:latin typeface="Open Sans Semibold" charset="0"/>
                <a:ea typeface="Open Sans Semibold" charset="0"/>
                <a:cs typeface="Open Sans Semibold"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a:t>
            </a:r>
            <a:r>
              <a:rPr lang="en-US" dirty="0" err="1"/>
              <a:t>DolorSit</a:t>
            </a:r>
            <a:r>
              <a:rPr lang="en-US" dirty="0"/>
              <a:t> </a:t>
            </a:r>
            <a:r>
              <a:rPr lang="en-US" dirty="0" err="1"/>
              <a:t>Amet</a:t>
            </a:r>
            <a:r>
              <a:rPr lang="en-US" dirty="0"/>
              <a:t>.</a:t>
            </a:r>
          </a:p>
        </p:txBody>
      </p:sp>
      <p:sp>
        <p:nvSpPr>
          <p:cNvPr id="18" name="Text Placeholder 15"/>
          <p:cNvSpPr>
            <a:spLocks noGrp="1"/>
          </p:cNvSpPr>
          <p:nvPr>
            <p:ph type="body" sz="quarter" idx="25" hasCustomPrompt="1"/>
          </p:nvPr>
        </p:nvSpPr>
        <p:spPr>
          <a:xfrm>
            <a:off x="723899" y="3357798"/>
            <a:ext cx="6126605" cy="4059002"/>
          </a:xfrm>
          <a:prstGeom prst="rect">
            <a:avLst/>
          </a:prstGeom>
        </p:spPr>
        <p:txBody>
          <a:bodyPr lIns="0" tIns="180000" rIns="0" bIns="180000" numCol="1" spcCol="720000" anchor="t" anchorCtr="0">
            <a:normAutofit/>
          </a:bodyPr>
          <a:lstStyle>
            <a:lvl1pPr marL="0" indent="0" algn="l">
              <a:buNone/>
              <a:defRPr sz="3200" b="0" i="0" spc="-150" baseline="0">
                <a:solidFill>
                  <a:schemeClr val="tx2"/>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 </a:t>
            </a:r>
            <a:r>
              <a:rPr lang="en-US" dirty="0" err="1"/>
              <a:t>eget</a:t>
            </a:r>
            <a:r>
              <a:rPr lang="en-US" dirty="0"/>
              <a:t> dolor. </a:t>
            </a:r>
          </a:p>
        </p:txBody>
      </p:sp>
      <p:pic>
        <p:nvPicPr>
          <p:cNvPr id="19" name="Picture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V="1">
            <a:off x="13821973" y="-500296"/>
            <a:ext cx="1933731" cy="2934324"/>
          </a:xfrm>
          <a:prstGeom prst="rect">
            <a:avLst/>
          </a:prstGeom>
        </p:spPr>
      </p:pic>
      <p:sp>
        <p:nvSpPr>
          <p:cNvPr id="3" name="Picture Placeholder 2"/>
          <p:cNvSpPr>
            <a:spLocks noGrp="1"/>
          </p:cNvSpPr>
          <p:nvPr>
            <p:ph type="pic" sz="quarter" idx="26"/>
          </p:nvPr>
        </p:nvSpPr>
        <p:spPr>
          <a:xfrm>
            <a:off x="8128000" y="792164"/>
            <a:ext cx="8128000" cy="7405150"/>
          </a:xfrm>
          <a:prstGeom prst="rect">
            <a:avLst/>
          </a:prstGeom>
        </p:spPr>
        <p:txBody>
          <a:bodyPr/>
          <a:lstStyle/>
          <a:p>
            <a:r>
              <a:rPr lang="en-US"/>
              <a:t>Drag picture to placeholder or click icon to add</a:t>
            </a: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pic>
        <p:nvPicPr>
          <p:cNvPr id="22" name="Picture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sp>
        <p:nvSpPr>
          <p:cNvPr id="25"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26"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5" name="Picture 1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1765570707"/>
      </p:ext>
    </p:extLst>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Image Right - Text">
    <p:spTree>
      <p:nvGrpSpPr>
        <p:cNvPr id="1" name=""/>
        <p:cNvGrpSpPr/>
        <p:nvPr/>
      </p:nvGrpSpPr>
      <p:grpSpPr>
        <a:xfrm>
          <a:off x="0" y="0"/>
          <a:ext cx="0" cy="0"/>
          <a:chOff x="0" y="0"/>
          <a:chExt cx="0" cy="0"/>
        </a:xfrm>
      </p:grpSpPr>
      <p:sp>
        <p:nvSpPr>
          <p:cNvPr id="13" name="Picture Placeholder 2"/>
          <p:cNvSpPr>
            <a:spLocks noGrp="1"/>
          </p:cNvSpPr>
          <p:nvPr>
            <p:ph type="pic" sz="quarter" idx="26"/>
          </p:nvPr>
        </p:nvSpPr>
        <p:spPr>
          <a:xfrm>
            <a:off x="8128000" y="792164"/>
            <a:ext cx="8128000" cy="7405150"/>
          </a:xfrm>
          <a:prstGeom prst="rect">
            <a:avLst/>
          </a:prstGeom>
        </p:spPr>
        <p:txBody>
          <a:bodyPr/>
          <a:lstStyle/>
          <a:p>
            <a:r>
              <a:rPr lang="en-US"/>
              <a:t>Drag picture to placeholder or click icon to add</a:t>
            </a:r>
            <a:endParaRPr lang="en-GB"/>
          </a:p>
        </p:txBody>
      </p:sp>
      <p:sp>
        <p:nvSpPr>
          <p:cNvPr id="12" name="Text Placeholder 25"/>
          <p:cNvSpPr>
            <a:spLocks noGrp="1"/>
          </p:cNvSpPr>
          <p:nvPr>
            <p:ph type="body" sz="quarter" idx="10" hasCustomPrompt="1"/>
          </p:nvPr>
        </p:nvSpPr>
        <p:spPr>
          <a:xfrm>
            <a:off x="711201" y="792164"/>
            <a:ext cx="6535716" cy="2565634"/>
          </a:xfrm>
          <a:prstGeom prst="rect">
            <a:avLst/>
          </a:prstGeom>
        </p:spPr>
        <p:txBody>
          <a:bodyPr wrap="square" lIns="0" tIns="0" rIns="0" bIns="0" anchor="b" anchorCtr="0">
            <a:normAutofit/>
          </a:bodyPr>
          <a:lstStyle>
            <a:lvl1pPr marL="0" indent="0" algn="l">
              <a:lnSpc>
                <a:spcPct val="85000"/>
              </a:lnSpc>
              <a:spcBef>
                <a:spcPts val="0"/>
              </a:spcBef>
              <a:buNone/>
              <a:defRPr sz="6600" b="1" i="0" spc="-451" baseline="0">
                <a:solidFill>
                  <a:srgbClr val="2D3293"/>
                </a:solidFill>
                <a:latin typeface="Open Sans Semibold" charset="0"/>
                <a:ea typeface="Open Sans Semibold" charset="0"/>
                <a:cs typeface="Open Sans Semibold" charset="0"/>
              </a:defRPr>
            </a:lvl1pPr>
            <a:lvl2pPr marL="444489" indent="0">
              <a:buNone/>
              <a:defRPr/>
            </a:lvl2pPr>
            <a:lvl5pPr marL="1777956" indent="0" algn="ctr">
              <a:buFontTx/>
              <a:buNone/>
              <a:defRPr sz="5200" b="1" i="0" spc="-51" baseline="0">
                <a:solidFill>
                  <a:srgbClr val="2D3293"/>
                </a:solidFill>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a:t>
            </a:r>
            <a:r>
              <a:rPr lang="en-US" dirty="0" err="1"/>
              <a:t>DolorSit</a:t>
            </a:r>
            <a:r>
              <a:rPr lang="en-US" dirty="0"/>
              <a:t> </a:t>
            </a:r>
            <a:r>
              <a:rPr lang="en-US" dirty="0" err="1"/>
              <a:t>Amet</a:t>
            </a:r>
            <a:r>
              <a:rPr lang="en-US" dirty="0"/>
              <a:t>.</a:t>
            </a:r>
          </a:p>
        </p:txBody>
      </p:sp>
      <p:sp>
        <p:nvSpPr>
          <p:cNvPr id="18" name="Text Placeholder 15"/>
          <p:cNvSpPr>
            <a:spLocks noGrp="1"/>
          </p:cNvSpPr>
          <p:nvPr>
            <p:ph type="body" sz="quarter" idx="25" hasCustomPrompt="1"/>
          </p:nvPr>
        </p:nvSpPr>
        <p:spPr>
          <a:xfrm>
            <a:off x="723899" y="3357798"/>
            <a:ext cx="6126605" cy="4059002"/>
          </a:xfrm>
          <a:prstGeom prst="rect">
            <a:avLst/>
          </a:prstGeom>
        </p:spPr>
        <p:txBody>
          <a:bodyPr lIns="0" tIns="180000" rIns="0" bIns="180000" numCol="1" spcCol="720000" anchor="t" anchorCtr="0">
            <a:normAutofit/>
          </a:bodyPr>
          <a:lstStyle>
            <a:lvl1pPr marL="0" indent="0" algn="l">
              <a:buNone/>
              <a:defRPr sz="3200" b="0" i="0" spc="-150" baseline="0">
                <a:solidFill>
                  <a:schemeClr val="tx2"/>
                </a:solidFill>
                <a:latin typeface="Open Sans Light" charset="0"/>
                <a:ea typeface="Open Sans Light" charset="0"/>
                <a:cs typeface="Open Sans Light"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a:t>
            </a:r>
            <a:r>
              <a:rPr lang="en-US" dirty="0" err="1"/>
              <a:t>Aenean</a:t>
            </a:r>
            <a:r>
              <a:rPr lang="en-US" dirty="0"/>
              <a:t> </a:t>
            </a:r>
            <a:r>
              <a:rPr lang="en-US" dirty="0" err="1"/>
              <a:t>commodo</a:t>
            </a:r>
            <a:r>
              <a:rPr lang="en-US" dirty="0"/>
              <a:t> ligula </a:t>
            </a:r>
            <a:r>
              <a:rPr lang="en-US" dirty="0" err="1"/>
              <a:t>eget</a:t>
            </a:r>
            <a:r>
              <a:rPr lang="en-US" dirty="0"/>
              <a:t> dolor. </a:t>
            </a:r>
          </a:p>
        </p:txBody>
      </p:sp>
      <p:pic>
        <p:nvPicPr>
          <p:cNvPr id="19" name="Picture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flipV="1">
            <a:off x="13821973" y="-500296"/>
            <a:ext cx="1933731" cy="2934324"/>
          </a:xfrm>
          <a:prstGeom prst="rect">
            <a:avLst/>
          </a:prstGeom>
        </p:spPr>
      </p:pic>
      <p:sp>
        <p:nvSpPr>
          <p:cNvPr id="10" name="Rounded Rectangle 9"/>
          <p:cNvSpPr/>
          <p:nvPr userDrawn="1"/>
        </p:nvSpPr>
        <p:spPr>
          <a:xfrm>
            <a:off x="8921831" y="6031940"/>
            <a:ext cx="8968799" cy="1616977"/>
          </a:xfrm>
          <a:prstGeom prst="roundRect">
            <a:avLst>
              <a:gd name="adj" fmla="val 50000"/>
            </a:avLst>
          </a:prstGeom>
          <a:solidFill>
            <a:schemeClr val="accent3"/>
          </a:solidFill>
          <a:ln w="3175" cap="flat">
            <a:noFill/>
            <a:miter lim="400000"/>
          </a:ln>
          <a:effectLst>
            <a:outerShdw blurRad="25400" dist="127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spAutoFit/>
          </a:bodyPr>
          <a:lstStyle/>
          <a:p>
            <a:pPr marL="0" marR="0" indent="0" algn="ctr" defTabSz="547687" rtl="0" fontAlgn="auto" latinLnBrk="0" hangingPunct="0">
              <a:lnSpc>
                <a:spcPct val="100000"/>
              </a:lnSpc>
              <a:spcBef>
                <a:spcPts val="0"/>
              </a:spcBef>
              <a:spcAft>
                <a:spcPts val="0"/>
              </a:spcAft>
              <a:buClrTx/>
              <a:buSzTx/>
              <a:buFontTx/>
              <a:buNone/>
              <a:tabLst/>
            </a:pPr>
            <a:endParaRPr kumimoji="0" lang="en-US" sz="2200" b="0" i="0" u="none" strike="noStrike" cap="none" spc="0" normalizeH="0" baseline="0">
              <a:ln>
                <a:noFill/>
              </a:ln>
              <a:solidFill>
                <a:srgbClr val="FFFFFF"/>
              </a:solidFill>
              <a:effectLst/>
              <a:uFillTx/>
              <a:latin typeface="+mn-lt"/>
              <a:ea typeface="+mn-ea"/>
              <a:cs typeface="+mn-cs"/>
              <a:sym typeface="Helvetica Light"/>
            </a:endParaRPr>
          </a:p>
        </p:txBody>
      </p:sp>
      <p:sp>
        <p:nvSpPr>
          <p:cNvPr id="11" name="Text Placeholder 15"/>
          <p:cNvSpPr>
            <a:spLocks noGrp="1"/>
          </p:cNvSpPr>
          <p:nvPr>
            <p:ph type="body" sz="quarter" idx="23" hasCustomPrompt="1"/>
          </p:nvPr>
        </p:nvSpPr>
        <p:spPr>
          <a:xfrm>
            <a:off x="9593704" y="6162363"/>
            <a:ext cx="6355830" cy="1250066"/>
          </a:xfrm>
          <a:prstGeom prst="rect">
            <a:avLst/>
          </a:prstGeom>
        </p:spPr>
        <p:txBody>
          <a:bodyPr lIns="0" tIns="0" rIns="0" bIns="0" anchor="ctr" anchorCtr="0">
            <a:normAutofit/>
          </a:bodyPr>
          <a:lstStyle>
            <a:lvl1pPr marL="0" indent="0">
              <a:lnSpc>
                <a:spcPct val="100000"/>
              </a:lnSpc>
              <a:buNone/>
              <a:defRPr sz="4400" b="1" i="1" spc="-300" baseline="0">
                <a:solidFill>
                  <a:schemeClr val="accent1"/>
                </a:solidFill>
                <a:latin typeface="Open Sans Semibold" charset="0"/>
                <a:ea typeface="Open Sans Semibold" charset="0"/>
                <a:cs typeface="Open Sans Semibold" charset="0"/>
              </a:defRPr>
            </a:lvl1pPr>
            <a:lvl2pPr marL="444489" indent="0">
              <a:buNone/>
              <a:defRPr sz="2400" b="0" i="0">
                <a:latin typeface="Open Sans" charset="0"/>
                <a:ea typeface="Open Sans" charset="0"/>
                <a:cs typeface="Open Sans" charset="0"/>
              </a:defRPr>
            </a:lvl2pPr>
            <a:lvl3pPr marL="888978" indent="0">
              <a:buNone/>
              <a:defRPr sz="2400" b="0" i="0">
                <a:latin typeface="Open Sans" charset="0"/>
                <a:ea typeface="Open Sans" charset="0"/>
                <a:cs typeface="Open Sans" charset="0"/>
              </a:defRPr>
            </a:lvl3pPr>
            <a:lvl4pPr marL="1333467" indent="0">
              <a:buNone/>
              <a:defRPr sz="2400" b="0" i="0">
                <a:latin typeface="Open Sans" charset="0"/>
                <a:ea typeface="Open Sans" charset="0"/>
                <a:cs typeface="Open Sans" charset="0"/>
              </a:defRPr>
            </a:lvl4pPr>
            <a:lvl5pPr marL="1777956" indent="0">
              <a:buNone/>
              <a:defRPr sz="2400" b="0" i="0">
                <a:latin typeface="Open Sans" charset="0"/>
                <a:ea typeface="Open Sans" charset="0"/>
                <a:cs typeface="Open Sans"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aenean</a:t>
            </a:r>
            <a:r>
              <a:rPr lang="en-US" dirty="0"/>
              <a:t> </a:t>
            </a:r>
            <a:r>
              <a:rPr lang="en-US" dirty="0" err="1"/>
              <a:t>commodo</a:t>
            </a:r>
            <a:r>
              <a:rPr lang="en-US" dirty="0"/>
              <a:t>.</a:t>
            </a:r>
          </a:p>
        </p:txBody>
      </p:sp>
      <p:pic>
        <p:nvPicPr>
          <p:cNvPr id="22" name="Picture 2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5400000">
            <a:off x="370390" y="-389238"/>
            <a:ext cx="1481559" cy="2222339"/>
          </a:xfrm>
          <a:prstGeom prst="rect">
            <a:avLst/>
          </a:prstGeom>
        </p:spPr>
      </p:pic>
      <p:pic>
        <p:nvPicPr>
          <p:cNvPr id="24" name="Picture 2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6200000">
            <a:off x="14404051" y="7292051"/>
            <a:ext cx="1481559" cy="2222339"/>
          </a:xfrm>
          <a:prstGeom prst="rect">
            <a:avLst/>
          </a:prstGeom>
        </p:spPr>
      </p:pic>
      <p:sp>
        <p:nvSpPr>
          <p:cNvPr id="26" name="Footer Placeholder 9"/>
          <p:cNvSpPr>
            <a:spLocks noGrp="1"/>
          </p:cNvSpPr>
          <p:nvPr>
            <p:ph type="ftr" sz="quarter" idx="18"/>
          </p:nvPr>
        </p:nvSpPr>
        <p:spPr>
          <a:xfrm>
            <a:off x="7246916" y="8551495"/>
            <a:ext cx="8290521" cy="376237"/>
          </a:xfrm>
        </p:spPr>
        <p:txBody>
          <a:bodyPr>
            <a:normAutofit/>
          </a:bodyPr>
          <a:lstStyle>
            <a:lvl1pPr algn="r">
              <a:defRPr sz="1400" b="0" i="0" spc="0">
                <a:solidFill>
                  <a:schemeClr val="bg2">
                    <a:lumMod val="50000"/>
                  </a:schemeClr>
                </a:solidFill>
                <a:latin typeface="Open Sans Light" charset="0"/>
                <a:ea typeface="Open Sans Light" charset="0"/>
                <a:cs typeface="Open Sans Light" charset="0"/>
              </a:defRPr>
            </a:lvl1pPr>
          </a:lstStyle>
          <a:p>
            <a:r>
              <a:rPr lang="en-US"/>
              <a:t>OpenAIRE @ EOSC | RDA  | Berlin | 23rd March 2018</a:t>
            </a:r>
          </a:p>
        </p:txBody>
      </p:sp>
      <p:sp>
        <p:nvSpPr>
          <p:cNvPr id="27" name="Slide Number Placeholder 2"/>
          <p:cNvSpPr>
            <a:spLocks noGrp="1"/>
          </p:cNvSpPr>
          <p:nvPr>
            <p:ph type="sldNum" sz="quarter" idx="4"/>
          </p:nvPr>
        </p:nvSpPr>
        <p:spPr>
          <a:xfrm>
            <a:off x="15571303" y="8551494"/>
            <a:ext cx="508000" cy="376237"/>
          </a:xfrm>
          <a:prstGeom prst="rect">
            <a:avLst/>
          </a:prstGeom>
        </p:spPr>
        <p:txBody>
          <a:bodyPr vert="horz" lIns="91440" tIns="45720" rIns="91440" bIns="45720" rtlCol="0" anchor="ctr"/>
          <a:lstStyle>
            <a:lvl1pPr algn="r">
              <a:defRPr sz="1600" b="0" i="0">
                <a:solidFill>
                  <a:schemeClr val="tx1">
                    <a:tint val="75000"/>
                  </a:schemeClr>
                </a:solidFill>
                <a:latin typeface="Open Sans Light" charset="0"/>
                <a:ea typeface="Open Sans Light" charset="0"/>
                <a:cs typeface="Open Sans Light" charset="0"/>
              </a:defRPr>
            </a:lvl1pPr>
          </a:lstStyle>
          <a:p>
            <a:fld id="{CA77D4BE-F539-D04A-8CB9-4B543B2D7FFD}" type="slidenum">
              <a:rPr lang="en-GB" smtClean="0"/>
              <a:pPr/>
              <a:t>‹N›</a:t>
            </a:fld>
            <a:endParaRPr lang="en-GB"/>
          </a:p>
        </p:txBody>
      </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11200" y="8203662"/>
            <a:ext cx="2076544" cy="741219"/>
          </a:xfrm>
          <a:prstGeom prst="rect">
            <a:avLst/>
          </a:prstGeom>
        </p:spPr>
      </p:pic>
      <p:pic>
        <p:nvPicPr>
          <p:cNvPr id="17" name="Picture 1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238757" y="8328801"/>
            <a:ext cx="829564" cy="576000"/>
          </a:xfrm>
          <a:prstGeom prst="rect">
            <a:avLst/>
          </a:prstGeom>
        </p:spPr>
      </p:pic>
    </p:spTree>
    <p:extLst>
      <p:ext uri="{BB962C8B-B14F-4D97-AF65-F5344CB8AC3E}">
        <p14:creationId xmlns:p14="http://schemas.microsoft.com/office/powerpoint/2010/main" val="3848796491"/>
      </p:ext>
    </p:extLst>
  </p:cSld>
  <p:clrMapOvr>
    <a:masterClrMapping/>
  </p:clrMapOvr>
  <p:transition spd="med"/>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6256000" cy="9149552"/>
          </a:xfrm>
          <a:prstGeom prst="rect">
            <a:avLst/>
          </a:prstGeom>
        </p:spPr>
      </p:pic>
      <p:sp>
        <p:nvSpPr>
          <p:cNvPr id="4" name="TextBox 3"/>
          <p:cNvSpPr txBox="1"/>
          <p:nvPr userDrawn="1"/>
        </p:nvSpPr>
        <p:spPr>
          <a:xfrm>
            <a:off x="3327400" y="2766348"/>
            <a:ext cx="9689458" cy="3503933"/>
          </a:xfrm>
          <a:prstGeom prst="rect">
            <a:avLst/>
          </a:prstGeom>
          <a:noFill/>
          <a:ln w="3175"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7625" tIns="47625" rIns="47625" bIns="47625" numCol="1" spcCol="38100" rtlCol="0" anchor="ctr">
            <a:normAutofit/>
          </a:bodyPr>
          <a:lstStyle/>
          <a:p>
            <a:pPr marL="0" marR="0" indent="0" algn="ctr" defTabSz="547673" rtl="0" fontAlgn="auto" latinLnBrk="0" hangingPunct="0">
              <a:lnSpc>
                <a:spcPct val="100000"/>
              </a:lnSpc>
              <a:spcBef>
                <a:spcPts val="0"/>
              </a:spcBef>
              <a:spcAft>
                <a:spcPts val="0"/>
              </a:spcAft>
              <a:buClrTx/>
              <a:buSzTx/>
              <a:buFontTx/>
              <a:buNone/>
              <a:tabLst/>
            </a:pPr>
            <a:r>
              <a:rPr kumimoji="0" lang="en-US" sz="13000" b="1" i="0" u="none" strike="noStrike" cap="none" spc="-300" normalizeH="0" baseline="0">
                <a:ln>
                  <a:noFill/>
                </a:ln>
                <a:solidFill>
                  <a:srgbClr val="5AC3F0"/>
                </a:solidFill>
                <a:effectLst/>
                <a:uFillTx/>
                <a:latin typeface="Open Sans Semibold" charset="0"/>
                <a:ea typeface="Open Sans Semibold" charset="0"/>
                <a:cs typeface="Open Sans Semibold" charset="0"/>
                <a:sym typeface="Helvetica Light"/>
              </a:rPr>
              <a:t>Thank you!</a:t>
            </a:r>
          </a:p>
        </p:txBody>
      </p:sp>
      <p:sp>
        <p:nvSpPr>
          <p:cNvPr id="10" name="Text Placeholder 39"/>
          <p:cNvSpPr>
            <a:spLocks noGrp="1"/>
          </p:cNvSpPr>
          <p:nvPr>
            <p:ph type="body" sz="quarter" idx="16" hasCustomPrompt="1"/>
          </p:nvPr>
        </p:nvSpPr>
        <p:spPr>
          <a:xfrm>
            <a:off x="4176060" y="6130977"/>
            <a:ext cx="7901640" cy="521325"/>
          </a:xfrm>
          <a:prstGeom prst="rect">
            <a:avLst/>
          </a:prstGeom>
          <a:noFill/>
          <a:ln>
            <a:noFill/>
          </a:ln>
        </p:spPr>
        <p:txBody>
          <a:bodyPr vert="horz" wrap="square" lIns="0" tIns="0" rIns="0" bIns="0" anchor="b" anchorCtr="1">
            <a:noAutofit/>
          </a:bodyPr>
          <a:lstStyle>
            <a:lvl1pPr marL="0" indent="0" algn="r">
              <a:buNone/>
              <a:defRPr sz="4000" b="1" i="0" spc="-151">
                <a:solidFill>
                  <a:srgbClr val="2D3293"/>
                </a:solidFill>
                <a:latin typeface="Open Sans" charset="0"/>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Name Surname</a:t>
            </a:r>
          </a:p>
        </p:txBody>
      </p:sp>
      <p:sp>
        <p:nvSpPr>
          <p:cNvPr id="11" name="Text Placeholder 39"/>
          <p:cNvSpPr>
            <a:spLocks noGrp="1"/>
          </p:cNvSpPr>
          <p:nvPr>
            <p:ph type="body" sz="quarter" idx="17" hasCustomPrompt="1"/>
          </p:nvPr>
        </p:nvSpPr>
        <p:spPr>
          <a:xfrm>
            <a:off x="4176060" y="6652302"/>
            <a:ext cx="7901640" cy="1517337"/>
          </a:xfrm>
          <a:prstGeom prst="rect">
            <a:avLst/>
          </a:prstGeom>
          <a:noFill/>
          <a:ln>
            <a:noFill/>
          </a:ln>
        </p:spPr>
        <p:txBody>
          <a:bodyPr vert="horz" wrap="square" lIns="0" tIns="108000" rIns="0" bIns="0" anchor="t" anchorCtr="1">
            <a:normAutofit/>
          </a:bodyPr>
          <a:lstStyle>
            <a:lvl1pPr marL="0" indent="0" algn="ctr">
              <a:buNone/>
              <a:defRPr sz="3200" b="0" i="0" spc="-150">
                <a:solidFill>
                  <a:schemeClr val="accent2"/>
                </a:solidFill>
                <a:latin typeface="Open Sans" charset="0"/>
                <a:ea typeface="Open Sans" charset="0"/>
                <a:cs typeface="Open Sans" charset="0"/>
              </a:defRPr>
            </a:lvl1pPr>
            <a:lvl2pPr marL="444489" indent="0" algn="l">
              <a:buFont typeface="Arial" charset="0"/>
              <a:buNone/>
              <a:defRPr sz="1800" b="1" i="0">
                <a:solidFill>
                  <a:srgbClr val="2D3293"/>
                </a:solidFill>
                <a:latin typeface="Open Sans" charset="0"/>
                <a:ea typeface="Open Sans" charset="0"/>
                <a:cs typeface="Open Sans" charset="0"/>
              </a:defRPr>
            </a:lvl2pPr>
          </a:lstStyle>
          <a:p>
            <a:pPr lvl="0"/>
            <a:r>
              <a:rPr lang="en-US" dirty="0"/>
              <a:t>Contact Information</a:t>
            </a: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712098" y="8371595"/>
            <a:ext cx="829564" cy="576000"/>
          </a:xfrm>
          <a:prstGeom prst="rect">
            <a:avLst/>
          </a:prstGeom>
        </p:spPr>
      </p:pic>
    </p:spTree>
    <p:extLst>
      <p:ext uri="{BB962C8B-B14F-4D97-AF65-F5344CB8AC3E}">
        <p14:creationId xmlns:p14="http://schemas.microsoft.com/office/powerpoint/2010/main" val="1236230450"/>
      </p:ext>
    </p:extLst>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pic>
        <p:nvPicPr>
          <p:cNvPr id="3" name="Picture 23"/>
          <p:cNvPicPr>
            <a:picLocks noChangeAspect="1"/>
          </p:cNvPicPr>
          <p:nvPr userDrawn="1"/>
        </p:nvPicPr>
        <p:blipFill rotWithShape="1">
          <a:blip r:embed="rId2" cstate="email">
            <a:extLst>
              <a:ext uri="{28A0092B-C50C-407E-A947-70E740481C1C}">
                <a14:useLocalDpi xmlns:a14="http://schemas.microsoft.com/office/drawing/2010/main" val="0"/>
              </a:ext>
            </a:extLst>
          </a:blip>
          <a:srcRect l="44365"/>
          <a:stretch/>
        </p:blipFill>
        <p:spPr bwMode="auto">
          <a:xfrm>
            <a:off x="1287909" y="8172401"/>
            <a:ext cx="1173774" cy="1187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5"/>
          <p:cNvPicPr>
            <a:picLocks noChangeAspect="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216027" y="755658"/>
            <a:ext cx="1584325" cy="1236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3015436" y="323537"/>
            <a:ext cx="11953328" cy="1766887"/>
          </a:xfrm>
          <a:prstGeom prst="rect">
            <a:avLst/>
          </a:prstGeom>
        </p:spPr>
        <p:txBody>
          <a:bodyPr lIns="81648" tIns="40825" rIns="81648" bIns="40825" anchor="b">
            <a:normAutofit/>
          </a:bodyPr>
          <a:lstStyle>
            <a:lvl1pPr algn="l">
              <a:defRPr sz="8099" b="0">
                <a:solidFill>
                  <a:srgbClr val="28288C"/>
                </a:solidFill>
                <a:latin typeface="Calibri" panose="020F0502020204030204" pitchFamily="34" charset="0"/>
                <a:cs typeface="Calibri" panose="020F0502020204030204" pitchFamily="34" charset="0"/>
              </a:defRPr>
            </a:lvl1pPr>
          </a:lstStyle>
          <a:p>
            <a:r>
              <a:rPr lang="en-US" dirty="0"/>
              <a:t>Click to edit Master title style</a:t>
            </a:r>
            <a:endParaRPr lang="el-GR" dirty="0"/>
          </a:p>
        </p:txBody>
      </p:sp>
      <p:sp>
        <p:nvSpPr>
          <p:cNvPr id="5" name="Footer Placeholder 4"/>
          <p:cNvSpPr>
            <a:spLocks noGrp="1"/>
          </p:cNvSpPr>
          <p:nvPr>
            <p:ph type="ftr" sz="quarter" idx="10"/>
          </p:nvPr>
        </p:nvSpPr>
        <p:spPr/>
        <p:txBody>
          <a:bodyPr/>
          <a:lstStyle>
            <a:lvl1pPr>
              <a:defRPr sz="1600"/>
            </a:lvl1pPr>
          </a:lstStyle>
          <a:p>
            <a:r>
              <a:rPr lang="en-GB">
                <a:cs typeface="PF Paperback Light" charset="0"/>
              </a:rPr>
              <a:t>OpenAIRE @ EOSC | RDA  | Berlin | 23rd March 2018</a:t>
            </a:r>
          </a:p>
        </p:txBody>
      </p:sp>
      <p:sp>
        <p:nvSpPr>
          <p:cNvPr id="6" name="Slide Number Placeholder 5"/>
          <p:cNvSpPr>
            <a:spLocks noGrp="1"/>
          </p:cNvSpPr>
          <p:nvPr>
            <p:ph type="sldNum" sz="quarter" idx="11"/>
          </p:nvPr>
        </p:nvSpPr>
        <p:spPr/>
        <p:txBody>
          <a:bodyPr/>
          <a:lstStyle>
            <a:lvl1pPr>
              <a:defRPr/>
            </a:lvl1pPr>
          </a:lstStyle>
          <a:p>
            <a:pPr>
              <a:defRPr/>
            </a:pPr>
            <a:fld id="{848A24DD-5EB0-604F-AAB4-280A82317199}" type="slidenum">
              <a:rPr lang="en-GB"/>
              <a:pPr>
                <a:defRPr/>
              </a:pPr>
              <a:t>‹N›</a:t>
            </a:fld>
            <a:endParaRPr lang="en-GB"/>
          </a:p>
        </p:txBody>
      </p:sp>
    </p:spTree>
    <p:extLst>
      <p:ext uri="{BB962C8B-B14F-4D97-AF65-F5344CB8AC3E}">
        <p14:creationId xmlns:p14="http://schemas.microsoft.com/office/powerpoint/2010/main" val="3361837049"/>
      </p:ext>
    </p:extLst>
  </p:cSld>
  <p:clrMapOvr>
    <a:masterClrMapping/>
  </p:clrMapOvr>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64.xml"/><Relationship Id="rId18" Type="http://schemas.openxmlformats.org/officeDocument/2006/relationships/slideLayout" Target="../slideLayouts/slideLayout69.xml"/><Relationship Id="rId26" Type="http://schemas.openxmlformats.org/officeDocument/2006/relationships/slideLayout" Target="../slideLayouts/slideLayout77.xml"/><Relationship Id="rId39" Type="http://schemas.openxmlformats.org/officeDocument/2006/relationships/slideLayout" Target="../slideLayouts/slideLayout90.xml"/><Relationship Id="rId21" Type="http://schemas.openxmlformats.org/officeDocument/2006/relationships/slideLayout" Target="../slideLayouts/slideLayout72.xml"/><Relationship Id="rId34" Type="http://schemas.openxmlformats.org/officeDocument/2006/relationships/slideLayout" Target="../slideLayouts/slideLayout85.xml"/><Relationship Id="rId42" Type="http://schemas.openxmlformats.org/officeDocument/2006/relationships/slideLayout" Target="../slideLayouts/slideLayout93.xml"/><Relationship Id="rId47" Type="http://schemas.openxmlformats.org/officeDocument/2006/relationships/slideLayout" Target="../slideLayouts/slideLayout98.xml"/><Relationship Id="rId50" Type="http://schemas.openxmlformats.org/officeDocument/2006/relationships/slideLayout" Target="../slideLayouts/slideLayout101.xml"/><Relationship Id="rId55" Type="http://schemas.openxmlformats.org/officeDocument/2006/relationships/slideLayout" Target="../slideLayouts/slideLayout106.xml"/><Relationship Id="rId7" Type="http://schemas.openxmlformats.org/officeDocument/2006/relationships/slideLayout" Target="../slideLayouts/slideLayout58.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29" Type="http://schemas.openxmlformats.org/officeDocument/2006/relationships/slideLayout" Target="../slideLayouts/slideLayout80.xml"/><Relationship Id="rId11" Type="http://schemas.openxmlformats.org/officeDocument/2006/relationships/slideLayout" Target="../slideLayouts/slideLayout62.xml"/><Relationship Id="rId24" Type="http://schemas.openxmlformats.org/officeDocument/2006/relationships/slideLayout" Target="../slideLayouts/slideLayout75.xml"/><Relationship Id="rId32" Type="http://schemas.openxmlformats.org/officeDocument/2006/relationships/slideLayout" Target="../slideLayouts/slideLayout83.xml"/><Relationship Id="rId37" Type="http://schemas.openxmlformats.org/officeDocument/2006/relationships/slideLayout" Target="../slideLayouts/slideLayout88.xml"/><Relationship Id="rId40" Type="http://schemas.openxmlformats.org/officeDocument/2006/relationships/slideLayout" Target="../slideLayouts/slideLayout91.xml"/><Relationship Id="rId45" Type="http://schemas.openxmlformats.org/officeDocument/2006/relationships/slideLayout" Target="../slideLayouts/slideLayout96.xml"/><Relationship Id="rId53" Type="http://schemas.openxmlformats.org/officeDocument/2006/relationships/slideLayout" Target="../slideLayouts/slideLayout104.xml"/><Relationship Id="rId58" Type="http://schemas.openxmlformats.org/officeDocument/2006/relationships/theme" Target="../theme/theme2.xml"/><Relationship Id="rId5" Type="http://schemas.openxmlformats.org/officeDocument/2006/relationships/slideLayout" Target="../slideLayouts/slideLayout56.xml"/><Relationship Id="rId61" Type="http://schemas.openxmlformats.org/officeDocument/2006/relationships/image" Target="../media/image41.png"/><Relationship Id="rId19" Type="http://schemas.openxmlformats.org/officeDocument/2006/relationships/slideLayout" Target="../slideLayouts/slideLayout70.xml"/><Relationship Id="rId14" Type="http://schemas.openxmlformats.org/officeDocument/2006/relationships/slideLayout" Target="../slideLayouts/slideLayout65.xml"/><Relationship Id="rId22" Type="http://schemas.openxmlformats.org/officeDocument/2006/relationships/slideLayout" Target="../slideLayouts/slideLayout73.xml"/><Relationship Id="rId27" Type="http://schemas.openxmlformats.org/officeDocument/2006/relationships/slideLayout" Target="../slideLayouts/slideLayout78.xml"/><Relationship Id="rId30" Type="http://schemas.openxmlformats.org/officeDocument/2006/relationships/slideLayout" Target="../slideLayouts/slideLayout81.xml"/><Relationship Id="rId35" Type="http://schemas.openxmlformats.org/officeDocument/2006/relationships/slideLayout" Target="../slideLayouts/slideLayout86.xml"/><Relationship Id="rId43" Type="http://schemas.openxmlformats.org/officeDocument/2006/relationships/slideLayout" Target="../slideLayouts/slideLayout94.xml"/><Relationship Id="rId48" Type="http://schemas.openxmlformats.org/officeDocument/2006/relationships/slideLayout" Target="../slideLayouts/slideLayout99.xml"/><Relationship Id="rId56" Type="http://schemas.openxmlformats.org/officeDocument/2006/relationships/slideLayout" Target="../slideLayouts/slideLayout107.xml"/><Relationship Id="rId8" Type="http://schemas.openxmlformats.org/officeDocument/2006/relationships/slideLayout" Target="../slideLayouts/slideLayout59.xml"/><Relationship Id="rId51" Type="http://schemas.openxmlformats.org/officeDocument/2006/relationships/slideLayout" Target="../slideLayouts/slideLayout102.xml"/><Relationship Id="rId3" Type="http://schemas.openxmlformats.org/officeDocument/2006/relationships/slideLayout" Target="../slideLayouts/slideLayout54.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5" Type="http://schemas.openxmlformats.org/officeDocument/2006/relationships/slideLayout" Target="../slideLayouts/slideLayout76.xml"/><Relationship Id="rId33" Type="http://schemas.openxmlformats.org/officeDocument/2006/relationships/slideLayout" Target="../slideLayouts/slideLayout84.xml"/><Relationship Id="rId38" Type="http://schemas.openxmlformats.org/officeDocument/2006/relationships/slideLayout" Target="../slideLayouts/slideLayout89.xml"/><Relationship Id="rId46" Type="http://schemas.openxmlformats.org/officeDocument/2006/relationships/slideLayout" Target="../slideLayouts/slideLayout97.xml"/><Relationship Id="rId59" Type="http://schemas.openxmlformats.org/officeDocument/2006/relationships/image" Target="../media/image39.png"/><Relationship Id="rId20" Type="http://schemas.openxmlformats.org/officeDocument/2006/relationships/slideLayout" Target="../slideLayouts/slideLayout71.xml"/><Relationship Id="rId41" Type="http://schemas.openxmlformats.org/officeDocument/2006/relationships/slideLayout" Target="../slideLayouts/slideLayout92.xml"/><Relationship Id="rId54" Type="http://schemas.openxmlformats.org/officeDocument/2006/relationships/slideLayout" Target="../slideLayouts/slideLayout105.xml"/><Relationship Id="rId1" Type="http://schemas.openxmlformats.org/officeDocument/2006/relationships/slideLayout" Target="../slideLayouts/slideLayout52.xml"/><Relationship Id="rId6" Type="http://schemas.openxmlformats.org/officeDocument/2006/relationships/slideLayout" Target="../slideLayouts/slideLayout57.xml"/><Relationship Id="rId15" Type="http://schemas.openxmlformats.org/officeDocument/2006/relationships/slideLayout" Target="../slideLayouts/slideLayout66.xml"/><Relationship Id="rId23" Type="http://schemas.openxmlformats.org/officeDocument/2006/relationships/slideLayout" Target="../slideLayouts/slideLayout74.xml"/><Relationship Id="rId28" Type="http://schemas.openxmlformats.org/officeDocument/2006/relationships/slideLayout" Target="../slideLayouts/slideLayout79.xml"/><Relationship Id="rId36" Type="http://schemas.openxmlformats.org/officeDocument/2006/relationships/slideLayout" Target="../slideLayouts/slideLayout87.xml"/><Relationship Id="rId49" Type="http://schemas.openxmlformats.org/officeDocument/2006/relationships/slideLayout" Target="../slideLayouts/slideLayout100.xml"/><Relationship Id="rId57" Type="http://schemas.openxmlformats.org/officeDocument/2006/relationships/slideLayout" Target="../slideLayouts/slideLayout108.xml"/><Relationship Id="rId10" Type="http://schemas.openxmlformats.org/officeDocument/2006/relationships/slideLayout" Target="../slideLayouts/slideLayout61.xml"/><Relationship Id="rId31" Type="http://schemas.openxmlformats.org/officeDocument/2006/relationships/slideLayout" Target="../slideLayouts/slideLayout82.xml"/><Relationship Id="rId44" Type="http://schemas.openxmlformats.org/officeDocument/2006/relationships/slideLayout" Target="../slideLayouts/slideLayout95.xml"/><Relationship Id="rId52" Type="http://schemas.openxmlformats.org/officeDocument/2006/relationships/slideLayout" Target="../slideLayouts/slideLayout103.xml"/><Relationship Id="rId60" Type="http://schemas.openxmlformats.org/officeDocument/2006/relationships/image" Target="../media/image40.png"/><Relationship Id="rId4" Type="http://schemas.openxmlformats.org/officeDocument/2006/relationships/slideLayout" Target="../slideLayouts/slideLayout55.xml"/><Relationship Id="rId9" Type="http://schemas.openxmlformats.org/officeDocument/2006/relationships/slideLayout" Target="../slideLayouts/slideLayout6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sp>
        <p:nvSpPr>
          <p:cNvPr id="6" name="Google Shape;6;p95"/>
          <p:cNvSpPr txBox="1">
            <a:spLocks noGrp="1"/>
          </p:cNvSpPr>
          <p:nvPr>
            <p:ph type="ftr" idx="11"/>
          </p:nvPr>
        </p:nvSpPr>
        <p:spPr>
          <a:xfrm>
            <a:off x="4250265" y="8468518"/>
            <a:ext cx="8517467" cy="376237"/>
          </a:xfrm>
          <a:prstGeom prst="rect">
            <a:avLst/>
          </a:prstGeom>
          <a:noFill/>
          <a:ln>
            <a:noFill/>
          </a:ln>
        </p:spPr>
        <p:txBody>
          <a:bodyPr spcFirstLastPara="1" wrap="square" lIns="0" tIns="0" rIns="0" bIns="0" anchor="ctr" anchorCtr="0">
            <a:normAutofit/>
          </a:bodyPr>
          <a:lstStyle>
            <a:lvl1pPr marR="0" lvl="0" algn="ctr" rtl="0">
              <a:lnSpc>
                <a:spcPct val="100000"/>
              </a:lnSpc>
              <a:spcBef>
                <a:spcPts val="0"/>
              </a:spcBef>
              <a:spcAft>
                <a:spcPts val="0"/>
              </a:spcAft>
              <a:buClr>
                <a:srgbClr val="6A6A6A"/>
              </a:buClr>
              <a:buSzPts val="1000"/>
              <a:buFont typeface="Helvetica Neue"/>
              <a:buNone/>
              <a:defRPr sz="1000" b="0" i="0" u="none" strike="noStrike" cap="none">
                <a:solidFill>
                  <a:srgbClr val="6A6A6A"/>
                </a:solidFill>
                <a:latin typeface="Helvetica Neue"/>
                <a:ea typeface="Helvetica Neue"/>
                <a:cs typeface="Helvetica Neue"/>
                <a:sym typeface="Helvetica Neue"/>
              </a:defRPr>
            </a:lvl1pPr>
            <a:lvl2pPr marR="0" lvl="1" algn="ctr" rtl="0">
              <a:lnSpc>
                <a:spcPct val="100000"/>
              </a:lnSpc>
              <a:spcBef>
                <a:spcPts val="0"/>
              </a:spcBef>
              <a:spcAft>
                <a:spcPts val="0"/>
              </a:spcAft>
              <a:buClr>
                <a:srgbClr val="000000"/>
              </a:buClr>
              <a:buSzPts val="3200"/>
              <a:buFont typeface="Helvetica Neue Light"/>
              <a:buNone/>
              <a:defRPr sz="3200" b="0" i="0" u="none" strike="noStrike" cap="none">
                <a:solidFill>
                  <a:srgbClr val="000000"/>
                </a:solidFill>
                <a:latin typeface="Helvetica Neue Light"/>
                <a:ea typeface="Helvetica Neue Light"/>
                <a:cs typeface="Helvetica Neue Light"/>
                <a:sym typeface="Helvetica Neue Light"/>
              </a:defRPr>
            </a:lvl2pPr>
            <a:lvl3pPr marR="0" lvl="2" algn="ctr" rtl="0">
              <a:lnSpc>
                <a:spcPct val="100000"/>
              </a:lnSpc>
              <a:spcBef>
                <a:spcPts val="0"/>
              </a:spcBef>
              <a:spcAft>
                <a:spcPts val="0"/>
              </a:spcAft>
              <a:buClr>
                <a:srgbClr val="000000"/>
              </a:buClr>
              <a:buSzPts val="3200"/>
              <a:buFont typeface="Helvetica Neue Light"/>
              <a:buNone/>
              <a:defRPr sz="3200" b="0" i="0" u="none" strike="noStrike" cap="none">
                <a:solidFill>
                  <a:srgbClr val="000000"/>
                </a:solidFill>
                <a:latin typeface="Helvetica Neue Light"/>
                <a:ea typeface="Helvetica Neue Light"/>
                <a:cs typeface="Helvetica Neue Light"/>
                <a:sym typeface="Helvetica Neue Light"/>
              </a:defRPr>
            </a:lvl3pPr>
            <a:lvl4pPr marR="0" lvl="3" algn="ctr" rtl="0">
              <a:lnSpc>
                <a:spcPct val="100000"/>
              </a:lnSpc>
              <a:spcBef>
                <a:spcPts val="0"/>
              </a:spcBef>
              <a:spcAft>
                <a:spcPts val="0"/>
              </a:spcAft>
              <a:buClr>
                <a:srgbClr val="000000"/>
              </a:buClr>
              <a:buSzPts val="3200"/>
              <a:buFont typeface="Helvetica Neue Light"/>
              <a:buNone/>
              <a:defRPr sz="3200" b="0" i="0" u="none" strike="noStrike" cap="none">
                <a:solidFill>
                  <a:srgbClr val="000000"/>
                </a:solidFill>
                <a:latin typeface="Helvetica Neue Light"/>
                <a:ea typeface="Helvetica Neue Light"/>
                <a:cs typeface="Helvetica Neue Light"/>
                <a:sym typeface="Helvetica Neue Light"/>
              </a:defRPr>
            </a:lvl4pPr>
            <a:lvl5pPr marR="0" lvl="4" algn="ctr" rtl="0">
              <a:lnSpc>
                <a:spcPct val="100000"/>
              </a:lnSpc>
              <a:spcBef>
                <a:spcPts val="0"/>
              </a:spcBef>
              <a:spcAft>
                <a:spcPts val="0"/>
              </a:spcAft>
              <a:buClr>
                <a:srgbClr val="000000"/>
              </a:buClr>
              <a:buSzPts val="3200"/>
              <a:buFont typeface="Helvetica Neue Light"/>
              <a:buNone/>
              <a:defRPr sz="3200" b="0" i="0" u="none" strike="noStrike" cap="none">
                <a:solidFill>
                  <a:srgbClr val="000000"/>
                </a:solidFill>
                <a:latin typeface="Helvetica Neue Light"/>
                <a:ea typeface="Helvetica Neue Light"/>
                <a:cs typeface="Helvetica Neue Light"/>
                <a:sym typeface="Helvetica Neue Light"/>
              </a:defRPr>
            </a:lvl5pPr>
            <a:lvl6pPr marR="0" lvl="5" algn="ctr" rtl="0">
              <a:lnSpc>
                <a:spcPct val="100000"/>
              </a:lnSpc>
              <a:spcBef>
                <a:spcPts val="0"/>
              </a:spcBef>
              <a:spcAft>
                <a:spcPts val="0"/>
              </a:spcAft>
              <a:buClr>
                <a:srgbClr val="000000"/>
              </a:buClr>
              <a:buSzPts val="3200"/>
              <a:buFont typeface="Helvetica Neue Light"/>
              <a:buNone/>
              <a:defRPr sz="3200" b="0" i="0" u="none" strike="noStrike" cap="none">
                <a:solidFill>
                  <a:srgbClr val="000000"/>
                </a:solidFill>
                <a:latin typeface="Helvetica Neue Light"/>
                <a:ea typeface="Helvetica Neue Light"/>
                <a:cs typeface="Helvetica Neue Light"/>
                <a:sym typeface="Helvetica Neue Light"/>
              </a:defRPr>
            </a:lvl6pPr>
            <a:lvl7pPr marR="0" lvl="6" algn="ctr" rtl="0">
              <a:lnSpc>
                <a:spcPct val="100000"/>
              </a:lnSpc>
              <a:spcBef>
                <a:spcPts val="0"/>
              </a:spcBef>
              <a:spcAft>
                <a:spcPts val="0"/>
              </a:spcAft>
              <a:buClr>
                <a:srgbClr val="000000"/>
              </a:buClr>
              <a:buSzPts val="3200"/>
              <a:buFont typeface="Helvetica Neue Light"/>
              <a:buNone/>
              <a:defRPr sz="3200" b="0" i="0" u="none" strike="noStrike" cap="none">
                <a:solidFill>
                  <a:srgbClr val="000000"/>
                </a:solidFill>
                <a:latin typeface="Helvetica Neue Light"/>
                <a:ea typeface="Helvetica Neue Light"/>
                <a:cs typeface="Helvetica Neue Light"/>
                <a:sym typeface="Helvetica Neue Light"/>
              </a:defRPr>
            </a:lvl7pPr>
            <a:lvl8pPr marR="0" lvl="7" algn="ctr" rtl="0">
              <a:lnSpc>
                <a:spcPct val="100000"/>
              </a:lnSpc>
              <a:spcBef>
                <a:spcPts val="0"/>
              </a:spcBef>
              <a:spcAft>
                <a:spcPts val="0"/>
              </a:spcAft>
              <a:buClr>
                <a:srgbClr val="000000"/>
              </a:buClr>
              <a:buSzPts val="3200"/>
              <a:buFont typeface="Helvetica Neue Light"/>
              <a:buNone/>
              <a:defRPr sz="3200" b="0" i="0" u="none" strike="noStrike" cap="none">
                <a:solidFill>
                  <a:srgbClr val="000000"/>
                </a:solidFill>
                <a:latin typeface="Helvetica Neue Light"/>
                <a:ea typeface="Helvetica Neue Light"/>
                <a:cs typeface="Helvetica Neue Light"/>
                <a:sym typeface="Helvetica Neue Light"/>
              </a:defRPr>
            </a:lvl8pPr>
            <a:lvl9pPr marR="0" lvl="8" algn="ctr" rtl="0">
              <a:lnSpc>
                <a:spcPct val="100000"/>
              </a:lnSpc>
              <a:spcBef>
                <a:spcPts val="0"/>
              </a:spcBef>
              <a:spcAft>
                <a:spcPts val="0"/>
              </a:spcAft>
              <a:buClr>
                <a:srgbClr val="000000"/>
              </a:buClr>
              <a:buSzPts val="3200"/>
              <a:buFont typeface="Helvetica Neue Light"/>
              <a:buNone/>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7" name="Google Shape;7;p95"/>
          <p:cNvSpPr txBox="1">
            <a:spLocks noGrp="1"/>
          </p:cNvSpPr>
          <p:nvPr>
            <p:ph type="sldNum" idx="12"/>
          </p:nvPr>
        </p:nvSpPr>
        <p:spPr>
          <a:xfrm>
            <a:off x="14630400" y="8386764"/>
            <a:ext cx="508000" cy="376237"/>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1pPr>
            <a:lvl2pPr marL="0" marR="0" lvl="1" indent="0" algn="r" rtl="0">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2pPr>
            <a:lvl3pPr marL="0" marR="0" lvl="2" indent="0" algn="r" rtl="0">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3pPr>
            <a:lvl4pPr marL="0" marR="0" lvl="3" indent="0" algn="r" rtl="0">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4pPr>
            <a:lvl5pPr marL="0" marR="0" lvl="4" indent="0" algn="r" rtl="0">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5pPr>
            <a:lvl6pPr marL="0" marR="0" lvl="5" indent="0" algn="r" rtl="0">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6pPr>
            <a:lvl7pPr marL="0" marR="0" lvl="6" indent="0" algn="r" rtl="0">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7pPr>
            <a:lvl8pPr marL="0" marR="0" lvl="7" indent="0" algn="r" rtl="0">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8pPr>
            <a:lvl9pPr marL="0" marR="0" lvl="8" indent="0" algn="r" rtl="0">
              <a:lnSpc>
                <a:spcPct val="100000"/>
              </a:lnSpc>
              <a:spcBef>
                <a:spcPts val="0"/>
              </a:spcBef>
              <a:spcAft>
                <a:spcPts val="0"/>
              </a:spcAft>
              <a:buClr>
                <a:srgbClr val="888888"/>
              </a:buClr>
              <a:buSzPts val="1400"/>
              <a:buFont typeface="Helvetica Neue"/>
              <a:buNone/>
              <a:defRPr sz="1400" b="0" i="0" u="none" strike="noStrike" cap="none">
                <a:solidFill>
                  <a:srgbClr val="888888"/>
                </a:solidFill>
                <a:latin typeface="Helvetica Neue"/>
                <a:ea typeface="Helvetica Neue"/>
                <a:cs typeface="Helvetica Neue"/>
                <a:sym typeface="Helvetica Neue"/>
              </a:defRPr>
            </a:lvl9pPr>
          </a:lstStyle>
          <a:p>
            <a:pPr marL="0" lvl="0" indent="0" algn="r" rtl="0">
              <a:spcBef>
                <a:spcPts val="0"/>
              </a:spcBef>
              <a:spcAft>
                <a:spcPts val="0"/>
              </a:spcAft>
              <a:buNone/>
            </a:pPr>
            <a:fld id="{00000000-1234-1234-1234-123412341234}" type="slidenum">
              <a:rPr lang="it-IT"/>
              <a:t>‹N›</a:t>
            </a:fld>
            <a:endParaRPr/>
          </a:p>
        </p:txBody>
      </p:sp>
      <p:sp>
        <p:nvSpPr>
          <p:cNvPr id="8" name="Google Shape;8;p95"/>
          <p:cNvSpPr txBox="1">
            <a:spLocks noGrp="1"/>
          </p:cNvSpPr>
          <p:nvPr>
            <p:ph type="title"/>
          </p:nvPr>
        </p:nvSpPr>
        <p:spPr>
          <a:xfrm>
            <a:off x="1117600" y="487363"/>
            <a:ext cx="14020801" cy="1766887"/>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rgbClr val="000000"/>
              </a:buClr>
              <a:buSzPts val="7400"/>
              <a:buFont typeface="Helvetica Neue"/>
              <a:buNone/>
              <a:defRPr sz="7400" b="0" i="0" u="none" strike="noStrike" cap="none">
                <a:solidFill>
                  <a:srgbClr val="000000"/>
                </a:solidFill>
                <a:latin typeface="Helvetica Neue"/>
                <a:ea typeface="Helvetica Neue"/>
                <a:cs typeface="Helvetica Neue"/>
                <a:sym typeface="Helvetica Neue"/>
              </a:defRPr>
            </a:lvl1pPr>
            <a:lvl2pPr marR="0" lvl="1" algn="ctr" rtl="0">
              <a:lnSpc>
                <a:spcPct val="100000"/>
              </a:lnSpc>
              <a:spcBef>
                <a:spcPts val="0"/>
              </a:spcBef>
              <a:spcAft>
                <a:spcPts val="0"/>
              </a:spcAft>
              <a:buClr>
                <a:srgbClr val="000000"/>
              </a:buClr>
              <a:buSzPts val="7400"/>
              <a:buFont typeface="Helvetica Neue Light"/>
              <a:buNone/>
              <a:defRPr sz="7400" b="0" i="0" u="none" strike="noStrike" cap="none">
                <a:solidFill>
                  <a:srgbClr val="000000"/>
                </a:solidFill>
                <a:latin typeface="Helvetica Neue Light"/>
                <a:ea typeface="Helvetica Neue Light"/>
                <a:cs typeface="Helvetica Neue Light"/>
                <a:sym typeface="Helvetica Neue Light"/>
              </a:defRPr>
            </a:lvl2pPr>
            <a:lvl3pPr marR="0" lvl="2" algn="ctr" rtl="0">
              <a:lnSpc>
                <a:spcPct val="100000"/>
              </a:lnSpc>
              <a:spcBef>
                <a:spcPts val="0"/>
              </a:spcBef>
              <a:spcAft>
                <a:spcPts val="0"/>
              </a:spcAft>
              <a:buClr>
                <a:srgbClr val="000000"/>
              </a:buClr>
              <a:buSzPts val="7400"/>
              <a:buFont typeface="Helvetica Neue Light"/>
              <a:buNone/>
              <a:defRPr sz="7400" b="0" i="0" u="none" strike="noStrike" cap="none">
                <a:solidFill>
                  <a:srgbClr val="000000"/>
                </a:solidFill>
                <a:latin typeface="Helvetica Neue Light"/>
                <a:ea typeface="Helvetica Neue Light"/>
                <a:cs typeface="Helvetica Neue Light"/>
                <a:sym typeface="Helvetica Neue Light"/>
              </a:defRPr>
            </a:lvl3pPr>
            <a:lvl4pPr marR="0" lvl="3" algn="ctr" rtl="0">
              <a:lnSpc>
                <a:spcPct val="100000"/>
              </a:lnSpc>
              <a:spcBef>
                <a:spcPts val="0"/>
              </a:spcBef>
              <a:spcAft>
                <a:spcPts val="0"/>
              </a:spcAft>
              <a:buClr>
                <a:srgbClr val="000000"/>
              </a:buClr>
              <a:buSzPts val="7400"/>
              <a:buFont typeface="Helvetica Neue Light"/>
              <a:buNone/>
              <a:defRPr sz="7400" b="0" i="0" u="none" strike="noStrike" cap="none">
                <a:solidFill>
                  <a:srgbClr val="000000"/>
                </a:solidFill>
                <a:latin typeface="Helvetica Neue Light"/>
                <a:ea typeface="Helvetica Neue Light"/>
                <a:cs typeface="Helvetica Neue Light"/>
                <a:sym typeface="Helvetica Neue Light"/>
              </a:defRPr>
            </a:lvl4pPr>
            <a:lvl5pPr marR="0" lvl="4" algn="ctr" rtl="0">
              <a:lnSpc>
                <a:spcPct val="100000"/>
              </a:lnSpc>
              <a:spcBef>
                <a:spcPts val="0"/>
              </a:spcBef>
              <a:spcAft>
                <a:spcPts val="0"/>
              </a:spcAft>
              <a:buClr>
                <a:srgbClr val="000000"/>
              </a:buClr>
              <a:buSzPts val="7400"/>
              <a:buFont typeface="Helvetica Neue Light"/>
              <a:buNone/>
              <a:defRPr sz="7400" b="0" i="0" u="none" strike="noStrike" cap="none">
                <a:solidFill>
                  <a:srgbClr val="000000"/>
                </a:solidFill>
                <a:latin typeface="Helvetica Neue Light"/>
                <a:ea typeface="Helvetica Neue Light"/>
                <a:cs typeface="Helvetica Neue Light"/>
                <a:sym typeface="Helvetica Neue Light"/>
              </a:defRPr>
            </a:lvl5pPr>
            <a:lvl6pPr marR="0" lvl="5" algn="ctr" rtl="0">
              <a:lnSpc>
                <a:spcPct val="100000"/>
              </a:lnSpc>
              <a:spcBef>
                <a:spcPts val="0"/>
              </a:spcBef>
              <a:spcAft>
                <a:spcPts val="0"/>
              </a:spcAft>
              <a:buClr>
                <a:srgbClr val="000000"/>
              </a:buClr>
              <a:buSzPts val="7400"/>
              <a:buFont typeface="Helvetica Neue Light"/>
              <a:buNone/>
              <a:defRPr sz="7400" b="0" i="0" u="none" strike="noStrike" cap="none">
                <a:solidFill>
                  <a:srgbClr val="000000"/>
                </a:solidFill>
                <a:latin typeface="Helvetica Neue Light"/>
                <a:ea typeface="Helvetica Neue Light"/>
                <a:cs typeface="Helvetica Neue Light"/>
                <a:sym typeface="Helvetica Neue Light"/>
              </a:defRPr>
            </a:lvl6pPr>
            <a:lvl7pPr marR="0" lvl="6" algn="ctr" rtl="0">
              <a:lnSpc>
                <a:spcPct val="100000"/>
              </a:lnSpc>
              <a:spcBef>
                <a:spcPts val="0"/>
              </a:spcBef>
              <a:spcAft>
                <a:spcPts val="0"/>
              </a:spcAft>
              <a:buClr>
                <a:srgbClr val="000000"/>
              </a:buClr>
              <a:buSzPts val="7400"/>
              <a:buFont typeface="Helvetica Neue Light"/>
              <a:buNone/>
              <a:defRPr sz="7400" b="0" i="0" u="none" strike="noStrike" cap="none">
                <a:solidFill>
                  <a:srgbClr val="000000"/>
                </a:solidFill>
                <a:latin typeface="Helvetica Neue Light"/>
                <a:ea typeface="Helvetica Neue Light"/>
                <a:cs typeface="Helvetica Neue Light"/>
                <a:sym typeface="Helvetica Neue Light"/>
              </a:defRPr>
            </a:lvl7pPr>
            <a:lvl8pPr marR="0" lvl="7" algn="ctr" rtl="0">
              <a:lnSpc>
                <a:spcPct val="100000"/>
              </a:lnSpc>
              <a:spcBef>
                <a:spcPts val="0"/>
              </a:spcBef>
              <a:spcAft>
                <a:spcPts val="0"/>
              </a:spcAft>
              <a:buClr>
                <a:srgbClr val="000000"/>
              </a:buClr>
              <a:buSzPts val="7400"/>
              <a:buFont typeface="Helvetica Neue Light"/>
              <a:buNone/>
              <a:defRPr sz="7400" b="0" i="0" u="none" strike="noStrike" cap="none">
                <a:solidFill>
                  <a:srgbClr val="000000"/>
                </a:solidFill>
                <a:latin typeface="Helvetica Neue Light"/>
                <a:ea typeface="Helvetica Neue Light"/>
                <a:cs typeface="Helvetica Neue Light"/>
                <a:sym typeface="Helvetica Neue Light"/>
              </a:defRPr>
            </a:lvl8pPr>
            <a:lvl9pPr marR="0" lvl="8" algn="ctr" rtl="0">
              <a:lnSpc>
                <a:spcPct val="100000"/>
              </a:lnSpc>
              <a:spcBef>
                <a:spcPts val="0"/>
              </a:spcBef>
              <a:spcAft>
                <a:spcPts val="0"/>
              </a:spcAft>
              <a:buClr>
                <a:srgbClr val="000000"/>
              </a:buClr>
              <a:buSzPts val="7400"/>
              <a:buFont typeface="Helvetica Neue Light"/>
              <a:buNone/>
              <a:defRPr sz="7400" b="0" i="0" u="none" strike="noStrike" cap="none">
                <a:solidFill>
                  <a:srgbClr val="000000"/>
                </a:solidFill>
                <a:latin typeface="Helvetica Neue Light"/>
                <a:ea typeface="Helvetica Neue Light"/>
                <a:cs typeface="Helvetica Neue Light"/>
                <a:sym typeface="Helvetica Neue Light"/>
              </a:defRPr>
            </a:lvl9pPr>
          </a:lstStyle>
          <a:p>
            <a:endParaRPr/>
          </a:p>
        </p:txBody>
      </p:sp>
      <p:sp>
        <p:nvSpPr>
          <p:cNvPr id="9" name="Google Shape;9;p95"/>
          <p:cNvSpPr txBox="1">
            <a:spLocks noGrp="1"/>
          </p:cNvSpPr>
          <p:nvPr>
            <p:ph type="body" idx="1"/>
          </p:nvPr>
        </p:nvSpPr>
        <p:spPr>
          <a:xfrm>
            <a:off x="1117600" y="2433638"/>
            <a:ext cx="14020801" cy="5802312"/>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1pPr>
            <a:lvl2pPr marL="914400" marR="0" lvl="1" indent="-38100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2pPr>
            <a:lvl3pPr marL="1371600" marR="0" lvl="2" indent="-38100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3pPr>
            <a:lvl4pPr marL="1828800" marR="0" lvl="3" indent="-38100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4pPr>
            <a:lvl5pPr marL="2286000" marR="0" lvl="4" indent="-381000" algn="l" rtl="0">
              <a:lnSpc>
                <a:spcPct val="100000"/>
              </a:lnSpc>
              <a:spcBef>
                <a:spcPts val="3900"/>
              </a:spcBef>
              <a:spcAft>
                <a:spcPts val="0"/>
              </a:spcAft>
              <a:buClr>
                <a:srgbClr val="000000"/>
              </a:buClr>
              <a:buSzPts val="2400"/>
              <a:buFont typeface="Helvetica Neue"/>
              <a:buChar char="•"/>
              <a:defRPr sz="3200" b="0" i="0" u="none" strike="noStrike" cap="none">
                <a:solidFill>
                  <a:srgbClr val="000000"/>
                </a:solidFill>
                <a:latin typeface="Helvetica Neue"/>
                <a:ea typeface="Helvetica Neue"/>
                <a:cs typeface="Helvetica Neue"/>
                <a:sym typeface="Helvetica Neue"/>
              </a:defRPr>
            </a:lvl5pPr>
            <a:lvl6pPr marL="2743200" marR="0" lvl="5" indent="-381000"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L="3200400" marR="0" lvl="6" indent="-381000"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L="3657600" marR="0" lvl="7" indent="-381000"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L="4114800" marR="0" lvl="8" indent="-381000" algn="l" rtl="0">
              <a:lnSpc>
                <a:spcPct val="100000"/>
              </a:lnSpc>
              <a:spcBef>
                <a:spcPts val="3900"/>
              </a:spcBef>
              <a:spcAft>
                <a:spcPts val="0"/>
              </a:spcAft>
              <a:buClr>
                <a:srgbClr val="000000"/>
              </a:buClr>
              <a:buSzPts val="240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endParaRPr/>
          </a:p>
        </p:txBody>
      </p:sp>
    </p:spTree>
  </p:cSld>
  <p:clrMap bg1="lt1" tx1="dk1" bg2="dk2" tx2="lt2" accent1="accent1" accent2="accent2" accent3="accent3" accent4="accent4" accent5="accent5" accent6="accent6" hlink="hlink" folHlink="folHlink"/>
  <p:sldLayoutIdLst>
    <p:sldLayoutId id="2147483654" r:id="rId1"/>
    <p:sldLayoutId id="2147483656" r:id="rId2"/>
    <p:sldLayoutId id="2147483657" r:id="rId3"/>
    <p:sldLayoutId id="2147483658" r:id="rId4"/>
    <p:sldLayoutId id="2147483659" r:id="rId5"/>
    <p:sldLayoutId id="2147483660" r:id="rId6"/>
    <p:sldLayoutId id="2147483661" r:id="rId7"/>
    <p:sldLayoutId id="2147483662" r:id="rId8"/>
    <p:sldLayoutId id="2147483664" r:id="rId9"/>
    <p:sldLayoutId id="2147483665" r:id="rId10"/>
    <p:sldLayoutId id="2147483666" r:id="rId11"/>
    <p:sldLayoutId id="2147483667" r:id="rId12"/>
    <p:sldLayoutId id="2147483668" r:id="rId13"/>
    <p:sldLayoutId id="2147483669" r:id="rId14"/>
    <p:sldLayoutId id="2147483670" r:id="rId15"/>
    <p:sldLayoutId id="2147483671" r:id="rId16"/>
    <p:sldLayoutId id="2147483672" r:id="rId17"/>
    <p:sldLayoutId id="2147483673" r:id="rId18"/>
    <p:sldLayoutId id="2147483674" r:id="rId19"/>
    <p:sldLayoutId id="2147483675"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 id="2147483686" r:id="rId30"/>
    <p:sldLayoutId id="2147483687" r:id="rId31"/>
    <p:sldLayoutId id="2147483688" r:id="rId32"/>
    <p:sldLayoutId id="2147483689" r:id="rId33"/>
    <p:sldLayoutId id="2147483690" r:id="rId34"/>
    <p:sldLayoutId id="2147483691" r:id="rId35"/>
    <p:sldLayoutId id="2147483692" r:id="rId36"/>
    <p:sldLayoutId id="2147483693" r:id="rId37"/>
    <p:sldLayoutId id="2147483694" r:id="rId38"/>
    <p:sldLayoutId id="2147483695" r:id="rId39"/>
    <p:sldLayoutId id="2147483696" r:id="rId40"/>
    <p:sldLayoutId id="2147483697" r:id="rId41"/>
    <p:sldLayoutId id="2147483698" r:id="rId42"/>
    <p:sldLayoutId id="2147483699" r:id="rId43"/>
    <p:sldLayoutId id="2147483700" r:id="rId44"/>
    <p:sldLayoutId id="2147483701" r:id="rId45"/>
    <p:sldLayoutId id="2147483702" r:id="rId46"/>
    <p:sldLayoutId id="2147483704" r:id="rId47"/>
    <p:sldLayoutId id="2147483705" r:id="rId48"/>
    <p:sldLayoutId id="2147483706" r:id="rId49"/>
    <p:sldLayoutId id="2147483707" r:id="rId50"/>
    <p:sldLayoutId id="2147483708" r:id="rId5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880">
          <p15:clr>
            <a:srgbClr val="F26B43"/>
          </p15:clr>
        </p15:guide>
        <p15:guide id="2" pos="5120">
          <p15:clr>
            <a:srgbClr val="F26B43"/>
          </p15:clr>
        </p15:guide>
        <p15:guide id="3" pos="448">
          <p15:clr>
            <a:srgbClr val="F26B43"/>
          </p15:clr>
        </p15:guide>
        <p15:guide id="4" pos="8567">
          <p15:clr>
            <a:srgbClr val="F26B43"/>
          </p15:clr>
        </p15:guide>
        <p15:guide id="5" orient="horz" pos="499">
          <p15:clr>
            <a:srgbClr val="F26B43"/>
          </p15:clr>
        </p15:guide>
        <p15:guide id="6" orient="horz" pos="467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Footer Placeholder 6"/>
          <p:cNvSpPr>
            <a:spLocks noGrp="1"/>
          </p:cNvSpPr>
          <p:nvPr>
            <p:ph type="ftr" sz="quarter" idx="3"/>
          </p:nvPr>
        </p:nvSpPr>
        <p:spPr>
          <a:xfrm>
            <a:off x="4250265" y="8468518"/>
            <a:ext cx="8517467" cy="376237"/>
          </a:xfrm>
          <a:prstGeom prst="rect">
            <a:avLst/>
          </a:prstGeom>
        </p:spPr>
        <p:txBody>
          <a:bodyPr vert="horz" lIns="0" tIns="0" rIns="0" bIns="0" rtlCol="0" anchor="ctr">
            <a:normAutofit/>
          </a:bodyPr>
          <a:lstStyle>
            <a:lvl1pPr algn="ctr">
              <a:defRPr sz="1000" b="0" i="0" spc="-80" baseline="0">
                <a:solidFill>
                  <a:schemeClr val="bg2">
                    <a:lumMod val="50000"/>
                  </a:schemeClr>
                </a:solidFill>
                <a:latin typeface="Helvetica" charset="0"/>
                <a:ea typeface="Helvetica" charset="0"/>
                <a:cs typeface="Helvetica" charset="0"/>
              </a:defRPr>
            </a:lvl1pPr>
          </a:lstStyle>
          <a:p>
            <a:r>
              <a:rPr lang="it-IT" dirty="0"/>
              <a:t>Università di Pisa, Corso di didattica trasversale (LABCD5) “Curare e conservare il dato per la ricerca” – 18 </a:t>
            </a:r>
            <a:r>
              <a:rPr lang="it-IT" dirty="0" err="1"/>
              <a:t>Dic</a:t>
            </a:r>
            <a:r>
              <a:rPr lang="it-IT" dirty="0"/>
              <a:t> 2018 </a:t>
            </a:r>
            <a:endParaRPr lang="en-US" dirty="0"/>
          </a:p>
        </p:txBody>
      </p:sp>
      <p:sp>
        <p:nvSpPr>
          <p:cNvPr id="3" name="Slide Number Placeholder 2"/>
          <p:cNvSpPr>
            <a:spLocks noGrp="1"/>
          </p:cNvSpPr>
          <p:nvPr>
            <p:ph type="sldNum" sz="quarter" idx="4"/>
          </p:nvPr>
        </p:nvSpPr>
        <p:spPr>
          <a:xfrm>
            <a:off x="14630400" y="8386764"/>
            <a:ext cx="508000" cy="376237"/>
          </a:xfrm>
          <a:prstGeom prst="rect">
            <a:avLst/>
          </a:prstGeom>
        </p:spPr>
        <p:txBody>
          <a:bodyPr vert="horz" lIns="91440" tIns="45720" rIns="91440" bIns="45720" rtlCol="0" anchor="ctr"/>
          <a:lstStyle>
            <a:lvl1pPr algn="r">
              <a:defRPr sz="1400">
                <a:solidFill>
                  <a:schemeClr val="tx1">
                    <a:tint val="75000"/>
                  </a:schemeClr>
                </a:solidFill>
                <a:latin typeface="Helvetica" charset="0"/>
                <a:ea typeface="Helvetica" charset="0"/>
                <a:cs typeface="Helvetica" charset="0"/>
              </a:defRPr>
            </a:lvl1pPr>
          </a:lstStyle>
          <a:p>
            <a:fld id="{CA77D4BE-F539-D04A-8CB9-4B543B2D7FFD}" type="slidenum">
              <a:rPr lang="en-GB" smtClean="0"/>
              <a:pPr/>
              <a:t>‹N›</a:t>
            </a:fld>
            <a:endParaRPr lang="en-GB"/>
          </a:p>
        </p:txBody>
      </p:sp>
      <p:sp>
        <p:nvSpPr>
          <p:cNvPr id="4" name="Title Placeholder 3"/>
          <p:cNvSpPr>
            <a:spLocks noGrp="1"/>
          </p:cNvSpPr>
          <p:nvPr>
            <p:ph type="title"/>
          </p:nvPr>
        </p:nvSpPr>
        <p:spPr>
          <a:xfrm>
            <a:off x="1117600" y="487363"/>
            <a:ext cx="14020800" cy="1766887"/>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5" name="Text Placeholder 4"/>
          <p:cNvSpPr>
            <a:spLocks noGrp="1"/>
          </p:cNvSpPr>
          <p:nvPr>
            <p:ph type="body" idx="1"/>
          </p:nvPr>
        </p:nvSpPr>
        <p:spPr>
          <a:xfrm>
            <a:off x="1117600" y="2433638"/>
            <a:ext cx="14020800" cy="58023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394040030"/>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 id="2147483726" r:id="rId17"/>
    <p:sldLayoutId id="2147483727" r:id="rId18"/>
    <p:sldLayoutId id="2147483728" r:id="rId19"/>
    <p:sldLayoutId id="2147483729" r:id="rId20"/>
    <p:sldLayoutId id="2147483730" r:id="rId21"/>
    <p:sldLayoutId id="2147483731" r:id="rId22"/>
    <p:sldLayoutId id="2147483732" r:id="rId23"/>
    <p:sldLayoutId id="2147483733" r:id="rId24"/>
    <p:sldLayoutId id="2147483734" r:id="rId25"/>
    <p:sldLayoutId id="2147483735" r:id="rId26"/>
    <p:sldLayoutId id="2147483736" r:id="rId27"/>
    <p:sldLayoutId id="2147483737" r:id="rId28"/>
    <p:sldLayoutId id="2147483738" r:id="rId29"/>
    <p:sldLayoutId id="2147483739" r:id="rId30"/>
    <p:sldLayoutId id="2147483740" r:id="rId31"/>
    <p:sldLayoutId id="2147483741" r:id="rId32"/>
    <p:sldLayoutId id="2147483742" r:id="rId33"/>
    <p:sldLayoutId id="2147483743" r:id="rId34"/>
    <p:sldLayoutId id="2147483744" r:id="rId35"/>
    <p:sldLayoutId id="2147483745" r:id="rId36"/>
    <p:sldLayoutId id="2147483746" r:id="rId37"/>
    <p:sldLayoutId id="2147483747" r:id="rId38"/>
    <p:sldLayoutId id="2147483748" r:id="rId39"/>
    <p:sldLayoutId id="2147483749" r:id="rId40"/>
    <p:sldLayoutId id="2147483750" r:id="rId41"/>
    <p:sldLayoutId id="2147483751" r:id="rId42"/>
    <p:sldLayoutId id="2147483752" r:id="rId43"/>
    <p:sldLayoutId id="2147483753" r:id="rId44"/>
    <p:sldLayoutId id="2147483754" r:id="rId45"/>
    <p:sldLayoutId id="2147483755" r:id="rId46"/>
    <p:sldLayoutId id="2147483756" r:id="rId47"/>
    <p:sldLayoutId id="2147483757" r:id="rId48"/>
    <p:sldLayoutId id="2147483758" r:id="rId49"/>
    <p:sldLayoutId id="2147483759" r:id="rId50"/>
    <p:sldLayoutId id="2147483760" r:id="rId51"/>
    <p:sldLayoutId id="2147483761" r:id="rId52"/>
    <p:sldLayoutId id="2147483762" r:id="rId53"/>
    <p:sldLayoutId id="2147483763" r:id="rId54"/>
    <p:sldLayoutId id="2147483764" r:id="rId55"/>
    <p:sldLayoutId id="2147483765" r:id="rId56"/>
    <p:sldLayoutId id="2147483766" r:id="rId57"/>
  </p:sldLayoutIdLst>
  <p:transition spd="med"/>
  <p:hf sldNum="0" hdr="0" dt="0"/>
  <p:txStyles>
    <p:titleStyle>
      <a:lvl1pPr marL="0" marR="0" indent="0"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Helvetica" charset="0"/>
          <a:ea typeface="Helvetica" charset="0"/>
          <a:cs typeface="Helvetica" charset="0"/>
          <a:sym typeface="Helvetica Light"/>
        </a:defRPr>
      </a:lvl1pPr>
      <a:lvl2pPr marL="0" marR="0" indent="228594"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2pPr>
      <a:lvl3pPr marL="0" marR="0" indent="457189"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3pPr>
      <a:lvl4pPr marL="0" marR="0" indent="685783"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4pPr>
      <a:lvl5pPr marL="0" marR="0" indent="914377"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5pPr>
      <a:lvl6pPr marL="0" marR="0" indent="1142971"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6pPr>
      <a:lvl7pPr marL="0" marR="0" indent="1371566"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7pPr>
      <a:lvl8pPr marL="0" marR="0" indent="1600160"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8pPr>
      <a:lvl9pPr marL="0" marR="0" indent="1828754" algn="ctr" defTabSz="547673" rtl="0" eaLnBrk="1" latinLnBrk="0" hangingPunct="1">
        <a:lnSpc>
          <a:spcPct val="100000"/>
        </a:lnSpc>
        <a:spcBef>
          <a:spcPts val="0"/>
        </a:spcBef>
        <a:spcAft>
          <a:spcPts val="0"/>
        </a:spcAft>
        <a:buClrTx/>
        <a:buSzTx/>
        <a:buFontTx/>
        <a:buNone/>
        <a:tabLst/>
        <a:defRPr sz="7400" b="0" i="0" u="none" strike="noStrike" cap="none" spc="0" baseline="0">
          <a:ln>
            <a:noFill/>
          </a:ln>
          <a:solidFill>
            <a:srgbClr val="000000"/>
          </a:solidFill>
          <a:uFillTx/>
          <a:latin typeface="+mn-lt"/>
          <a:ea typeface="+mn-ea"/>
          <a:cs typeface="+mn-cs"/>
          <a:sym typeface="Helvetica Light"/>
        </a:defRPr>
      </a:lvl9pPr>
    </p:titleStyle>
    <p:bodyStyle>
      <a:lvl1pPr marL="395101" marR="0" indent="-395101" algn="l" defTabSz="547673" rtl="0" eaLnBrk="1" latinLnBrk="0" hangingPunct="1">
        <a:lnSpc>
          <a:spcPct val="100000"/>
        </a:lnSpc>
        <a:spcBef>
          <a:spcPts val="3900"/>
        </a:spcBef>
        <a:spcAft>
          <a:spcPts val="0"/>
        </a:spcAft>
        <a:buClrTx/>
        <a:buSzPct val="75000"/>
        <a:buFontTx/>
        <a:buBlip>
          <a:blip r:embed="rId59"/>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1pPr>
      <a:lvl2pPr marL="839590" marR="0" indent="-395101" algn="l" defTabSz="547673" rtl="0" eaLnBrk="1" latinLnBrk="0" hangingPunct="1">
        <a:lnSpc>
          <a:spcPct val="100000"/>
        </a:lnSpc>
        <a:spcBef>
          <a:spcPts val="3900"/>
        </a:spcBef>
        <a:spcAft>
          <a:spcPts val="0"/>
        </a:spcAft>
        <a:buClrTx/>
        <a:buSzPct val="75000"/>
        <a:buFontTx/>
        <a:buBlip>
          <a:blip r:embed="rId60"/>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2pPr>
      <a:lvl3pPr marL="1284079" marR="0" indent="-395101" algn="l" defTabSz="547673" rtl="0" eaLnBrk="1" latinLnBrk="0" hangingPunct="1">
        <a:lnSpc>
          <a:spcPct val="100000"/>
        </a:lnSpc>
        <a:spcBef>
          <a:spcPts val="3900"/>
        </a:spcBef>
        <a:spcAft>
          <a:spcPts val="0"/>
        </a:spcAft>
        <a:buClrTx/>
        <a:buSzPct val="75000"/>
        <a:buFontTx/>
        <a:buBlip>
          <a:blip r:embed="rId61"/>
        </a:buBlip>
        <a:tabLst/>
        <a:defRPr sz="3200" b="0" i="0" u="none" strike="noStrike" cap="none" spc="0" baseline="0">
          <a:ln>
            <a:noFill/>
          </a:ln>
          <a:solidFill>
            <a:srgbClr val="000000"/>
          </a:solidFill>
          <a:uFillTx/>
          <a:latin typeface="Helvetica" charset="0"/>
          <a:ea typeface="Helvetica" charset="0"/>
          <a:cs typeface="Helvetica" charset="0"/>
          <a:sym typeface="Helvetica Light"/>
        </a:defRPr>
      </a:lvl3pPr>
      <a:lvl4pPr marL="1728567"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4pPr>
      <a:lvl5pPr marL="2173056"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Helvetica" charset="0"/>
          <a:ea typeface="Helvetica" charset="0"/>
          <a:cs typeface="Helvetica" charset="0"/>
          <a:sym typeface="Helvetica Light"/>
        </a:defRPr>
      </a:lvl5pPr>
      <a:lvl6pPr marL="2617545"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6pPr>
      <a:lvl7pPr marL="3062034"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7pPr>
      <a:lvl8pPr marL="3506523"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8pPr>
      <a:lvl9pPr marL="3951012" marR="0" indent="-395101" algn="l" defTabSz="547673" rtl="0" eaLnBrk="1" latinLnBrk="0" hangingPunct="1">
        <a:lnSpc>
          <a:spcPct val="100000"/>
        </a:lnSpc>
        <a:spcBef>
          <a:spcPts val="3900"/>
        </a:spcBef>
        <a:spcAft>
          <a:spcPts val="0"/>
        </a:spcAft>
        <a:buClrTx/>
        <a:buSzPct val="75000"/>
        <a:buFontTx/>
        <a:buChar char="•"/>
        <a:tabLst/>
        <a:defRPr sz="32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1pPr>
      <a:lvl2pPr marL="0" marR="0" indent="228594"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2pPr>
      <a:lvl3pPr marL="0" marR="0" indent="457189"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3pPr>
      <a:lvl4pPr marL="0" marR="0" indent="685783"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4pPr>
      <a:lvl5pPr marL="0" marR="0" indent="914377"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5pPr>
      <a:lvl6pPr marL="0" marR="0" indent="1142971"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6pPr>
      <a:lvl7pPr marL="0" marR="0" indent="1371566"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7pPr>
      <a:lvl8pPr marL="0" marR="0" indent="1600160"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8pPr>
      <a:lvl9pPr marL="0" marR="0" indent="1828754" algn="ctr" defTabSz="547673" rtl="0" eaLnBrk="1" latinLnBrk="0" hangingPunct="1">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Helvetica Light"/>
        </a:defRPr>
      </a:lvl9pPr>
    </p:otherStyle>
  </p:txStyles>
  <p:extLst>
    <p:ext uri="{27BBF7A9-308A-43DC-89C8-2F10F3537804}">
      <p15:sldGuideLst xmlns:p15="http://schemas.microsoft.com/office/powerpoint/2012/main">
        <p15:guide id="1" orient="horz" pos="2880">
          <p15:clr>
            <a:srgbClr val="F26B43"/>
          </p15:clr>
        </p15:guide>
        <p15:guide id="2" pos="5120">
          <p15:clr>
            <a:srgbClr val="F26B43"/>
          </p15:clr>
        </p15:guide>
        <p15:guide id="3" pos="448">
          <p15:clr>
            <a:srgbClr val="F26B43"/>
          </p15:clr>
        </p15:guide>
        <p15:guide id="4" pos="8567">
          <p15:clr>
            <a:srgbClr val="F26B43"/>
          </p15:clr>
        </p15:guide>
        <p15:guide id="5" orient="horz" pos="499">
          <p15:clr>
            <a:srgbClr val="F26B43"/>
          </p15:clr>
        </p15:guide>
        <p15:guide id="6" orient="horz" pos="4672">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s://orcid.org/0000-0003-0506-046X" TargetMode="External"/><Relationship Id="rId7" Type="http://schemas.openxmlformats.org/officeDocument/2006/relationships/image" Target="../media/image65.png"/><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image" Target="../media/image64.png"/><Relationship Id="rId5" Type="http://schemas.openxmlformats.org/officeDocument/2006/relationships/image" Target="../media/image35.png"/><Relationship Id="rId4" Type="http://schemas.openxmlformats.org/officeDocument/2006/relationships/image" Target="../media/image6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1.xml"/></Relationships>
</file>

<file path=ppt/slides/_rels/slide11.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72.jpg"/><Relationship Id="rId7" Type="http://schemas.openxmlformats.org/officeDocument/2006/relationships/image" Target="../media/image64.png"/><Relationship Id="rId2" Type="http://schemas.openxmlformats.org/officeDocument/2006/relationships/notesSlide" Target="../notesSlides/notesSlide10.xml"/><Relationship Id="rId1" Type="http://schemas.openxmlformats.org/officeDocument/2006/relationships/slideLayout" Target="../slideLayouts/slideLayout17.xml"/><Relationship Id="rId6" Type="http://schemas.openxmlformats.org/officeDocument/2006/relationships/image" Target="../media/image35.png"/><Relationship Id="rId5" Type="http://schemas.openxmlformats.org/officeDocument/2006/relationships/image" Target="../media/image63.png"/><Relationship Id="rId10" Type="http://schemas.openxmlformats.org/officeDocument/2006/relationships/hyperlink" Target="https://unsplash.com/s/photos/hands?utm_source=unsplash&amp;utm_medium=referral&amp;utm_content=creditCopyText" TargetMode="External"/><Relationship Id="rId4" Type="http://schemas.openxmlformats.org/officeDocument/2006/relationships/hyperlink" Target="https://orcid.org/0000-0003-0506-046X" TargetMode="External"/><Relationship Id="rId9" Type="http://schemas.openxmlformats.org/officeDocument/2006/relationships/hyperlink" Target="https://unsplash.com/@momentance?utm_source=unsplash&amp;utm_medium=referral&amp;utm_content=creditCopyText"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hyperlink" Target="https://zenodo.org/"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hyperlink" Target="https://www.openaire.eu/" TargetMode="External"/><Relationship Id="rId4" Type="http://schemas.openxmlformats.org/officeDocument/2006/relationships/image" Target="../media/image75.png"/></Relationships>
</file>

<file path=ppt/slides/_rels/slide14.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hyperlink" Target="https://sandbox.zenodo.org/"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ardc.edu.au/resources/working-with-data/fair-data/fair-self-assessment-tool/" TargetMode="External"/><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77.png"/><Relationship Id="rId4" Type="http://schemas.openxmlformats.org/officeDocument/2006/relationships/image" Target="../media/image76.png"/></Relationships>
</file>

<file path=ppt/slides/_rels/slide16.xml.rels><?xml version="1.0" encoding="UTF-8" standalone="yes"?>
<Relationships xmlns="http://schemas.openxmlformats.org/package/2006/relationships"><Relationship Id="rId3" Type="http://schemas.openxmlformats.org/officeDocument/2006/relationships/hyperlink" Target="https://chooser-beta.creativecommons.org/" TargetMode="External"/><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78.png"/></Relationships>
</file>

<file path=ppt/slides/_rels/slide17.xml.rels><?xml version="1.0" encoding="UTF-8" standalone="yes"?>
<Relationships xmlns="http://schemas.openxmlformats.org/package/2006/relationships"><Relationship Id="rId3" Type="http://schemas.openxmlformats.org/officeDocument/2006/relationships/hyperlink" Target="https://v2.sherpa.ac.uk/romeo/" TargetMode="External"/><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79.png"/></Relationships>
</file>

<file path=ppt/slides/_rels/slide18.xml.rels><?xml version="1.0" encoding="UTF-8" standalone="yes"?>
<Relationships xmlns="http://schemas.openxmlformats.org/package/2006/relationships"><Relationship Id="rId3" Type="http://schemas.openxmlformats.org/officeDocument/2006/relationships/hyperlink" Target="https://doaj.org/" TargetMode="External"/><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80.png"/></Relationships>
</file>

<file path=ppt/slides/_rels/slide19.xml.rels><?xml version="1.0" encoding="UTF-8" standalone="yes"?>
<Relationships xmlns="http://schemas.openxmlformats.org/package/2006/relationships"><Relationship Id="rId3" Type="http://schemas.openxmlformats.org/officeDocument/2006/relationships/hyperlink" Target="mailto:emma.lazzeri@isti.cnr.it" TargetMode="External"/><Relationship Id="rId2" Type="http://schemas.openxmlformats.org/officeDocument/2006/relationships/hyperlink" Target="mailto:elena.giglia@unito.it" TargetMode="External"/><Relationship Id="rId1" Type="http://schemas.openxmlformats.org/officeDocument/2006/relationships/slideLayout" Target="../slideLayouts/slideLayout98.xml"/><Relationship Id="rId6" Type="http://schemas.openxmlformats.org/officeDocument/2006/relationships/image" Target="../media/image64.png"/><Relationship Id="rId5" Type="http://schemas.openxmlformats.org/officeDocument/2006/relationships/image" Target="../media/image35.png"/><Relationship Id="rId4" Type="http://schemas.openxmlformats.org/officeDocument/2006/relationships/hyperlink" Target="mailto:gina.pavone@isti.cnr.it"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menti.com/" TargetMode="External"/><Relationship Id="rId2" Type="http://schemas.openxmlformats.org/officeDocument/2006/relationships/notesSlide" Target="../notesSlides/notesSlide2.xml"/><Relationship Id="rId1" Type="http://schemas.openxmlformats.org/officeDocument/2006/relationships/slideLayout" Target="../slideLayouts/slideLayout47.xml"/><Relationship Id="rId5" Type="http://schemas.openxmlformats.org/officeDocument/2006/relationships/image" Target="../media/image66.png"/><Relationship Id="rId4" Type="http://schemas.openxmlformats.org/officeDocument/2006/relationships/hyperlink" Target="https://www.menti.com/5bb723kw47"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www.openaire.eu/" TargetMode="External"/><Relationship Id="rId2" Type="http://schemas.openxmlformats.org/officeDocument/2006/relationships/notesSlide" Target="../notesSlides/notesSlide3.xml"/><Relationship Id="rId1" Type="http://schemas.openxmlformats.org/officeDocument/2006/relationships/slideLayout" Target="../slideLayouts/slideLayout47.xml"/><Relationship Id="rId6" Type="http://schemas.openxmlformats.org/officeDocument/2006/relationships/image" Target="../media/image64.png"/><Relationship Id="rId5" Type="http://schemas.openxmlformats.org/officeDocument/2006/relationships/image" Target="../media/image35.png"/><Relationship Id="rId4" Type="http://schemas.openxmlformats.org/officeDocument/2006/relationships/hyperlink" Target="https://icdi.it/it/attivita/tf-cc"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notesSlide" Target="../notesSlides/notesSlide4.xml"/><Relationship Id="rId1" Type="http://schemas.openxmlformats.org/officeDocument/2006/relationships/slideLayout" Target="../slideLayouts/slideLayout48.xml"/><Relationship Id="rId5" Type="http://schemas.openxmlformats.org/officeDocument/2006/relationships/image" Target="../media/image69.jpg"/><Relationship Id="rId4" Type="http://schemas.openxmlformats.org/officeDocument/2006/relationships/image" Target="../media/image68.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7.xml"/></Relationships>
</file>

<file path=ppt/slides/_rels/slide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7.xml"/><Relationship Id="rId1" Type="http://schemas.openxmlformats.org/officeDocument/2006/relationships/slideLayout" Target="../slideLayouts/slideLayout48.xml"/></Relationships>
</file>

<file path=ppt/slides/_rels/slide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hyperlink" Target="https://services.d4science.org/web/openscienceeumandate" TargetMode="External"/><Relationship Id="rId1" Type="http://schemas.openxmlformats.org/officeDocument/2006/relationships/slideLayout" Target="../slideLayouts/slideLayout50.xml"/><Relationship Id="rId4" Type="http://schemas.openxmlformats.org/officeDocument/2006/relationships/image" Target="../media/image71.png"/></Relationships>
</file>

<file path=ppt/slides/_rels/slide9.xml.rels><?xml version="1.0" encoding="UTF-8" standalone="yes"?>
<Relationships xmlns="http://schemas.openxmlformats.org/package/2006/relationships"><Relationship Id="rId3" Type="http://schemas.openxmlformats.org/officeDocument/2006/relationships/hyperlink" Target="http://www.menti.com/" TargetMode="External"/><Relationship Id="rId2" Type="http://schemas.openxmlformats.org/officeDocument/2006/relationships/notesSlide" Target="../notesSlides/notesSlide8.xml"/><Relationship Id="rId1" Type="http://schemas.openxmlformats.org/officeDocument/2006/relationships/slideLayout" Target="../slideLayouts/slideLayout47.xml"/><Relationship Id="rId5" Type="http://schemas.openxmlformats.org/officeDocument/2006/relationships/image" Target="../media/image66.png"/><Relationship Id="rId4" Type="http://schemas.openxmlformats.org/officeDocument/2006/relationships/hyperlink" Target="https://www.menti.com/5bb723kw4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sp>
        <p:nvSpPr>
          <p:cNvPr id="583" name="Google Shape;583;gad9f56bffc_0_0"/>
          <p:cNvSpPr txBox="1">
            <a:spLocks noGrp="1"/>
          </p:cNvSpPr>
          <p:nvPr>
            <p:ph type="body" idx="1"/>
          </p:nvPr>
        </p:nvSpPr>
        <p:spPr>
          <a:xfrm>
            <a:off x="711200" y="1266026"/>
            <a:ext cx="14657700" cy="3987900"/>
          </a:xfrm>
          <a:prstGeom prst="rect">
            <a:avLst/>
          </a:prstGeom>
          <a:noFill/>
          <a:ln>
            <a:noFill/>
          </a:ln>
        </p:spPr>
        <p:txBody>
          <a:bodyPr spcFirstLastPara="1" wrap="square" lIns="0" tIns="0" rIns="0" bIns="72000" anchor="b" anchorCtr="0">
            <a:noAutofit/>
          </a:bodyPr>
          <a:lstStyle/>
          <a:p>
            <a:pPr marL="0" lvl="0" indent="0">
              <a:buClr>
                <a:schemeClr val="dk1"/>
              </a:buClr>
              <a:buSzPts val="1100"/>
            </a:pPr>
            <a:r>
              <a:rPr lang="it-IT" b="0" dirty="0"/>
              <a:t>Open Science e finanziamenti europei</a:t>
            </a:r>
          </a:p>
          <a:p>
            <a:pPr marL="0" lvl="0" indent="0">
              <a:buClr>
                <a:schemeClr val="dk1"/>
              </a:buClr>
              <a:buSzPts val="1100"/>
            </a:pPr>
            <a:r>
              <a:rPr lang="it-IT" sz="6600" b="0" dirty="0"/>
              <a:t>Modulo 4 – </a:t>
            </a:r>
            <a:r>
              <a:rPr lang="it-IT" sz="6600" b="0" dirty="0" err="1"/>
              <a:t>Hands</a:t>
            </a:r>
            <a:r>
              <a:rPr lang="it-IT" sz="6600" b="0" dirty="0"/>
              <a:t> on session</a:t>
            </a:r>
            <a:endParaRPr sz="6600" b="0" dirty="0"/>
          </a:p>
        </p:txBody>
      </p:sp>
      <p:sp>
        <p:nvSpPr>
          <p:cNvPr id="584" name="Google Shape;584;gad9f56bffc_0_0"/>
          <p:cNvSpPr txBox="1"/>
          <p:nvPr/>
        </p:nvSpPr>
        <p:spPr>
          <a:xfrm>
            <a:off x="670441" y="5174413"/>
            <a:ext cx="10608600" cy="2163000"/>
          </a:xfrm>
          <a:prstGeom prst="rect">
            <a:avLst/>
          </a:prstGeom>
          <a:noFill/>
          <a:ln>
            <a:noFill/>
          </a:ln>
        </p:spPr>
        <p:txBody>
          <a:bodyPr spcFirstLastPara="1" wrap="square" lIns="0" tIns="72000" rIns="0" bIns="0" anchor="t" anchorCtr="0">
            <a:noAutofit/>
          </a:bodyPr>
          <a:lstStyle/>
          <a:p>
            <a:pPr marL="0" marR="0" lvl="0" indent="0" algn="l" rtl="0">
              <a:lnSpc>
                <a:spcPct val="80000"/>
              </a:lnSpc>
              <a:spcBef>
                <a:spcPts val="0"/>
              </a:spcBef>
              <a:spcAft>
                <a:spcPts val="0"/>
              </a:spcAft>
              <a:buClr>
                <a:schemeClr val="lt1"/>
              </a:buClr>
              <a:buSzPts val="877"/>
              <a:buFont typeface="Helvetica Neue"/>
              <a:buNone/>
            </a:pPr>
            <a:endParaRPr sz="1170" b="0" i="0" u="none" strike="noStrike" cap="none" dirty="0">
              <a:solidFill>
                <a:schemeClr val="lt1"/>
              </a:solidFill>
              <a:latin typeface="Helvetica Neue"/>
              <a:ea typeface="Helvetica Neue"/>
              <a:cs typeface="Helvetica Neue"/>
              <a:sym typeface="Helvetica Neue"/>
            </a:endParaRPr>
          </a:p>
          <a:p>
            <a:pPr marL="0" marR="0" lvl="0" indent="0" algn="l" rtl="0">
              <a:lnSpc>
                <a:spcPct val="80000"/>
              </a:lnSpc>
              <a:spcBef>
                <a:spcPts val="300"/>
              </a:spcBef>
              <a:spcAft>
                <a:spcPts val="0"/>
              </a:spcAft>
              <a:buClr>
                <a:schemeClr val="lt1"/>
              </a:buClr>
              <a:buSzPts val="2340"/>
              <a:buFont typeface="Helvetica Neue"/>
              <a:buNone/>
            </a:pPr>
            <a:r>
              <a:rPr lang="it-IT" sz="2920" b="0" i="1" u="none" strike="noStrike" cap="none" dirty="0">
                <a:solidFill>
                  <a:schemeClr val="lt1"/>
                </a:solidFill>
                <a:latin typeface="Helvetica Neue"/>
                <a:ea typeface="Helvetica Neue"/>
                <a:cs typeface="Helvetica Neue"/>
                <a:sym typeface="Helvetica Neue"/>
              </a:rPr>
              <a:t>Gina Pavone</a:t>
            </a:r>
          </a:p>
          <a:p>
            <a:pPr marL="0" marR="0" lvl="0" indent="0" algn="l" rtl="0">
              <a:lnSpc>
                <a:spcPct val="80000"/>
              </a:lnSpc>
              <a:spcBef>
                <a:spcPts val="300"/>
              </a:spcBef>
              <a:spcAft>
                <a:spcPts val="0"/>
              </a:spcAft>
              <a:buClr>
                <a:schemeClr val="lt1"/>
              </a:buClr>
              <a:buSzPts val="2340"/>
              <a:buFont typeface="Helvetica Neue"/>
              <a:buNone/>
            </a:pPr>
            <a:r>
              <a:rPr lang="it-IT" sz="1950" u="sng" dirty="0" err="1">
                <a:solidFill>
                  <a:schemeClr val="lt1"/>
                </a:solidFill>
                <a:latin typeface="Helvetica Neue"/>
                <a:ea typeface="Helvetica Neue"/>
                <a:cs typeface="Helvetica Neue"/>
                <a:sym typeface="Helvetica Neue"/>
              </a:rPr>
              <a:t>https</a:t>
            </a:r>
            <a:r>
              <a:rPr lang="it-IT" sz="1950" u="sng" dirty="0">
                <a:solidFill>
                  <a:schemeClr val="lt1"/>
                </a:solidFill>
                <a:latin typeface="Helvetica Neue"/>
                <a:ea typeface="Helvetica Neue"/>
                <a:cs typeface="Helvetica Neue"/>
                <a:sym typeface="Helvetica Neue"/>
              </a:rPr>
              <a:t>://</a:t>
            </a:r>
            <a:r>
              <a:rPr lang="it-IT" sz="1950" u="sng" dirty="0" err="1">
                <a:solidFill>
                  <a:schemeClr val="lt1"/>
                </a:solidFill>
                <a:latin typeface="Helvetica Neue"/>
                <a:ea typeface="Helvetica Neue"/>
                <a:cs typeface="Helvetica Neue"/>
                <a:sym typeface="Helvetica Neue"/>
              </a:rPr>
              <a:t>orcid.org</a:t>
            </a:r>
            <a:r>
              <a:rPr lang="it-IT" sz="1950" u="sng" dirty="0">
                <a:solidFill>
                  <a:schemeClr val="lt1"/>
                </a:solidFill>
                <a:latin typeface="Helvetica Neue"/>
                <a:ea typeface="Helvetica Neue"/>
                <a:cs typeface="Helvetica Neue"/>
                <a:sym typeface="Helvetica Neue"/>
              </a:rPr>
              <a:t>/0000-0003-0087-2151</a:t>
            </a:r>
          </a:p>
          <a:p>
            <a:pPr marL="0" marR="0" lvl="0" indent="0" algn="l" rtl="0">
              <a:lnSpc>
                <a:spcPct val="80000"/>
              </a:lnSpc>
              <a:spcBef>
                <a:spcPts val="300"/>
              </a:spcBef>
              <a:spcAft>
                <a:spcPts val="0"/>
              </a:spcAft>
              <a:buClr>
                <a:schemeClr val="lt1"/>
              </a:buClr>
              <a:buSzPts val="2340"/>
              <a:buFont typeface="Helvetica Neue"/>
              <a:buNone/>
            </a:pPr>
            <a:endParaRPr lang="it-IT" sz="2920" b="0" i="1" u="none" strike="noStrike" cap="none" dirty="0">
              <a:solidFill>
                <a:schemeClr val="lt1"/>
              </a:solidFill>
              <a:latin typeface="Helvetica Neue"/>
              <a:ea typeface="Helvetica Neue"/>
              <a:cs typeface="Helvetica Neue"/>
              <a:sym typeface="Helvetica Neue"/>
            </a:endParaRPr>
          </a:p>
          <a:p>
            <a:pPr marL="0" marR="0" lvl="0" indent="0" algn="l" rtl="0">
              <a:lnSpc>
                <a:spcPct val="80000"/>
              </a:lnSpc>
              <a:spcBef>
                <a:spcPts val="300"/>
              </a:spcBef>
              <a:spcAft>
                <a:spcPts val="0"/>
              </a:spcAft>
              <a:buClr>
                <a:schemeClr val="lt1"/>
              </a:buClr>
              <a:buSzPts val="2340"/>
              <a:buFont typeface="Helvetica Neue"/>
              <a:buNone/>
            </a:pPr>
            <a:r>
              <a:rPr lang="it-IT" sz="2920" b="0" i="1" u="none" strike="noStrike" cap="none" dirty="0">
                <a:solidFill>
                  <a:schemeClr val="lt1"/>
                </a:solidFill>
                <a:latin typeface="Helvetica Neue"/>
                <a:ea typeface="Helvetica Neue"/>
                <a:cs typeface="Helvetica Neue"/>
                <a:sym typeface="Helvetica Neue"/>
              </a:rPr>
              <a:t>Emma Lazzeri</a:t>
            </a:r>
            <a:r>
              <a:rPr lang="it-IT" sz="1750" b="1" i="0" u="none" strike="noStrike" cap="none" dirty="0">
                <a:solidFill>
                  <a:schemeClr val="lt1"/>
                </a:solidFill>
                <a:latin typeface="Helvetica Neue"/>
                <a:ea typeface="Helvetica Neue"/>
                <a:cs typeface="Helvetica Neue"/>
                <a:sym typeface="Helvetica Neue"/>
              </a:rPr>
              <a:t> </a:t>
            </a:r>
            <a:br>
              <a:rPr lang="it-IT" sz="1950" b="1" i="0" u="none" strike="noStrike" cap="none" dirty="0">
                <a:solidFill>
                  <a:schemeClr val="lt1"/>
                </a:solidFill>
                <a:latin typeface="Helvetica Neue"/>
                <a:ea typeface="Helvetica Neue"/>
                <a:cs typeface="Helvetica Neue"/>
                <a:sym typeface="Helvetica Neue"/>
              </a:rPr>
            </a:br>
            <a:r>
              <a:rPr lang="it-IT" sz="1950" b="0" i="0" u="sng" strike="noStrike" cap="none" dirty="0">
                <a:solidFill>
                  <a:schemeClr val="lt1"/>
                </a:solidFill>
                <a:latin typeface="Helvetica Neue"/>
                <a:ea typeface="Helvetica Neue"/>
                <a:cs typeface="Helvetica Neue"/>
                <a:sym typeface="Helvetica Neue"/>
                <a:hlinkClick r:id="rId3">
                  <a:extLst>
                    <a:ext uri="{A12FA001-AC4F-418D-AE19-62706E023703}">
                      <ahyp:hlinkClr xmlns:ahyp="http://schemas.microsoft.com/office/drawing/2018/hyperlinkcolor" val="tx"/>
                    </a:ext>
                  </a:extLst>
                </a:hlinkClick>
              </a:rPr>
              <a:t>https://orcid.org/0000-0003-0506-046X</a:t>
            </a:r>
            <a:br>
              <a:rPr lang="it-IT" sz="1950" b="0" i="0" u="none" strike="noStrike" cap="none" dirty="0">
                <a:solidFill>
                  <a:schemeClr val="lt1"/>
                </a:solidFill>
                <a:latin typeface="Helvetica Neue"/>
                <a:ea typeface="Helvetica Neue"/>
                <a:cs typeface="Helvetica Neue"/>
                <a:sym typeface="Helvetica Neue"/>
              </a:rPr>
            </a:br>
            <a:endParaRPr sz="1950" b="0" i="0" u="none" strike="noStrike" cap="none" dirty="0">
              <a:solidFill>
                <a:schemeClr val="lt1"/>
              </a:solidFill>
              <a:latin typeface="Helvetica Neue"/>
              <a:ea typeface="Helvetica Neue"/>
              <a:cs typeface="Helvetica Neue"/>
              <a:sym typeface="Helvetica Neue"/>
            </a:endParaRPr>
          </a:p>
          <a:p>
            <a:pPr marL="0" marR="0" lvl="0" indent="0" algn="l" rtl="0">
              <a:lnSpc>
                <a:spcPct val="80000"/>
              </a:lnSpc>
              <a:spcBef>
                <a:spcPts val="300"/>
              </a:spcBef>
              <a:spcAft>
                <a:spcPts val="0"/>
              </a:spcAft>
              <a:buClr>
                <a:schemeClr val="lt1"/>
              </a:buClr>
              <a:buSzPts val="1950"/>
              <a:buFont typeface="Helvetica Neue"/>
              <a:buNone/>
            </a:pPr>
            <a:r>
              <a:rPr lang="it-IT" sz="2600" b="0" i="0" u="none" strike="noStrike" cap="none" dirty="0">
                <a:solidFill>
                  <a:schemeClr val="lt1"/>
                </a:solidFill>
                <a:latin typeface="Helvetica Neue"/>
                <a:ea typeface="Helvetica Neue"/>
                <a:cs typeface="Helvetica Neue"/>
                <a:sym typeface="Helvetica Neue"/>
              </a:rPr>
              <a:t>Istituto di Scienza e Tecnologie dell’Informazione</a:t>
            </a:r>
            <a:endParaRPr sz="2600" b="0" i="0" u="none" strike="noStrike" cap="none" dirty="0">
              <a:solidFill>
                <a:schemeClr val="lt1"/>
              </a:solidFill>
              <a:latin typeface="Helvetica Neue"/>
              <a:ea typeface="Helvetica Neue"/>
              <a:cs typeface="Helvetica Neue"/>
              <a:sym typeface="Helvetica Neue"/>
            </a:endParaRPr>
          </a:p>
          <a:p>
            <a:pPr marL="0" marR="0" lvl="0" indent="0" algn="l" rtl="0">
              <a:lnSpc>
                <a:spcPct val="80000"/>
              </a:lnSpc>
              <a:spcBef>
                <a:spcPts val="300"/>
              </a:spcBef>
              <a:spcAft>
                <a:spcPts val="0"/>
              </a:spcAft>
              <a:buClr>
                <a:schemeClr val="lt1"/>
              </a:buClr>
              <a:buSzPts val="1950"/>
              <a:buFont typeface="Helvetica Neue"/>
              <a:buNone/>
            </a:pPr>
            <a:r>
              <a:rPr lang="it-IT" sz="2600" b="0" i="0" u="none" strike="noStrike" cap="none" dirty="0">
                <a:solidFill>
                  <a:schemeClr val="lt1"/>
                </a:solidFill>
                <a:latin typeface="Helvetica Neue"/>
                <a:ea typeface="Helvetica Neue"/>
                <a:cs typeface="Helvetica Neue"/>
                <a:sym typeface="Helvetica Neue"/>
              </a:rPr>
              <a:t>Consiglio Nazionale delle Ricerche</a:t>
            </a:r>
            <a:endParaRPr sz="2600" b="0" i="0" u="none" strike="noStrike" cap="none" dirty="0">
              <a:solidFill>
                <a:schemeClr val="lt1"/>
              </a:solidFill>
              <a:latin typeface="Helvetica Neue"/>
              <a:ea typeface="Helvetica Neue"/>
              <a:cs typeface="Helvetica Neue"/>
              <a:sym typeface="Helvetica Neue"/>
            </a:endParaRPr>
          </a:p>
        </p:txBody>
      </p:sp>
      <p:pic>
        <p:nvPicPr>
          <p:cNvPr id="587" name="Google Shape;587;gad9f56bffc_0_0"/>
          <p:cNvPicPr preferRelativeResize="0"/>
          <p:nvPr/>
        </p:nvPicPr>
        <p:blipFill>
          <a:blip r:embed="rId4">
            <a:alphaModFix/>
          </a:blip>
          <a:stretch>
            <a:fillRect/>
          </a:stretch>
        </p:blipFill>
        <p:spPr>
          <a:xfrm>
            <a:off x="0" y="5655085"/>
            <a:ext cx="954851" cy="523800"/>
          </a:xfrm>
          <a:prstGeom prst="rect">
            <a:avLst/>
          </a:prstGeom>
          <a:noFill/>
          <a:ln>
            <a:noFill/>
          </a:ln>
        </p:spPr>
      </p:pic>
      <p:pic>
        <p:nvPicPr>
          <p:cNvPr id="590" name="Google Shape;590;gad9f56bffc_0_0"/>
          <p:cNvPicPr preferRelativeResize="0"/>
          <p:nvPr/>
        </p:nvPicPr>
        <p:blipFill>
          <a:blip r:embed="rId5">
            <a:alphaModFix/>
          </a:blip>
          <a:stretch>
            <a:fillRect/>
          </a:stretch>
        </p:blipFill>
        <p:spPr>
          <a:xfrm>
            <a:off x="1067548" y="8193188"/>
            <a:ext cx="2442800" cy="871957"/>
          </a:xfrm>
          <a:prstGeom prst="rect">
            <a:avLst/>
          </a:prstGeom>
          <a:noFill/>
          <a:ln>
            <a:noFill/>
          </a:ln>
        </p:spPr>
      </p:pic>
      <p:pic>
        <p:nvPicPr>
          <p:cNvPr id="592" name="Google Shape;592;gad9f56bffc_0_0"/>
          <p:cNvPicPr preferRelativeResize="0"/>
          <p:nvPr/>
        </p:nvPicPr>
        <p:blipFill>
          <a:blip r:embed="rId6">
            <a:alphaModFix/>
          </a:blip>
          <a:stretch>
            <a:fillRect/>
          </a:stretch>
        </p:blipFill>
        <p:spPr>
          <a:xfrm>
            <a:off x="3766527" y="8159282"/>
            <a:ext cx="954850" cy="954850"/>
          </a:xfrm>
          <a:prstGeom prst="rect">
            <a:avLst/>
          </a:prstGeom>
          <a:noFill/>
          <a:ln>
            <a:noFill/>
          </a:ln>
        </p:spPr>
      </p:pic>
      <p:pic>
        <p:nvPicPr>
          <p:cNvPr id="12" name="Google Shape;587;gad9f56bffc_0_0">
            <a:extLst>
              <a:ext uri="{FF2B5EF4-FFF2-40B4-BE49-F238E27FC236}">
                <a16:creationId xmlns:a16="http://schemas.microsoft.com/office/drawing/2014/main" id="{1079A633-57AA-A144-B3BA-B4DFC8B75B82}"/>
              </a:ext>
            </a:extLst>
          </p:cNvPr>
          <p:cNvPicPr preferRelativeResize="0"/>
          <p:nvPr/>
        </p:nvPicPr>
        <p:blipFill>
          <a:blip r:embed="rId4">
            <a:alphaModFix/>
          </a:blip>
          <a:stretch>
            <a:fillRect/>
          </a:stretch>
        </p:blipFill>
        <p:spPr>
          <a:xfrm>
            <a:off x="0" y="6722554"/>
            <a:ext cx="954851" cy="523800"/>
          </a:xfrm>
          <a:prstGeom prst="rect">
            <a:avLst/>
          </a:prstGeom>
          <a:noFill/>
          <a:ln>
            <a:noFill/>
          </a:ln>
        </p:spPr>
      </p:pic>
      <p:sp>
        <p:nvSpPr>
          <p:cNvPr id="14" name="Google Shape;584;gad9f56bffc_0_0">
            <a:extLst>
              <a:ext uri="{FF2B5EF4-FFF2-40B4-BE49-F238E27FC236}">
                <a16:creationId xmlns:a16="http://schemas.microsoft.com/office/drawing/2014/main" id="{A3F8D9DE-E3D6-4743-92DA-0FA06091D9AF}"/>
              </a:ext>
            </a:extLst>
          </p:cNvPr>
          <p:cNvSpPr txBox="1"/>
          <p:nvPr/>
        </p:nvSpPr>
        <p:spPr>
          <a:xfrm>
            <a:off x="8652391" y="4935877"/>
            <a:ext cx="7311509" cy="2163000"/>
          </a:xfrm>
          <a:prstGeom prst="rect">
            <a:avLst/>
          </a:prstGeom>
          <a:noFill/>
          <a:ln>
            <a:noFill/>
          </a:ln>
        </p:spPr>
        <p:txBody>
          <a:bodyPr spcFirstLastPara="1" wrap="square" lIns="0" tIns="72000" rIns="0" bIns="0" anchor="t" anchorCtr="0">
            <a:noAutofit/>
          </a:bodyPr>
          <a:lstStyle/>
          <a:p>
            <a:pPr marL="0" marR="0" lvl="0" indent="0" algn="r" rtl="0">
              <a:lnSpc>
                <a:spcPct val="80000"/>
              </a:lnSpc>
              <a:spcBef>
                <a:spcPts val="0"/>
              </a:spcBef>
              <a:spcAft>
                <a:spcPts val="0"/>
              </a:spcAft>
              <a:buClr>
                <a:schemeClr val="lt1"/>
              </a:buClr>
              <a:buSzPts val="877"/>
              <a:buFont typeface="Helvetica Neue"/>
              <a:buNone/>
            </a:pPr>
            <a:endParaRPr sz="1170" b="0" i="0" u="none" strike="noStrike" cap="none" dirty="0">
              <a:solidFill>
                <a:schemeClr val="lt1"/>
              </a:solidFill>
              <a:latin typeface="Helvetica Neue"/>
              <a:ea typeface="Helvetica Neue"/>
              <a:cs typeface="Helvetica Neue"/>
              <a:sym typeface="Helvetica Neue"/>
            </a:endParaRPr>
          </a:p>
          <a:p>
            <a:pPr marL="0" marR="0" lvl="0" indent="0" algn="r" rtl="0">
              <a:lnSpc>
                <a:spcPct val="80000"/>
              </a:lnSpc>
              <a:spcBef>
                <a:spcPts val="300"/>
              </a:spcBef>
              <a:spcAft>
                <a:spcPts val="0"/>
              </a:spcAft>
              <a:buClr>
                <a:schemeClr val="lt1"/>
              </a:buClr>
              <a:buSzPts val="2340"/>
              <a:buFont typeface="Helvetica Neue"/>
              <a:buNone/>
            </a:pPr>
            <a:r>
              <a:rPr lang="it-IT" sz="2920" b="0" i="1" u="none" strike="noStrike" cap="none" dirty="0">
                <a:solidFill>
                  <a:schemeClr val="lt1"/>
                </a:solidFill>
                <a:latin typeface="Helvetica Neue"/>
                <a:ea typeface="Helvetica Neue"/>
                <a:cs typeface="Helvetica Neue"/>
                <a:sym typeface="Helvetica Neue"/>
              </a:rPr>
              <a:t>Elena Giglia</a:t>
            </a:r>
          </a:p>
          <a:p>
            <a:pPr lvl="0" algn="r">
              <a:lnSpc>
                <a:spcPct val="80000"/>
              </a:lnSpc>
              <a:spcBef>
                <a:spcPts val="300"/>
              </a:spcBef>
              <a:buClr>
                <a:schemeClr val="lt1"/>
              </a:buClr>
              <a:buSzPts val="2340"/>
            </a:pPr>
            <a:r>
              <a:rPr lang="it-IT" sz="1950" u="sng" dirty="0" err="1">
                <a:solidFill>
                  <a:schemeClr val="lt1"/>
                </a:solidFill>
                <a:latin typeface="Helvetica Neue"/>
                <a:ea typeface="Helvetica Neue"/>
                <a:cs typeface="Helvetica Neue"/>
                <a:sym typeface="Helvetica Neue"/>
              </a:rPr>
              <a:t>https</a:t>
            </a:r>
            <a:r>
              <a:rPr lang="it-IT" sz="1950" u="sng" dirty="0">
                <a:solidFill>
                  <a:schemeClr val="lt1"/>
                </a:solidFill>
                <a:latin typeface="Helvetica Neue"/>
                <a:ea typeface="Helvetica Neue"/>
                <a:cs typeface="Helvetica Neue"/>
                <a:sym typeface="Helvetica Neue"/>
              </a:rPr>
              <a:t>://</a:t>
            </a:r>
            <a:r>
              <a:rPr lang="it-IT" sz="1950" u="sng" dirty="0" err="1">
                <a:solidFill>
                  <a:schemeClr val="lt1"/>
                </a:solidFill>
                <a:latin typeface="Helvetica Neue"/>
                <a:ea typeface="Helvetica Neue"/>
                <a:cs typeface="Helvetica Neue"/>
                <a:sym typeface="Helvetica Neue"/>
              </a:rPr>
              <a:t>orcid.org</a:t>
            </a:r>
            <a:r>
              <a:rPr lang="it-IT" sz="1950" u="sng" dirty="0">
                <a:solidFill>
                  <a:schemeClr val="lt1"/>
                </a:solidFill>
                <a:latin typeface="Helvetica Neue"/>
                <a:ea typeface="Helvetica Neue"/>
                <a:cs typeface="Helvetica Neue"/>
                <a:sym typeface="Helvetica Neue"/>
              </a:rPr>
              <a:t>/0000-0003-4927-2632</a:t>
            </a:r>
            <a:br>
              <a:rPr lang="it-IT" sz="1950" b="0" i="0" u="none" strike="noStrike" cap="none" dirty="0">
                <a:solidFill>
                  <a:schemeClr val="lt1"/>
                </a:solidFill>
                <a:latin typeface="Helvetica Neue"/>
                <a:ea typeface="Helvetica Neue"/>
                <a:cs typeface="Helvetica Neue"/>
                <a:sym typeface="Helvetica Neue"/>
              </a:rPr>
            </a:br>
            <a:endParaRPr sz="1950" b="0" i="0" u="none" strike="noStrike" cap="none" dirty="0">
              <a:solidFill>
                <a:schemeClr val="lt1"/>
              </a:solidFill>
              <a:latin typeface="Helvetica Neue"/>
              <a:ea typeface="Helvetica Neue"/>
              <a:cs typeface="Helvetica Neue"/>
              <a:sym typeface="Helvetica Neue"/>
            </a:endParaRPr>
          </a:p>
          <a:p>
            <a:pPr marL="0" marR="0" lvl="0" indent="0" algn="r" rtl="0">
              <a:lnSpc>
                <a:spcPct val="80000"/>
              </a:lnSpc>
              <a:spcBef>
                <a:spcPts val="300"/>
              </a:spcBef>
              <a:spcAft>
                <a:spcPts val="0"/>
              </a:spcAft>
              <a:buClr>
                <a:schemeClr val="lt1"/>
              </a:buClr>
              <a:buSzPts val="1950"/>
              <a:buFont typeface="Helvetica Neue"/>
              <a:buNone/>
            </a:pPr>
            <a:r>
              <a:rPr lang="it-IT" sz="2600" b="0" i="0" u="none" strike="noStrike" cap="none" dirty="0">
                <a:solidFill>
                  <a:schemeClr val="lt1"/>
                </a:solidFill>
                <a:latin typeface="Helvetica Neue"/>
                <a:ea typeface="Helvetica Neue"/>
                <a:cs typeface="Helvetica Neue"/>
                <a:sym typeface="Helvetica Neue"/>
              </a:rPr>
              <a:t>Università di Torino</a:t>
            </a:r>
            <a:endParaRPr sz="2600" b="0" i="0" u="none" strike="noStrike" cap="none" dirty="0">
              <a:solidFill>
                <a:schemeClr val="lt1"/>
              </a:solidFill>
              <a:latin typeface="Helvetica Neue"/>
              <a:ea typeface="Helvetica Neue"/>
              <a:cs typeface="Helvetica Neue"/>
              <a:sym typeface="Helvetica Neue"/>
            </a:endParaRPr>
          </a:p>
        </p:txBody>
      </p:sp>
      <p:pic>
        <p:nvPicPr>
          <p:cNvPr id="15" name="Google Shape;587;gad9f56bffc_0_0">
            <a:extLst>
              <a:ext uri="{FF2B5EF4-FFF2-40B4-BE49-F238E27FC236}">
                <a16:creationId xmlns:a16="http://schemas.microsoft.com/office/drawing/2014/main" id="{E1567C79-4358-624E-AFCE-95B382C45E50}"/>
              </a:ext>
            </a:extLst>
          </p:cNvPr>
          <p:cNvPicPr preferRelativeResize="0"/>
          <p:nvPr/>
        </p:nvPicPr>
        <p:blipFill>
          <a:blip r:embed="rId4">
            <a:alphaModFix/>
          </a:blip>
          <a:stretch>
            <a:fillRect/>
          </a:stretch>
        </p:blipFill>
        <p:spPr>
          <a:xfrm>
            <a:off x="10896600" y="5444509"/>
            <a:ext cx="954851" cy="523800"/>
          </a:xfrm>
          <a:prstGeom prst="rect">
            <a:avLst/>
          </a:prstGeom>
          <a:noFill/>
          <a:ln>
            <a:noFill/>
          </a:ln>
        </p:spPr>
      </p:pic>
      <p:pic>
        <p:nvPicPr>
          <p:cNvPr id="10" name="Immagine 9">
            <a:extLst>
              <a:ext uri="{FF2B5EF4-FFF2-40B4-BE49-F238E27FC236}">
                <a16:creationId xmlns:a16="http://schemas.microsoft.com/office/drawing/2014/main" id="{3FA33A07-9B47-8C4D-AE9F-B233CD6B7CEE}"/>
              </a:ext>
            </a:extLst>
          </p:cNvPr>
          <p:cNvPicPr>
            <a:picLocks noChangeAspect="1"/>
          </p:cNvPicPr>
          <p:nvPr/>
        </p:nvPicPr>
        <p:blipFill rotWithShape="1">
          <a:blip r:embed="rId7"/>
          <a:srcRect t="32913" r="50430" b="31273"/>
          <a:stretch/>
        </p:blipFill>
        <p:spPr>
          <a:xfrm>
            <a:off x="14553791" y="8413669"/>
            <a:ext cx="1630218" cy="651476"/>
          </a:xfrm>
          <a:prstGeom prst="rect">
            <a:avLst/>
          </a:prstGeom>
        </p:spPr>
      </p:pic>
    </p:spTree>
    <p:extLst>
      <p:ext uri="{BB962C8B-B14F-4D97-AF65-F5344CB8AC3E}">
        <p14:creationId xmlns:p14="http://schemas.microsoft.com/office/powerpoint/2010/main" val="32089607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56"/>
        <p:cNvGrpSpPr/>
        <p:nvPr/>
      </p:nvGrpSpPr>
      <p:grpSpPr>
        <a:xfrm>
          <a:off x="0" y="0"/>
          <a:ext cx="0" cy="0"/>
          <a:chOff x="0" y="0"/>
          <a:chExt cx="0" cy="0"/>
        </a:xfrm>
      </p:grpSpPr>
      <p:sp>
        <p:nvSpPr>
          <p:cNvPr id="657" name="Google Shape;657;gad9f56bffc_0_1458"/>
          <p:cNvSpPr txBox="1">
            <a:spLocks noGrp="1"/>
          </p:cNvSpPr>
          <p:nvPr>
            <p:ph type="body" idx="1"/>
          </p:nvPr>
        </p:nvSpPr>
        <p:spPr>
          <a:xfrm>
            <a:off x="3810000" y="745067"/>
            <a:ext cx="8636100" cy="7653900"/>
          </a:xfrm>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chemeClr val="accent2"/>
              </a:buClr>
              <a:buSzPts val="6600"/>
              <a:buFont typeface="Helvetica Neue"/>
              <a:buNone/>
            </a:pPr>
            <a:r>
              <a:rPr lang="it-IT" dirty="0"/>
              <a:t>Iniziamo!</a:t>
            </a:r>
            <a:endParaRPr dirty="0"/>
          </a:p>
        </p:txBody>
      </p:sp>
    </p:spTree>
    <p:extLst>
      <p:ext uri="{BB962C8B-B14F-4D97-AF65-F5344CB8AC3E}">
        <p14:creationId xmlns:p14="http://schemas.microsoft.com/office/powerpoint/2010/main" val="17741853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pic>
        <p:nvPicPr>
          <p:cNvPr id="11" name="Google Shape;891;ga932c22c9c_1_0">
            <a:extLst>
              <a:ext uri="{FF2B5EF4-FFF2-40B4-BE49-F238E27FC236}">
                <a16:creationId xmlns:a16="http://schemas.microsoft.com/office/drawing/2014/main" id="{44E2844A-FF86-984B-B2B3-CA922ED9C21A}"/>
              </a:ext>
            </a:extLst>
          </p:cNvPr>
          <p:cNvPicPr preferRelativeResize="0"/>
          <p:nvPr/>
        </p:nvPicPr>
        <p:blipFill rotWithShape="1">
          <a:blip r:embed="rId3">
            <a:alphaModFix/>
          </a:blip>
          <a:srcRect t="-1173" b="16173"/>
          <a:stretch/>
        </p:blipFill>
        <p:spPr>
          <a:xfrm>
            <a:off x="0" y="-146958"/>
            <a:ext cx="16256006" cy="8273581"/>
          </a:xfrm>
          <a:prstGeom prst="rect">
            <a:avLst/>
          </a:prstGeom>
          <a:noFill/>
          <a:ln>
            <a:noFill/>
          </a:ln>
        </p:spPr>
      </p:pic>
      <p:sp>
        <p:nvSpPr>
          <p:cNvPr id="583" name="Google Shape;583;gad9f56bffc_0_0"/>
          <p:cNvSpPr txBox="1">
            <a:spLocks noGrp="1"/>
          </p:cNvSpPr>
          <p:nvPr>
            <p:ph type="body" idx="1"/>
          </p:nvPr>
        </p:nvSpPr>
        <p:spPr>
          <a:xfrm>
            <a:off x="711200" y="1266026"/>
            <a:ext cx="14657700" cy="3987900"/>
          </a:xfrm>
          <a:prstGeom prst="rect">
            <a:avLst/>
          </a:prstGeom>
          <a:noFill/>
          <a:ln>
            <a:noFill/>
          </a:ln>
        </p:spPr>
        <p:txBody>
          <a:bodyPr spcFirstLastPara="1" wrap="square" lIns="0" tIns="0" rIns="0" bIns="72000" anchor="b" anchorCtr="0">
            <a:noAutofit/>
          </a:bodyPr>
          <a:lstStyle/>
          <a:p>
            <a:pPr marL="0" lvl="0" indent="0">
              <a:buClr>
                <a:schemeClr val="dk1"/>
              </a:buClr>
              <a:buSzPts val="1100"/>
            </a:pPr>
            <a:r>
              <a:rPr lang="it-IT" b="0" dirty="0" err="1"/>
              <a:t>Hands</a:t>
            </a:r>
            <a:r>
              <a:rPr lang="it-IT" b="0" dirty="0"/>
              <a:t> on session</a:t>
            </a:r>
            <a:endParaRPr sz="6600" b="0" dirty="0"/>
          </a:p>
        </p:txBody>
      </p:sp>
      <p:sp>
        <p:nvSpPr>
          <p:cNvPr id="584" name="Google Shape;584;gad9f56bffc_0_0"/>
          <p:cNvSpPr txBox="1"/>
          <p:nvPr/>
        </p:nvSpPr>
        <p:spPr>
          <a:xfrm>
            <a:off x="670441" y="5094901"/>
            <a:ext cx="10608600" cy="2163000"/>
          </a:xfrm>
          <a:prstGeom prst="rect">
            <a:avLst/>
          </a:prstGeom>
          <a:noFill/>
          <a:ln>
            <a:noFill/>
          </a:ln>
        </p:spPr>
        <p:txBody>
          <a:bodyPr spcFirstLastPara="1" wrap="square" lIns="0" tIns="72000" rIns="0" bIns="0" anchor="t" anchorCtr="0">
            <a:noAutofit/>
          </a:bodyPr>
          <a:lstStyle/>
          <a:p>
            <a:pPr marL="0" marR="0" lvl="0" indent="0" algn="l" rtl="0">
              <a:lnSpc>
                <a:spcPct val="80000"/>
              </a:lnSpc>
              <a:spcBef>
                <a:spcPts val="0"/>
              </a:spcBef>
              <a:spcAft>
                <a:spcPts val="0"/>
              </a:spcAft>
              <a:buClr>
                <a:schemeClr val="lt1"/>
              </a:buClr>
              <a:buSzPts val="877"/>
              <a:buFont typeface="Helvetica Neue"/>
              <a:buNone/>
            </a:pPr>
            <a:endParaRPr sz="1170" b="0" i="0" u="none" strike="noStrike" cap="none" dirty="0">
              <a:solidFill>
                <a:schemeClr val="lt1"/>
              </a:solidFill>
              <a:latin typeface="Helvetica Neue"/>
              <a:ea typeface="Helvetica Neue"/>
              <a:cs typeface="Helvetica Neue"/>
              <a:sym typeface="Helvetica Neue"/>
            </a:endParaRPr>
          </a:p>
          <a:p>
            <a:pPr marL="0" marR="0" lvl="0" indent="0" algn="l" rtl="0">
              <a:lnSpc>
                <a:spcPct val="80000"/>
              </a:lnSpc>
              <a:spcBef>
                <a:spcPts val="300"/>
              </a:spcBef>
              <a:spcAft>
                <a:spcPts val="0"/>
              </a:spcAft>
              <a:buClr>
                <a:schemeClr val="lt1"/>
              </a:buClr>
              <a:buSzPts val="2340"/>
              <a:buFont typeface="Helvetica Neue"/>
              <a:buNone/>
            </a:pPr>
            <a:r>
              <a:rPr lang="it-IT" sz="2920" b="0" i="1" u="none" strike="noStrike" cap="none" dirty="0">
                <a:solidFill>
                  <a:schemeClr val="lt1"/>
                </a:solidFill>
                <a:latin typeface="Helvetica Neue"/>
                <a:ea typeface="Helvetica Neue"/>
                <a:cs typeface="Helvetica Neue"/>
                <a:sym typeface="Helvetica Neue"/>
              </a:rPr>
              <a:t>Gina Pavone</a:t>
            </a:r>
          </a:p>
          <a:p>
            <a:pPr marL="0" marR="0" lvl="0" indent="0" algn="l" rtl="0">
              <a:lnSpc>
                <a:spcPct val="80000"/>
              </a:lnSpc>
              <a:spcBef>
                <a:spcPts val="300"/>
              </a:spcBef>
              <a:spcAft>
                <a:spcPts val="0"/>
              </a:spcAft>
              <a:buClr>
                <a:schemeClr val="lt1"/>
              </a:buClr>
              <a:buSzPts val="2340"/>
              <a:buFont typeface="Helvetica Neue"/>
              <a:buNone/>
            </a:pPr>
            <a:r>
              <a:rPr lang="it-IT" sz="1950" u="sng" dirty="0" err="1">
                <a:solidFill>
                  <a:schemeClr val="lt1"/>
                </a:solidFill>
                <a:latin typeface="Helvetica Neue"/>
                <a:ea typeface="Helvetica Neue"/>
                <a:cs typeface="Helvetica Neue"/>
                <a:sym typeface="Helvetica Neue"/>
              </a:rPr>
              <a:t>https</a:t>
            </a:r>
            <a:r>
              <a:rPr lang="it-IT" sz="1950" u="sng" dirty="0">
                <a:solidFill>
                  <a:schemeClr val="lt1"/>
                </a:solidFill>
                <a:latin typeface="Helvetica Neue"/>
                <a:ea typeface="Helvetica Neue"/>
                <a:cs typeface="Helvetica Neue"/>
                <a:sym typeface="Helvetica Neue"/>
              </a:rPr>
              <a:t>://</a:t>
            </a:r>
            <a:r>
              <a:rPr lang="it-IT" sz="1950" u="sng" dirty="0" err="1">
                <a:solidFill>
                  <a:schemeClr val="lt1"/>
                </a:solidFill>
                <a:latin typeface="Helvetica Neue"/>
                <a:ea typeface="Helvetica Neue"/>
                <a:cs typeface="Helvetica Neue"/>
                <a:sym typeface="Helvetica Neue"/>
              </a:rPr>
              <a:t>orcid.org</a:t>
            </a:r>
            <a:r>
              <a:rPr lang="it-IT" sz="1950" u="sng" dirty="0">
                <a:solidFill>
                  <a:schemeClr val="lt1"/>
                </a:solidFill>
                <a:latin typeface="Helvetica Neue"/>
                <a:ea typeface="Helvetica Neue"/>
                <a:cs typeface="Helvetica Neue"/>
                <a:sym typeface="Helvetica Neue"/>
              </a:rPr>
              <a:t>/0000-0003-0087-2151</a:t>
            </a:r>
          </a:p>
          <a:p>
            <a:pPr marL="0" marR="0" lvl="0" indent="0" algn="l" rtl="0">
              <a:lnSpc>
                <a:spcPct val="80000"/>
              </a:lnSpc>
              <a:spcBef>
                <a:spcPts val="300"/>
              </a:spcBef>
              <a:spcAft>
                <a:spcPts val="0"/>
              </a:spcAft>
              <a:buClr>
                <a:schemeClr val="lt1"/>
              </a:buClr>
              <a:buSzPts val="2340"/>
              <a:buFont typeface="Helvetica Neue"/>
              <a:buNone/>
            </a:pPr>
            <a:endParaRPr lang="it-IT" sz="2920" b="0" i="1" u="none" strike="noStrike" cap="none" dirty="0">
              <a:solidFill>
                <a:schemeClr val="lt1"/>
              </a:solidFill>
              <a:latin typeface="Helvetica Neue"/>
              <a:ea typeface="Helvetica Neue"/>
              <a:cs typeface="Helvetica Neue"/>
              <a:sym typeface="Helvetica Neue"/>
            </a:endParaRPr>
          </a:p>
          <a:p>
            <a:pPr marL="0" marR="0" lvl="0" indent="0" algn="l" rtl="0">
              <a:lnSpc>
                <a:spcPct val="80000"/>
              </a:lnSpc>
              <a:spcBef>
                <a:spcPts val="300"/>
              </a:spcBef>
              <a:spcAft>
                <a:spcPts val="0"/>
              </a:spcAft>
              <a:buClr>
                <a:schemeClr val="lt1"/>
              </a:buClr>
              <a:buSzPts val="2340"/>
              <a:buFont typeface="Helvetica Neue"/>
              <a:buNone/>
            </a:pPr>
            <a:r>
              <a:rPr lang="it-IT" sz="2920" b="0" i="1" u="none" strike="noStrike" cap="none" dirty="0">
                <a:solidFill>
                  <a:schemeClr val="lt1"/>
                </a:solidFill>
                <a:latin typeface="Helvetica Neue"/>
                <a:ea typeface="Helvetica Neue"/>
                <a:cs typeface="Helvetica Neue"/>
                <a:sym typeface="Helvetica Neue"/>
              </a:rPr>
              <a:t>Emma Lazzeri</a:t>
            </a:r>
            <a:r>
              <a:rPr lang="it-IT" sz="1750" b="1" i="0" u="none" strike="noStrike" cap="none" dirty="0">
                <a:solidFill>
                  <a:schemeClr val="lt1"/>
                </a:solidFill>
                <a:latin typeface="Helvetica Neue"/>
                <a:ea typeface="Helvetica Neue"/>
                <a:cs typeface="Helvetica Neue"/>
                <a:sym typeface="Helvetica Neue"/>
              </a:rPr>
              <a:t> </a:t>
            </a:r>
            <a:br>
              <a:rPr lang="it-IT" sz="1950" b="1" i="0" u="none" strike="noStrike" cap="none" dirty="0">
                <a:solidFill>
                  <a:schemeClr val="lt1"/>
                </a:solidFill>
                <a:latin typeface="Helvetica Neue"/>
                <a:ea typeface="Helvetica Neue"/>
                <a:cs typeface="Helvetica Neue"/>
                <a:sym typeface="Helvetica Neue"/>
              </a:rPr>
            </a:br>
            <a:r>
              <a:rPr lang="it-IT" sz="1950" b="0" i="0" u="sng" strike="noStrike" cap="none" dirty="0">
                <a:solidFill>
                  <a:schemeClr val="lt1"/>
                </a:solidFill>
                <a:latin typeface="Helvetica Neue"/>
                <a:ea typeface="Helvetica Neue"/>
                <a:cs typeface="Helvetica Neue"/>
                <a:sym typeface="Helvetica Neue"/>
                <a:hlinkClick r:id="rId4">
                  <a:extLst>
                    <a:ext uri="{A12FA001-AC4F-418D-AE19-62706E023703}">
                      <ahyp:hlinkClr xmlns:ahyp="http://schemas.microsoft.com/office/drawing/2018/hyperlinkcolor" val="tx"/>
                    </a:ext>
                  </a:extLst>
                </a:hlinkClick>
              </a:rPr>
              <a:t>https://orcid.org/0000-0003-0506-046X</a:t>
            </a:r>
            <a:br>
              <a:rPr lang="it-IT" sz="1950" b="0" i="0" u="none" strike="noStrike" cap="none" dirty="0">
                <a:solidFill>
                  <a:schemeClr val="lt1"/>
                </a:solidFill>
                <a:latin typeface="Helvetica Neue"/>
                <a:ea typeface="Helvetica Neue"/>
                <a:cs typeface="Helvetica Neue"/>
                <a:sym typeface="Helvetica Neue"/>
              </a:rPr>
            </a:br>
            <a:endParaRPr sz="1950" b="0" i="0" u="none" strike="noStrike" cap="none" dirty="0">
              <a:solidFill>
                <a:schemeClr val="lt1"/>
              </a:solidFill>
              <a:latin typeface="Helvetica Neue"/>
              <a:ea typeface="Helvetica Neue"/>
              <a:cs typeface="Helvetica Neue"/>
              <a:sym typeface="Helvetica Neue"/>
            </a:endParaRPr>
          </a:p>
          <a:p>
            <a:pPr marL="0" marR="0" lvl="0" indent="0" algn="l" rtl="0">
              <a:lnSpc>
                <a:spcPct val="80000"/>
              </a:lnSpc>
              <a:spcBef>
                <a:spcPts val="300"/>
              </a:spcBef>
              <a:spcAft>
                <a:spcPts val="0"/>
              </a:spcAft>
              <a:buClr>
                <a:schemeClr val="lt1"/>
              </a:buClr>
              <a:buSzPts val="1950"/>
              <a:buFont typeface="Helvetica Neue"/>
              <a:buNone/>
            </a:pPr>
            <a:r>
              <a:rPr lang="it-IT" sz="2600" b="0" i="0" u="none" strike="noStrike" cap="none" dirty="0">
                <a:solidFill>
                  <a:schemeClr val="lt1"/>
                </a:solidFill>
                <a:latin typeface="Helvetica Neue"/>
                <a:ea typeface="Helvetica Neue"/>
                <a:cs typeface="Helvetica Neue"/>
                <a:sym typeface="Helvetica Neue"/>
              </a:rPr>
              <a:t>Istituto di Scienza e Tecnologie dell’Informazione</a:t>
            </a:r>
            <a:endParaRPr sz="2600" b="0" i="0" u="none" strike="noStrike" cap="none" dirty="0">
              <a:solidFill>
                <a:schemeClr val="lt1"/>
              </a:solidFill>
              <a:latin typeface="Helvetica Neue"/>
              <a:ea typeface="Helvetica Neue"/>
              <a:cs typeface="Helvetica Neue"/>
              <a:sym typeface="Helvetica Neue"/>
            </a:endParaRPr>
          </a:p>
          <a:p>
            <a:pPr marL="0" marR="0" lvl="0" indent="0" algn="l" rtl="0">
              <a:lnSpc>
                <a:spcPct val="80000"/>
              </a:lnSpc>
              <a:spcBef>
                <a:spcPts val="300"/>
              </a:spcBef>
              <a:spcAft>
                <a:spcPts val="0"/>
              </a:spcAft>
              <a:buClr>
                <a:schemeClr val="lt1"/>
              </a:buClr>
              <a:buSzPts val="1950"/>
              <a:buFont typeface="Helvetica Neue"/>
              <a:buNone/>
            </a:pPr>
            <a:r>
              <a:rPr lang="it-IT" sz="2600" b="0" i="0" u="none" strike="noStrike" cap="none" dirty="0">
                <a:solidFill>
                  <a:schemeClr val="lt1"/>
                </a:solidFill>
                <a:latin typeface="Helvetica Neue"/>
                <a:ea typeface="Helvetica Neue"/>
                <a:cs typeface="Helvetica Neue"/>
                <a:sym typeface="Helvetica Neue"/>
              </a:rPr>
              <a:t>Consiglio Nazionale delle Ricerche</a:t>
            </a:r>
            <a:endParaRPr sz="2600" b="0" i="0" u="none" strike="noStrike" cap="none" dirty="0">
              <a:solidFill>
                <a:schemeClr val="lt1"/>
              </a:solidFill>
              <a:latin typeface="Helvetica Neue"/>
              <a:ea typeface="Helvetica Neue"/>
              <a:cs typeface="Helvetica Neue"/>
              <a:sym typeface="Helvetica Neue"/>
            </a:endParaRPr>
          </a:p>
        </p:txBody>
      </p:sp>
      <p:pic>
        <p:nvPicPr>
          <p:cNvPr id="587" name="Google Shape;587;gad9f56bffc_0_0"/>
          <p:cNvPicPr preferRelativeResize="0"/>
          <p:nvPr/>
        </p:nvPicPr>
        <p:blipFill>
          <a:blip r:embed="rId5">
            <a:alphaModFix/>
          </a:blip>
          <a:stretch>
            <a:fillRect/>
          </a:stretch>
        </p:blipFill>
        <p:spPr>
          <a:xfrm>
            <a:off x="0" y="5555695"/>
            <a:ext cx="954851" cy="523800"/>
          </a:xfrm>
          <a:prstGeom prst="rect">
            <a:avLst/>
          </a:prstGeom>
          <a:noFill/>
          <a:ln>
            <a:noFill/>
          </a:ln>
        </p:spPr>
      </p:pic>
      <p:pic>
        <p:nvPicPr>
          <p:cNvPr id="590" name="Google Shape;590;gad9f56bffc_0_0"/>
          <p:cNvPicPr preferRelativeResize="0"/>
          <p:nvPr/>
        </p:nvPicPr>
        <p:blipFill>
          <a:blip r:embed="rId6">
            <a:alphaModFix/>
          </a:blip>
          <a:stretch>
            <a:fillRect/>
          </a:stretch>
        </p:blipFill>
        <p:spPr>
          <a:xfrm>
            <a:off x="1067548" y="8193188"/>
            <a:ext cx="2442800" cy="871957"/>
          </a:xfrm>
          <a:prstGeom prst="rect">
            <a:avLst/>
          </a:prstGeom>
          <a:noFill/>
          <a:ln>
            <a:noFill/>
          </a:ln>
        </p:spPr>
      </p:pic>
      <p:pic>
        <p:nvPicPr>
          <p:cNvPr id="592" name="Google Shape;592;gad9f56bffc_0_0"/>
          <p:cNvPicPr preferRelativeResize="0"/>
          <p:nvPr/>
        </p:nvPicPr>
        <p:blipFill>
          <a:blip r:embed="rId7">
            <a:alphaModFix/>
          </a:blip>
          <a:stretch>
            <a:fillRect/>
          </a:stretch>
        </p:blipFill>
        <p:spPr>
          <a:xfrm>
            <a:off x="3766527" y="8159282"/>
            <a:ext cx="954850" cy="954850"/>
          </a:xfrm>
          <a:prstGeom prst="rect">
            <a:avLst/>
          </a:prstGeom>
          <a:noFill/>
          <a:ln>
            <a:noFill/>
          </a:ln>
        </p:spPr>
      </p:pic>
      <p:pic>
        <p:nvPicPr>
          <p:cNvPr id="12" name="Google Shape;587;gad9f56bffc_0_0">
            <a:extLst>
              <a:ext uri="{FF2B5EF4-FFF2-40B4-BE49-F238E27FC236}">
                <a16:creationId xmlns:a16="http://schemas.microsoft.com/office/drawing/2014/main" id="{1079A633-57AA-A144-B3BA-B4DFC8B75B82}"/>
              </a:ext>
            </a:extLst>
          </p:cNvPr>
          <p:cNvPicPr preferRelativeResize="0"/>
          <p:nvPr/>
        </p:nvPicPr>
        <p:blipFill>
          <a:blip r:embed="rId5">
            <a:alphaModFix/>
          </a:blip>
          <a:stretch>
            <a:fillRect/>
          </a:stretch>
        </p:blipFill>
        <p:spPr>
          <a:xfrm>
            <a:off x="0" y="6623164"/>
            <a:ext cx="954851" cy="523800"/>
          </a:xfrm>
          <a:prstGeom prst="rect">
            <a:avLst/>
          </a:prstGeom>
          <a:noFill/>
          <a:ln>
            <a:noFill/>
          </a:ln>
        </p:spPr>
      </p:pic>
      <p:sp>
        <p:nvSpPr>
          <p:cNvPr id="14" name="Google Shape;584;gad9f56bffc_0_0">
            <a:extLst>
              <a:ext uri="{FF2B5EF4-FFF2-40B4-BE49-F238E27FC236}">
                <a16:creationId xmlns:a16="http://schemas.microsoft.com/office/drawing/2014/main" id="{A3F8D9DE-E3D6-4743-92DA-0FA06091D9AF}"/>
              </a:ext>
            </a:extLst>
          </p:cNvPr>
          <p:cNvSpPr txBox="1"/>
          <p:nvPr/>
        </p:nvSpPr>
        <p:spPr>
          <a:xfrm>
            <a:off x="8652391" y="5154535"/>
            <a:ext cx="7311509" cy="2163000"/>
          </a:xfrm>
          <a:prstGeom prst="rect">
            <a:avLst/>
          </a:prstGeom>
          <a:noFill/>
          <a:ln>
            <a:noFill/>
          </a:ln>
        </p:spPr>
        <p:txBody>
          <a:bodyPr spcFirstLastPara="1" wrap="square" lIns="0" tIns="72000" rIns="0" bIns="0" anchor="t" anchorCtr="0">
            <a:noAutofit/>
          </a:bodyPr>
          <a:lstStyle/>
          <a:p>
            <a:pPr marL="0" marR="0" lvl="0" indent="0" algn="r" rtl="0">
              <a:lnSpc>
                <a:spcPct val="80000"/>
              </a:lnSpc>
              <a:spcBef>
                <a:spcPts val="0"/>
              </a:spcBef>
              <a:spcAft>
                <a:spcPts val="0"/>
              </a:spcAft>
              <a:buClr>
                <a:schemeClr val="lt1"/>
              </a:buClr>
              <a:buSzPts val="877"/>
              <a:buFont typeface="Helvetica Neue"/>
              <a:buNone/>
            </a:pPr>
            <a:endParaRPr sz="1170" b="0" i="0" u="none" strike="noStrike" cap="none" dirty="0">
              <a:solidFill>
                <a:schemeClr val="lt1"/>
              </a:solidFill>
              <a:latin typeface="Helvetica Neue"/>
              <a:ea typeface="Helvetica Neue"/>
              <a:cs typeface="Helvetica Neue"/>
              <a:sym typeface="Helvetica Neue"/>
            </a:endParaRPr>
          </a:p>
          <a:p>
            <a:pPr marL="0" marR="0" lvl="0" indent="0" algn="r" rtl="0">
              <a:lnSpc>
                <a:spcPct val="80000"/>
              </a:lnSpc>
              <a:spcBef>
                <a:spcPts val="300"/>
              </a:spcBef>
              <a:spcAft>
                <a:spcPts val="0"/>
              </a:spcAft>
              <a:buClr>
                <a:schemeClr val="lt1"/>
              </a:buClr>
              <a:buSzPts val="2340"/>
              <a:buFont typeface="Helvetica Neue"/>
              <a:buNone/>
            </a:pPr>
            <a:r>
              <a:rPr lang="it-IT" sz="2920" b="0" i="1" u="none" strike="noStrike" cap="none" dirty="0">
                <a:solidFill>
                  <a:schemeClr val="lt1"/>
                </a:solidFill>
                <a:latin typeface="Helvetica Neue"/>
                <a:ea typeface="Helvetica Neue"/>
                <a:cs typeface="Helvetica Neue"/>
                <a:sym typeface="Helvetica Neue"/>
              </a:rPr>
              <a:t>Elena Giglia</a:t>
            </a:r>
          </a:p>
          <a:p>
            <a:pPr lvl="0" algn="r">
              <a:lnSpc>
                <a:spcPct val="80000"/>
              </a:lnSpc>
              <a:spcBef>
                <a:spcPts val="300"/>
              </a:spcBef>
              <a:buClr>
                <a:schemeClr val="lt1"/>
              </a:buClr>
              <a:buSzPts val="2340"/>
            </a:pPr>
            <a:r>
              <a:rPr lang="it-IT" sz="1950" u="sng" dirty="0" err="1">
                <a:solidFill>
                  <a:schemeClr val="lt1"/>
                </a:solidFill>
                <a:latin typeface="Helvetica Neue"/>
                <a:ea typeface="Helvetica Neue"/>
                <a:cs typeface="Helvetica Neue"/>
                <a:sym typeface="Helvetica Neue"/>
              </a:rPr>
              <a:t>https</a:t>
            </a:r>
            <a:r>
              <a:rPr lang="it-IT" sz="1950" u="sng" dirty="0">
                <a:solidFill>
                  <a:schemeClr val="lt1"/>
                </a:solidFill>
                <a:latin typeface="Helvetica Neue"/>
                <a:ea typeface="Helvetica Neue"/>
                <a:cs typeface="Helvetica Neue"/>
                <a:sym typeface="Helvetica Neue"/>
              </a:rPr>
              <a:t>://</a:t>
            </a:r>
            <a:r>
              <a:rPr lang="it-IT" sz="1950" u="sng" dirty="0" err="1">
                <a:solidFill>
                  <a:schemeClr val="lt1"/>
                </a:solidFill>
                <a:latin typeface="Helvetica Neue"/>
                <a:ea typeface="Helvetica Neue"/>
                <a:cs typeface="Helvetica Neue"/>
                <a:sym typeface="Helvetica Neue"/>
              </a:rPr>
              <a:t>orcid.org</a:t>
            </a:r>
            <a:r>
              <a:rPr lang="it-IT" sz="1950" u="sng" dirty="0">
                <a:solidFill>
                  <a:schemeClr val="lt1"/>
                </a:solidFill>
                <a:latin typeface="Helvetica Neue"/>
                <a:ea typeface="Helvetica Neue"/>
                <a:cs typeface="Helvetica Neue"/>
                <a:sym typeface="Helvetica Neue"/>
              </a:rPr>
              <a:t>/0000-0003-4927-2632</a:t>
            </a:r>
            <a:br>
              <a:rPr lang="it-IT" sz="1950" b="0" i="0" u="none" strike="noStrike" cap="none" dirty="0">
                <a:solidFill>
                  <a:schemeClr val="lt1"/>
                </a:solidFill>
                <a:latin typeface="Helvetica Neue"/>
                <a:ea typeface="Helvetica Neue"/>
                <a:cs typeface="Helvetica Neue"/>
                <a:sym typeface="Helvetica Neue"/>
              </a:rPr>
            </a:br>
            <a:endParaRPr sz="1950" b="0" i="0" u="none" strike="noStrike" cap="none" dirty="0">
              <a:solidFill>
                <a:schemeClr val="lt1"/>
              </a:solidFill>
              <a:latin typeface="Helvetica Neue"/>
              <a:ea typeface="Helvetica Neue"/>
              <a:cs typeface="Helvetica Neue"/>
              <a:sym typeface="Helvetica Neue"/>
            </a:endParaRPr>
          </a:p>
          <a:p>
            <a:pPr marL="0" marR="0" lvl="0" indent="0" algn="r" rtl="0">
              <a:lnSpc>
                <a:spcPct val="80000"/>
              </a:lnSpc>
              <a:spcBef>
                <a:spcPts val="300"/>
              </a:spcBef>
              <a:spcAft>
                <a:spcPts val="0"/>
              </a:spcAft>
              <a:buClr>
                <a:schemeClr val="lt1"/>
              </a:buClr>
              <a:buSzPts val="1950"/>
              <a:buFont typeface="Helvetica Neue"/>
              <a:buNone/>
            </a:pPr>
            <a:r>
              <a:rPr lang="it-IT" sz="2600" b="0" i="0" u="none" strike="noStrike" cap="none" dirty="0">
                <a:solidFill>
                  <a:schemeClr val="lt1"/>
                </a:solidFill>
                <a:latin typeface="Helvetica Neue"/>
                <a:ea typeface="Helvetica Neue"/>
                <a:cs typeface="Helvetica Neue"/>
                <a:sym typeface="Helvetica Neue"/>
              </a:rPr>
              <a:t>Università di Torino</a:t>
            </a:r>
            <a:endParaRPr sz="2600" b="0" i="0" u="none" strike="noStrike" cap="none" dirty="0">
              <a:solidFill>
                <a:schemeClr val="lt1"/>
              </a:solidFill>
              <a:latin typeface="Helvetica Neue"/>
              <a:ea typeface="Helvetica Neue"/>
              <a:cs typeface="Helvetica Neue"/>
              <a:sym typeface="Helvetica Neue"/>
            </a:endParaRPr>
          </a:p>
        </p:txBody>
      </p:sp>
      <p:pic>
        <p:nvPicPr>
          <p:cNvPr id="15" name="Google Shape;587;gad9f56bffc_0_0">
            <a:extLst>
              <a:ext uri="{FF2B5EF4-FFF2-40B4-BE49-F238E27FC236}">
                <a16:creationId xmlns:a16="http://schemas.microsoft.com/office/drawing/2014/main" id="{E1567C79-4358-624E-AFCE-95B382C45E50}"/>
              </a:ext>
            </a:extLst>
          </p:cNvPr>
          <p:cNvPicPr preferRelativeResize="0"/>
          <p:nvPr/>
        </p:nvPicPr>
        <p:blipFill>
          <a:blip r:embed="rId5">
            <a:alphaModFix/>
          </a:blip>
          <a:stretch>
            <a:fillRect/>
          </a:stretch>
        </p:blipFill>
        <p:spPr>
          <a:xfrm>
            <a:off x="10896600" y="5642965"/>
            <a:ext cx="954851" cy="523800"/>
          </a:xfrm>
          <a:prstGeom prst="rect">
            <a:avLst/>
          </a:prstGeom>
          <a:noFill/>
          <a:ln>
            <a:noFill/>
          </a:ln>
        </p:spPr>
      </p:pic>
      <p:pic>
        <p:nvPicPr>
          <p:cNvPr id="10" name="Immagine 9">
            <a:extLst>
              <a:ext uri="{FF2B5EF4-FFF2-40B4-BE49-F238E27FC236}">
                <a16:creationId xmlns:a16="http://schemas.microsoft.com/office/drawing/2014/main" id="{3FA33A07-9B47-8C4D-AE9F-B233CD6B7CEE}"/>
              </a:ext>
            </a:extLst>
          </p:cNvPr>
          <p:cNvPicPr>
            <a:picLocks noChangeAspect="1"/>
          </p:cNvPicPr>
          <p:nvPr/>
        </p:nvPicPr>
        <p:blipFill rotWithShape="1">
          <a:blip r:embed="rId8"/>
          <a:srcRect t="32913" r="50430" b="31273"/>
          <a:stretch/>
        </p:blipFill>
        <p:spPr>
          <a:xfrm>
            <a:off x="14553791" y="8413669"/>
            <a:ext cx="1630218" cy="651476"/>
          </a:xfrm>
          <a:prstGeom prst="rect">
            <a:avLst/>
          </a:prstGeom>
        </p:spPr>
      </p:pic>
      <p:sp>
        <p:nvSpPr>
          <p:cNvPr id="13" name="Google Shape;892;ga932c22c9c_1_0">
            <a:extLst>
              <a:ext uri="{FF2B5EF4-FFF2-40B4-BE49-F238E27FC236}">
                <a16:creationId xmlns:a16="http://schemas.microsoft.com/office/drawing/2014/main" id="{7E2BA1BA-1997-814D-BC21-047184B37096}"/>
              </a:ext>
            </a:extLst>
          </p:cNvPr>
          <p:cNvSpPr txBox="1"/>
          <p:nvPr/>
        </p:nvSpPr>
        <p:spPr>
          <a:xfrm>
            <a:off x="4334933" y="8520044"/>
            <a:ext cx="8463000" cy="338400"/>
          </a:xfrm>
          <a:prstGeom prst="rect">
            <a:avLst/>
          </a:prstGeom>
          <a:noFill/>
          <a:ln>
            <a:noFill/>
          </a:ln>
        </p:spPr>
        <p:txBody>
          <a:bodyPr spcFirstLastPara="1" wrap="square" lIns="149000" tIns="74475" rIns="149000" bIns="74475" anchor="t" anchorCtr="0">
            <a:noAutofit/>
          </a:bodyPr>
          <a:lstStyle/>
          <a:p>
            <a:pPr marL="0" marR="0" lvl="0" indent="0" algn="ctr" rtl="0">
              <a:lnSpc>
                <a:spcPct val="100000"/>
              </a:lnSpc>
              <a:spcBef>
                <a:spcPts val="0"/>
              </a:spcBef>
              <a:spcAft>
                <a:spcPts val="0"/>
              </a:spcAft>
              <a:buClr>
                <a:srgbClr val="000000"/>
              </a:buClr>
              <a:buSzPts val="1700"/>
              <a:buFont typeface="Arial"/>
              <a:buNone/>
            </a:pPr>
            <a:r>
              <a:rPr lang="it-IT" sz="1300">
                <a:solidFill>
                  <a:schemeClr val="tx1">
                    <a:lumMod val="65000"/>
                    <a:lumOff val="35000"/>
                  </a:schemeClr>
                </a:solidFill>
              </a:rPr>
              <a:t>Photo by</a:t>
            </a:r>
            <a:r>
              <a:rPr lang="it-IT" sz="1300">
                <a:solidFill>
                  <a:schemeClr val="tx1">
                    <a:lumMod val="65000"/>
                    <a:lumOff val="35000"/>
                  </a:schemeClr>
                </a:solidFill>
                <a:uFill>
                  <a:noFill/>
                </a:uFill>
                <a:hlinkClick r:id="rId9">
                  <a:extLst>
                    <a:ext uri="{A12FA001-AC4F-418D-AE19-62706E023703}">
                      <ahyp:hlinkClr xmlns:ahyp="http://schemas.microsoft.com/office/drawing/2018/hyperlinkcolor" val="tx"/>
                    </a:ext>
                  </a:extLst>
                </a:hlinkClick>
              </a:rPr>
              <a:t> </a:t>
            </a:r>
            <a:r>
              <a:rPr lang="it-IT" sz="1300" u="sng">
                <a:solidFill>
                  <a:schemeClr val="tx1">
                    <a:lumMod val="65000"/>
                    <a:lumOff val="35000"/>
                  </a:schemeClr>
                </a:solidFill>
                <a:hlinkClick r:id="rId9">
                  <a:extLst>
                    <a:ext uri="{A12FA001-AC4F-418D-AE19-62706E023703}">
                      <ahyp:hlinkClr xmlns:ahyp="http://schemas.microsoft.com/office/drawing/2018/hyperlinkcolor" val="tx"/>
                    </a:ext>
                  </a:extLst>
                </a:hlinkClick>
              </a:rPr>
              <a:t>SwapnIl Dwivedi</a:t>
            </a:r>
            <a:r>
              <a:rPr lang="it-IT" sz="1300">
                <a:solidFill>
                  <a:schemeClr val="tx1">
                    <a:lumMod val="65000"/>
                    <a:lumOff val="35000"/>
                  </a:schemeClr>
                </a:solidFill>
              </a:rPr>
              <a:t> on</a:t>
            </a:r>
            <a:r>
              <a:rPr lang="it-IT" sz="1300">
                <a:solidFill>
                  <a:schemeClr val="tx1">
                    <a:lumMod val="65000"/>
                    <a:lumOff val="35000"/>
                  </a:schemeClr>
                </a:solidFill>
                <a:uFill>
                  <a:noFill/>
                </a:uFill>
                <a:hlinkClick r:id="rId10">
                  <a:extLst>
                    <a:ext uri="{A12FA001-AC4F-418D-AE19-62706E023703}">
                      <ahyp:hlinkClr xmlns:ahyp="http://schemas.microsoft.com/office/drawing/2018/hyperlinkcolor" val="tx"/>
                    </a:ext>
                  </a:extLst>
                </a:hlinkClick>
              </a:rPr>
              <a:t> </a:t>
            </a:r>
            <a:r>
              <a:rPr lang="it-IT" sz="1300" u="sng">
                <a:solidFill>
                  <a:schemeClr val="tx1">
                    <a:lumMod val="65000"/>
                    <a:lumOff val="35000"/>
                  </a:schemeClr>
                </a:solidFill>
                <a:hlinkClick r:id="rId10">
                  <a:extLst>
                    <a:ext uri="{A12FA001-AC4F-418D-AE19-62706E023703}">
                      <ahyp:hlinkClr xmlns:ahyp="http://schemas.microsoft.com/office/drawing/2018/hyperlinkcolor" val="tx"/>
                    </a:ext>
                  </a:extLst>
                </a:hlinkClick>
              </a:rPr>
              <a:t>Unsplash</a:t>
            </a:r>
            <a:endParaRPr sz="1900" b="0" i="0" u="none" strike="noStrike" cap="none">
              <a:solidFill>
                <a:schemeClr val="tx1">
                  <a:lumMod val="65000"/>
                  <a:lumOff val="35000"/>
                </a:schemeClr>
              </a:solidFill>
              <a:latin typeface="Calibri"/>
              <a:ea typeface="Calibri"/>
              <a:cs typeface="Calibri"/>
              <a:sym typeface="Calibri"/>
            </a:endParaRPr>
          </a:p>
        </p:txBody>
      </p:sp>
    </p:spTree>
    <p:extLst>
      <p:ext uri="{BB962C8B-B14F-4D97-AF65-F5344CB8AC3E}">
        <p14:creationId xmlns:p14="http://schemas.microsoft.com/office/powerpoint/2010/main" val="19925898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97"/>
        <p:cNvGrpSpPr/>
        <p:nvPr/>
      </p:nvGrpSpPr>
      <p:grpSpPr>
        <a:xfrm>
          <a:off x="0" y="0"/>
          <a:ext cx="0" cy="0"/>
          <a:chOff x="0" y="0"/>
          <a:chExt cx="0" cy="0"/>
        </a:xfrm>
      </p:grpSpPr>
      <p:sp>
        <p:nvSpPr>
          <p:cNvPr id="898" name="Google Shape;898;gb1d9dfa827_0_15"/>
          <p:cNvSpPr txBox="1">
            <a:spLocks noGrp="1"/>
          </p:cNvSpPr>
          <p:nvPr>
            <p:ph type="body" idx="2"/>
          </p:nvPr>
        </p:nvSpPr>
        <p:spPr>
          <a:xfrm>
            <a:off x="711200" y="338675"/>
            <a:ext cx="4841700" cy="1145400"/>
          </a:xfrm>
          <a:prstGeom prst="rect">
            <a:avLst/>
          </a:prstGeom>
        </p:spPr>
        <p:txBody>
          <a:bodyPr spcFirstLastPara="1" wrap="square" lIns="0" tIns="0" rIns="0" bIns="0" anchor="ctr" anchorCtr="0">
            <a:noAutofit/>
          </a:bodyPr>
          <a:lstStyle/>
          <a:p>
            <a:pPr marL="0" lvl="0" indent="0" algn="l" rtl="0">
              <a:spcBef>
                <a:spcPts val="3900"/>
              </a:spcBef>
              <a:spcAft>
                <a:spcPts val="0"/>
              </a:spcAft>
              <a:buNone/>
            </a:pPr>
            <a:r>
              <a:rPr lang="it-IT" dirty="0">
                <a:latin typeface="Helvetica Neue" panose="02000503000000020004" pitchFamily="2" charset="0"/>
                <a:ea typeface="Helvetica Neue" panose="02000503000000020004" pitchFamily="2" charset="0"/>
                <a:cs typeface="Helvetica Neue" panose="02000503000000020004" pitchFamily="2" charset="0"/>
              </a:rPr>
              <a:t>Trovare e citare</a:t>
            </a:r>
            <a:endParaRPr dirty="0">
              <a:latin typeface="Helvetica Neue" panose="02000503000000020004" pitchFamily="2" charset="0"/>
              <a:ea typeface="Helvetica Neue" panose="02000503000000020004" pitchFamily="2" charset="0"/>
              <a:cs typeface="Helvetica Neue" panose="02000503000000020004" pitchFamily="2" charset="0"/>
            </a:endParaRPr>
          </a:p>
        </p:txBody>
      </p:sp>
      <p:pic>
        <p:nvPicPr>
          <p:cNvPr id="899" name="Google Shape;899;gb1d9dfa827_0_15"/>
          <p:cNvPicPr preferRelativeResize="0"/>
          <p:nvPr/>
        </p:nvPicPr>
        <p:blipFill rotWithShape="1">
          <a:blip r:embed="rId3">
            <a:alphaModFix/>
          </a:blip>
          <a:srcRect r="4582" b="59266"/>
          <a:stretch/>
        </p:blipFill>
        <p:spPr>
          <a:xfrm>
            <a:off x="6890657" y="7"/>
            <a:ext cx="9365344" cy="9143993"/>
          </a:xfrm>
          <a:prstGeom prst="rect">
            <a:avLst/>
          </a:prstGeom>
          <a:noFill/>
          <a:ln>
            <a:noFill/>
          </a:ln>
        </p:spPr>
      </p:pic>
      <p:sp>
        <p:nvSpPr>
          <p:cNvPr id="900" name="Google Shape;900;gb1d9dfa827_0_15"/>
          <p:cNvSpPr txBox="1">
            <a:spLocks noGrp="1"/>
          </p:cNvSpPr>
          <p:nvPr>
            <p:ph type="body" idx="1"/>
          </p:nvPr>
        </p:nvSpPr>
        <p:spPr>
          <a:xfrm>
            <a:off x="475488" y="1858778"/>
            <a:ext cx="6578455" cy="6112800"/>
          </a:xfrm>
          <a:prstGeom prst="rect">
            <a:avLst/>
          </a:prstGeom>
        </p:spPr>
        <p:txBody>
          <a:bodyPr spcFirstLastPara="1" wrap="square" lIns="0" tIns="180000" rIns="0" bIns="0" anchor="t" anchorCtr="0">
            <a:noAutofit/>
          </a:bodyPr>
          <a:lstStyle/>
          <a:p>
            <a:pPr marL="0" lvl="0" indent="0" algn="l" rtl="0">
              <a:spcBef>
                <a:spcPts val="1200"/>
              </a:spcBef>
              <a:spcAft>
                <a:spcPts val="0"/>
              </a:spcAft>
              <a:buNone/>
            </a:pPr>
            <a:r>
              <a:rPr lang="it-IT" sz="3400" b="0" dirty="0">
                <a:latin typeface="Helvetica Neue" panose="02000503000000020004" pitchFamily="2" charset="0"/>
                <a:ea typeface="Helvetica Neue" panose="02000503000000020004" pitchFamily="2" charset="0"/>
                <a:cs typeface="Helvetica Neue" panose="02000503000000020004" pitchFamily="2" charset="0"/>
              </a:rPr>
              <a:t>Su </a:t>
            </a:r>
            <a:r>
              <a:rPr lang="it-IT" sz="3400" dirty="0" err="1">
                <a:latin typeface="Helvetica Neue" panose="02000503000000020004" pitchFamily="2" charset="0"/>
                <a:ea typeface="Helvetica Neue" panose="02000503000000020004" pitchFamily="2" charset="0"/>
                <a:cs typeface="Helvetica Neue" panose="02000503000000020004" pitchFamily="2" charset="0"/>
              </a:rPr>
              <a:t>Zenodo</a:t>
            </a:r>
            <a:endParaRPr sz="3400" dirty="0">
              <a:latin typeface="Helvetica Neue" panose="02000503000000020004" pitchFamily="2" charset="0"/>
              <a:ea typeface="Helvetica Neue" panose="02000503000000020004" pitchFamily="2" charset="0"/>
              <a:cs typeface="Helvetica Neue" panose="02000503000000020004" pitchFamily="2" charset="0"/>
            </a:endParaRPr>
          </a:p>
          <a:p>
            <a:pPr marL="457200" lvl="0" indent="-415290" algn="l" rtl="0">
              <a:spcBef>
                <a:spcPts val="1200"/>
              </a:spcBef>
              <a:spcAft>
                <a:spcPts val="0"/>
              </a:spcAft>
              <a:buSzPts val="2940"/>
              <a:buAutoNum type="arabicPeriod"/>
            </a:pPr>
            <a:r>
              <a:rPr lang="it-IT" sz="3400" b="0" dirty="0">
                <a:latin typeface="Helvetica Neue" panose="02000503000000020004" pitchFamily="2" charset="0"/>
                <a:ea typeface="Helvetica Neue" panose="02000503000000020004" pitchFamily="2" charset="0"/>
                <a:cs typeface="Helvetica Neue" panose="02000503000000020004" pitchFamily="2" charset="0"/>
              </a:rPr>
              <a:t>Cerca la community </a:t>
            </a:r>
            <a:r>
              <a:rPr lang="it-IT" sz="3400" dirty="0">
                <a:latin typeface="Helvetica Neue" panose="02000503000000020004" pitchFamily="2" charset="0"/>
                <a:ea typeface="Helvetica Neue" panose="02000503000000020004" pitchFamily="2" charset="0"/>
                <a:cs typeface="Helvetica Neue" panose="02000503000000020004" pitchFamily="2" charset="0"/>
              </a:rPr>
              <a:t>Open Science in </a:t>
            </a:r>
            <a:r>
              <a:rPr lang="it-IT" sz="3400" dirty="0" err="1">
                <a:latin typeface="Helvetica Neue" panose="02000503000000020004" pitchFamily="2" charset="0"/>
                <a:ea typeface="Helvetica Neue" panose="02000503000000020004" pitchFamily="2" charset="0"/>
                <a:cs typeface="Helvetica Neue" panose="02000503000000020004" pitchFamily="2" charset="0"/>
              </a:rPr>
              <a:t>Italy</a:t>
            </a:r>
            <a:endParaRPr sz="3400" b="0" dirty="0">
              <a:latin typeface="Helvetica Neue" panose="02000503000000020004" pitchFamily="2" charset="0"/>
              <a:ea typeface="Helvetica Neue" panose="02000503000000020004" pitchFamily="2" charset="0"/>
              <a:cs typeface="Helvetica Neue" panose="02000503000000020004" pitchFamily="2" charset="0"/>
            </a:endParaRPr>
          </a:p>
          <a:p>
            <a:pPr indent="-415290">
              <a:spcBef>
                <a:spcPts val="0"/>
              </a:spcBef>
              <a:buSzPts val="2940"/>
              <a:buFont typeface="Arial"/>
              <a:buAutoNum type="arabicPeriod"/>
            </a:pPr>
            <a:r>
              <a:rPr lang="it-IT" sz="3400" b="0" dirty="0">
                <a:latin typeface="Helvetica Neue" panose="02000503000000020004" pitchFamily="2" charset="0"/>
                <a:ea typeface="Helvetica Neue" panose="02000503000000020004" pitchFamily="2" charset="0"/>
                <a:cs typeface="Helvetica Neue" panose="02000503000000020004" pitchFamily="2" charset="0"/>
              </a:rPr>
              <a:t>Cerca la </a:t>
            </a:r>
            <a:r>
              <a:rPr lang="it-IT" sz="3400" dirty="0">
                <a:latin typeface="Helvetica Neue" panose="02000503000000020004" pitchFamily="2" charset="0"/>
                <a:ea typeface="Helvetica Neue" panose="02000503000000020004" pitchFamily="2" charset="0"/>
                <a:cs typeface="Helvetica Neue" panose="02000503000000020004" pitchFamily="2" charset="0"/>
              </a:rPr>
              <a:t>lezione</a:t>
            </a:r>
            <a:r>
              <a:rPr lang="it-IT" sz="3400" b="0" dirty="0">
                <a:latin typeface="Helvetica Neue" panose="02000503000000020004" pitchFamily="2" charset="0"/>
                <a:ea typeface="Helvetica Neue" panose="02000503000000020004" pitchFamily="2" charset="0"/>
                <a:cs typeface="Helvetica Neue" panose="02000503000000020004" pitchFamily="2" charset="0"/>
              </a:rPr>
              <a:t> “</a:t>
            </a:r>
            <a:r>
              <a:rPr lang="en-US" sz="3400" b="0" dirty="0">
                <a:latin typeface="Helvetica Neue" panose="02000503000000020004" pitchFamily="2" charset="0"/>
                <a:ea typeface="Helvetica Neue" panose="02000503000000020004" pitchFamily="2" charset="0"/>
                <a:cs typeface="Helvetica Neue" panose="02000503000000020004" pitchFamily="2" charset="0"/>
              </a:rPr>
              <a:t>Research Data Management and DMP – STEM“</a:t>
            </a:r>
          </a:p>
          <a:p>
            <a:pPr indent="-415290">
              <a:spcBef>
                <a:spcPts val="0"/>
              </a:spcBef>
              <a:buSzPts val="2940"/>
              <a:buFont typeface="Arial"/>
              <a:buAutoNum type="arabicPeriod"/>
            </a:pPr>
            <a:r>
              <a:rPr lang="en-US" sz="3400" b="0" dirty="0">
                <a:latin typeface="Helvetica Neue" panose="02000503000000020004" pitchFamily="2" charset="0"/>
                <a:ea typeface="Helvetica Neue" panose="02000503000000020004" pitchFamily="2" charset="0"/>
                <a:cs typeface="Helvetica Neue" panose="02000503000000020004" pitchFamily="2" charset="0"/>
              </a:rPr>
              <a:t>A </a:t>
            </a:r>
            <a:r>
              <a:rPr lang="en-US" sz="3400" b="0" dirty="0" err="1">
                <a:latin typeface="Helvetica Neue" panose="02000503000000020004" pitchFamily="2" charset="0"/>
                <a:ea typeface="Helvetica Neue" panose="02000503000000020004" pitchFamily="2" charset="0"/>
                <a:cs typeface="Helvetica Neue" panose="02000503000000020004" pitchFamily="2" charset="0"/>
              </a:rPr>
              <a:t>quali</a:t>
            </a:r>
            <a:r>
              <a:rPr lang="en-US" sz="3400" b="0" dirty="0">
                <a:latin typeface="Helvetica Neue" panose="02000503000000020004" pitchFamily="2" charset="0"/>
                <a:ea typeface="Helvetica Neue" panose="02000503000000020004" pitchFamily="2" charset="0"/>
                <a:cs typeface="Helvetica Neue" panose="02000503000000020004" pitchFamily="2" charset="0"/>
              </a:rPr>
              <a:t> </a:t>
            </a:r>
            <a:r>
              <a:rPr lang="en-US" sz="3400" dirty="0">
                <a:latin typeface="Helvetica Neue" panose="02000503000000020004" pitchFamily="2" charset="0"/>
                <a:ea typeface="Helvetica Neue" panose="02000503000000020004" pitchFamily="2" charset="0"/>
                <a:cs typeface="Helvetica Neue" panose="02000503000000020004" pitchFamily="2" charset="0"/>
              </a:rPr>
              <a:t>grant</a:t>
            </a:r>
            <a:r>
              <a:rPr lang="en-US" sz="3400" b="0" dirty="0">
                <a:latin typeface="Helvetica Neue" panose="02000503000000020004" pitchFamily="2" charset="0"/>
                <a:ea typeface="Helvetica Neue" panose="02000503000000020004" pitchFamily="2" charset="0"/>
                <a:cs typeface="Helvetica Neue" panose="02000503000000020004" pitchFamily="2" charset="0"/>
              </a:rPr>
              <a:t> </a:t>
            </a:r>
            <a:r>
              <a:rPr lang="en-US" sz="3400" b="0" dirty="0" err="1">
                <a:latin typeface="Helvetica Neue" panose="02000503000000020004" pitchFamily="2" charset="0"/>
                <a:ea typeface="Helvetica Neue" panose="02000503000000020004" pitchFamily="2" charset="0"/>
                <a:cs typeface="Helvetica Neue" panose="02000503000000020004" pitchFamily="2" charset="0"/>
              </a:rPr>
              <a:t>è</a:t>
            </a:r>
            <a:r>
              <a:rPr lang="en-US" sz="3400" b="0" dirty="0">
                <a:latin typeface="Helvetica Neue" panose="02000503000000020004" pitchFamily="2" charset="0"/>
                <a:ea typeface="Helvetica Neue" panose="02000503000000020004" pitchFamily="2" charset="0"/>
                <a:cs typeface="Helvetica Neue" panose="02000503000000020004" pitchFamily="2" charset="0"/>
              </a:rPr>
              <a:t> </a:t>
            </a:r>
            <a:r>
              <a:rPr lang="en-US" sz="3400" b="0" dirty="0" err="1">
                <a:latin typeface="Helvetica Neue" panose="02000503000000020004" pitchFamily="2" charset="0"/>
                <a:ea typeface="Helvetica Neue" panose="02000503000000020004" pitchFamily="2" charset="0"/>
                <a:cs typeface="Helvetica Neue" panose="02000503000000020004" pitchFamily="2" charset="0"/>
              </a:rPr>
              <a:t>collegato</a:t>
            </a:r>
            <a:r>
              <a:rPr lang="en-US" sz="3400" b="0" dirty="0">
                <a:latin typeface="Helvetica Neue" panose="02000503000000020004" pitchFamily="2" charset="0"/>
                <a:ea typeface="Helvetica Neue" panose="02000503000000020004" pitchFamily="2" charset="0"/>
                <a:cs typeface="Helvetica Neue" panose="02000503000000020004" pitchFamily="2" charset="0"/>
              </a:rPr>
              <a:t> </a:t>
            </a:r>
            <a:r>
              <a:rPr lang="en-US" sz="3400" b="0" dirty="0" err="1">
                <a:latin typeface="Helvetica Neue" panose="02000503000000020004" pitchFamily="2" charset="0"/>
                <a:ea typeface="Helvetica Neue" panose="02000503000000020004" pitchFamily="2" charset="0"/>
                <a:cs typeface="Helvetica Neue" panose="02000503000000020004" pitchFamily="2" charset="0"/>
              </a:rPr>
              <a:t>questo</a:t>
            </a:r>
            <a:r>
              <a:rPr lang="en-US" sz="3400" b="0" dirty="0">
                <a:latin typeface="Helvetica Neue" panose="02000503000000020004" pitchFamily="2" charset="0"/>
                <a:ea typeface="Helvetica Neue" panose="02000503000000020004" pitchFamily="2" charset="0"/>
                <a:cs typeface="Helvetica Neue" panose="02000503000000020004" pitchFamily="2" charset="0"/>
              </a:rPr>
              <a:t> </a:t>
            </a:r>
            <a:r>
              <a:rPr lang="en-US" sz="3400" b="0" dirty="0" err="1">
                <a:latin typeface="Helvetica Neue" panose="02000503000000020004" pitchFamily="2" charset="0"/>
                <a:ea typeface="Helvetica Neue" panose="02000503000000020004" pitchFamily="2" charset="0"/>
                <a:cs typeface="Helvetica Neue" panose="02000503000000020004" pitchFamily="2" charset="0"/>
              </a:rPr>
              <a:t>risultato</a:t>
            </a:r>
            <a:r>
              <a:rPr lang="en-US" sz="3400" b="0" dirty="0">
                <a:latin typeface="Helvetica Neue" panose="02000503000000020004" pitchFamily="2" charset="0"/>
                <a:ea typeface="Helvetica Neue" panose="02000503000000020004" pitchFamily="2" charset="0"/>
                <a:cs typeface="Helvetica Neue" panose="02000503000000020004" pitchFamily="2" charset="0"/>
              </a:rPr>
              <a:t>?</a:t>
            </a:r>
            <a:endParaRPr lang="it-IT" sz="3400" b="0" dirty="0">
              <a:latin typeface="Helvetica Neue" panose="02000503000000020004" pitchFamily="2" charset="0"/>
              <a:ea typeface="Helvetica Neue" panose="02000503000000020004" pitchFamily="2" charset="0"/>
              <a:cs typeface="Helvetica Neue" panose="02000503000000020004" pitchFamily="2" charset="0"/>
            </a:endParaRPr>
          </a:p>
          <a:p>
            <a:pPr indent="-415290">
              <a:buSzPts val="2940"/>
              <a:buAutoNum type="arabicPeriod"/>
            </a:pPr>
            <a:r>
              <a:rPr lang="it-IT" sz="3400" b="0" dirty="0">
                <a:latin typeface="Helvetica Neue" panose="02000503000000020004" pitchFamily="2" charset="0"/>
                <a:ea typeface="Helvetica Neue" panose="02000503000000020004" pitchFamily="2" charset="0"/>
                <a:cs typeface="Helvetica Neue" panose="02000503000000020004" pitchFamily="2" charset="0"/>
              </a:rPr>
              <a:t>Come </a:t>
            </a:r>
            <a:r>
              <a:rPr lang="it-IT" sz="3400" dirty="0">
                <a:latin typeface="Helvetica Neue" panose="02000503000000020004" pitchFamily="2" charset="0"/>
                <a:ea typeface="Helvetica Neue" panose="02000503000000020004" pitchFamily="2" charset="0"/>
                <a:cs typeface="Helvetica Neue" panose="02000503000000020004" pitchFamily="2" charset="0"/>
              </a:rPr>
              <a:t>citeresti</a:t>
            </a:r>
            <a:r>
              <a:rPr lang="it-IT" sz="3400" b="0" dirty="0">
                <a:latin typeface="Helvetica Neue" panose="02000503000000020004" pitchFamily="2" charset="0"/>
                <a:ea typeface="Helvetica Neue" panose="02000503000000020004" pitchFamily="2" charset="0"/>
                <a:cs typeface="Helvetica Neue" panose="02000503000000020004" pitchFamily="2" charset="0"/>
              </a:rPr>
              <a:t> questo lavoro?</a:t>
            </a:r>
          </a:p>
          <a:p>
            <a:pPr indent="-415290">
              <a:buSzPts val="2940"/>
              <a:buAutoNum type="arabicPeriod"/>
            </a:pPr>
            <a:r>
              <a:rPr lang="it-IT" sz="3400" b="0" dirty="0">
                <a:latin typeface="Helvetica Neue" panose="02000503000000020004" pitchFamily="2" charset="0"/>
                <a:ea typeface="Helvetica Neue" panose="02000503000000020004" pitchFamily="2" charset="0"/>
                <a:cs typeface="Helvetica Neue" panose="02000503000000020004" pitchFamily="2" charset="0"/>
              </a:rPr>
              <a:t>Qual è il </a:t>
            </a:r>
            <a:r>
              <a:rPr lang="it-IT" sz="3400" dirty="0">
                <a:latin typeface="Helvetica Neue" panose="02000503000000020004" pitchFamily="2" charset="0"/>
                <a:ea typeface="Helvetica Neue" panose="02000503000000020004" pitchFamily="2" charset="0"/>
                <a:cs typeface="Helvetica Neue" panose="02000503000000020004" pitchFamily="2" charset="0"/>
              </a:rPr>
              <a:t>PID</a:t>
            </a:r>
            <a:r>
              <a:rPr lang="it-IT" sz="3400" b="0" dirty="0">
                <a:latin typeface="Helvetica Neue" panose="02000503000000020004" pitchFamily="2" charset="0"/>
                <a:ea typeface="Helvetica Neue" panose="02000503000000020004" pitchFamily="2" charset="0"/>
                <a:cs typeface="Helvetica Neue" panose="02000503000000020004" pitchFamily="2" charset="0"/>
              </a:rPr>
              <a:t> di questo record?</a:t>
            </a:r>
            <a:endParaRPr sz="3400" b="0" dirty="0">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901" name="Google Shape;901;gb1d9dfa827_0_15"/>
          <p:cNvSpPr txBox="1"/>
          <p:nvPr/>
        </p:nvSpPr>
        <p:spPr>
          <a:xfrm>
            <a:off x="1208175" y="8431625"/>
            <a:ext cx="5565600" cy="560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sz="2900" u="sng">
                <a:solidFill>
                  <a:schemeClr val="hlink"/>
                </a:solidFill>
                <a:latin typeface="Helvetica Neue" panose="02000503000000020004" pitchFamily="2" charset="0"/>
                <a:ea typeface="Helvetica Neue" panose="02000503000000020004" pitchFamily="2" charset="0"/>
                <a:cs typeface="Helvetica Neue" panose="02000503000000020004" pitchFamily="2" charset="0"/>
                <a:hlinkClick r:id="rId4"/>
              </a:rPr>
              <a:t>https://zenodo.org/</a:t>
            </a:r>
            <a:r>
              <a:rPr lang="it-IT" sz="2900">
                <a:latin typeface="Helvetica Neue" panose="02000503000000020004" pitchFamily="2" charset="0"/>
                <a:ea typeface="Helvetica Neue" panose="02000503000000020004" pitchFamily="2" charset="0"/>
                <a:cs typeface="Helvetica Neue" panose="02000503000000020004" pitchFamily="2" charset="0"/>
              </a:rPr>
              <a:t> </a:t>
            </a:r>
            <a:endParaRPr sz="2900">
              <a:latin typeface="Helvetica Neue" panose="02000503000000020004" pitchFamily="2" charset="0"/>
              <a:ea typeface="Helvetica Neue" panose="02000503000000020004" pitchFamily="2" charset="0"/>
              <a:cs typeface="Helvetica Neue" panose="02000503000000020004" pitchFamily="2"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05"/>
        <p:cNvGrpSpPr/>
        <p:nvPr/>
      </p:nvGrpSpPr>
      <p:grpSpPr>
        <a:xfrm>
          <a:off x="0" y="0"/>
          <a:ext cx="0" cy="0"/>
          <a:chOff x="0" y="0"/>
          <a:chExt cx="0" cy="0"/>
        </a:xfrm>
      </p:grpSpPr>
      <p:sp>
        <p:nvSpPr>
          <p:cNvPr id="907" name="Google Shape;907;ga932c22c9c_1_538"/>
          <p:cNvSpPr txBox="1">
            <a:spLocks noGrp="1"/>
          </p:cNvSpPr>
          <p:nvPr>
            <p:ph type="body" idx="1"/>
          </p:nvPr>
        </p:nvSpPr>
        <p:spPr>
          <a:xfrm>
            <a:off x="711200" y="1642044"/>
            <a:ext cx="6326414" cy="6112800"/>
          </a:xfrm>
          <a:prstGeom prst="rect">
            <a:avLst/>
          </a:prstGeom>
        </p:spPr>
        <p:txBody>
          <a:bodyPr spcFirstLastPara="1" wrap="square" lIns="0" tIns="180000" rIns="0" bIns="0" anchor="t" anchorCtr="0">
            <a:noAutofit/>
          </a:bodyPr>
          <a:lstStyle/>
          <a:p>
            <a:pPr marL="0" lvl="0" indent="0" algn="l" rtl="0">
              <a:spcBef>
                <a:spcPts val="1200"/>
              </a:spcBef>
              <a:spcAft>
                <a:spcPts val="0"/>
              </a:spcAft>
              <a:buNone/>
            </a:pPr>
            <a:r>
              <a:rPr lang="it-IT" sz="3200" b="0" dirty="0"/>
              <a:t>Vai su </a:t>
            </a:r>
            <a:r>
              <a:rPr lang="it-IT" sz="3200" b="0" dirty="0" err="1"/>
              <a:t>www.</a:t>
            </a:r>
            <a:r>
              <a:rPr lang="it-IT" sz="3200" dirty="0" err="1"/>
              <a:t>Openaire.eu</a:t>
            </a:r>
            <a:endParaRPr sz="3200" dirty="0"/>
          </a:p>
          <a:p>
            <a:pPr marL="457200" lvl="0" indent="-389890" algn="l" rtl="0">
              <a:spcBef>
                <a:spcPts val="1200"/>
              </a:spcBef>
              <a:spcAft>
                <a:spcPts val="0"/>
              </a:spcAft>
              <a:buSzPts val="2540"/>
              <a:buAutoNum type="arabicPeriod"/>
            </a:pPr>
            <a:r>
              <a:rPr lang="it-IT" sz="3200" b="0" dirty="0"/>
              <a:t>Vai alla sezione </a:t>
            </a:r>
            <a:r>
              <a:rPr lang="it-IT" sz="3200" dirty="0" err="1"/>
              <a:t>Explore</a:t>
            </a:r>
            <a:r>
              <a:rPr lang="it-IT" sz="3200" b="0" dirty="0"/>
              <a:t> per navigare nel grafo di</a:t>
            </a:r>
            <a:br>
              <a:rPr lang="it-IT" sz="3200" b="0" dirty="0"/>
            </a:br>
            <a:r>
              <a:rPr lang="it-IT" sz="3200" b="0" dirty="0" err="1"/>
              <a:t>OpenAIRE</a:t>
            </a:r>
            <a:endParaRPr sz="3200" b="0" dirty="0"/>
          </a:p>
          <a:p>
            <a:pPr marL="457200" lvl="0" indent="-389890" algn="l" rtl="0">
              <a:spcBef>
                <a:spcPts val="0"/>
              </a:spcBef>
              <a:spcAft>
                <a:spcPts val="0"/>
              </a:spcAft>
              <a:buSzPts val="2540"/>
              <a:buAutoNum type="arabicPeriod"/>
            </a:pPr>
            <a:r>
              <a:rPr lang="it-IT" sz="3200" dirty="0"/>
              <a:t>Cerca</a:t>
            </a:r>
            <a:r>
              <a:rPr lang="it-IT" sz="3200" b="0" dirty="0"/>
              <a:t> la stessa presentazione</a:t>
            </a:r>
            <a:endParaRPr sz="3200" b="0" dirty="0"/>
          </a:p>
          <a:p>
            <a:pPr lvl="0" indent="-389890">
              <a:spcBef>
                <a:spcPts val="0"/>
              </a:spcBef>
              <a:buSzPts val="2540"/>
              <a:buAutoNum type="arabicPeriod"/>
            </a:pPr>
            <a:r>
              <a:rPr lang="it-IT" sz="3200" dirty="0"/>
              <a:t>Collega</a:t>
            </a:r>
            <a:r>
              <a:rPr lang="it-IT" sz="3200" b="0" dirty="0"/>
              <a:t> la presentazione al progetto EOSC-Pillar (</a:t>
            </a:r>
            <a:r>
              <a:rPr lang="it-IT" sz="3200" b="0" dirty="0" err="1"/>
              <a:t>grant</a:t>
            </a:r>
            <a:r>
              <a:rPr lang="it-IT" sz="3200" b="0" dirty="0"/>
              <a:t> no 857650) </a:t>
            </a:r>
            <a:endParaRPr sz="3200" b="0" dirty="0"/>
          </a:p>
          <a:p>
            <a:pPr marL="457200" lvl="0" indent="-389890" algn="l" rtl="0">
              <a:spcBef>
                <a:spcPts val="0"/>
              </a:spcBef>
              <a:spcAft>
                <a:spcPts val="0"/>
              </a:spcAft>
              <a:buSzPts val="2540"/>
              <a:buAutoNum type="arabicPeriod"/>
            </a:pPr>
            <a:r>
              <a:rPr lang="it-IT" sz="3200" b="0" dirty="0"/>
              <a:t>Cerca il </a:t>
            </a:r>
            <a:r>
              <a:rPr lang="it-IT" sz="3200" dirty="0"/>
              <a:t>progetto</a:t>
            </a:r>
            <a:r>
              <a:rPr lang="it-IT" sz="3200" b="0" dirty="0"/>
              <a:t> in </a:t>
            </a:r>
            <a:r>
              <a:rPr lang="it-IT" sz="3200" b="0" dirty="0" err="1"/>
              <a:t>Explore</a:t>
            </a:r>
            <a:endParaRPr lang="it-IT" sz="3200" b="0" dirty="0"/>
          </a:p>
          <a:p>
            <a:pPr marL="457200" lvl="0" indent="-389890" algn="l" rtl="0">
              <a:spcBef>
                <a:spcPts val="0"/>
              </a:spcBef>
              <a:spcAft>
                <a:spcPts val="0"/>
              </a:spcAft>
              <a:buSzPts val="2540"/>
              <a:buAutoNum type="arabicPeriod"/>
            </a:pPr>
            <a:r>
              <a:rPr lang="it-IT" sz="3200" b="0" dirty="0"/>
              <a:t>Cerca </a:t>
            </a:r>
            <a:r>
              <a:rPr lang="it-IT" sz="3200" dirty="0"/>
              <a:t>il tuo progetto</a:t>
            </a:r>
            <a:r>
              <a:rPr lang="it-IT" sz="3200" b="0" dirty="0"/>
              <a:t> in </a:t>
            </a:r>
            <a:r>
              <a:rPr lang="it-IT" sz="3200" b="0" dirty="0" err="1"/>
              <a:t>Explore</a:t>
            </a:r>
            <a:r>
              <a:rPr lang="it-IT" sz="3200" b="0" dirty="0"/>
              <a:t> e scopri se aderisce all’ORDP</a:t>
            </a:r>
            <a:endParaRPr sz="3200" b="0" dirty="0"/>
          </a:p>
        </p:txBody>
      </p:sp>
      <p:pic>
        <p:nvPicPr>
          <p:cNvPr id="908" name="Google Shape;908;ga932c22c9c_1_538"/>
          <p:cNvPicPr preferRelativeResize="0"/>
          <p:nvPr/>
        </p:nvPicPr>
        <p:blipFill>
          <a:blip r:embed="rId3">
            <a:alphaModFix/>
          </a:blip>
          <a:stretch>
            <a:fillRect/>
          </a:stretch>
        </p:blipFill>
        <p:spPr>
          <a:xfrm>
            <a:off x="7037614" y="653143"/>
            <a:ext cx="9203822" cy="3919407"/>
          </a:xfrm>
          <a:prstGeom prst="rect">
            <a:avLst/>
          </a:prstGeom>
          <a:noFill/>
          <a:ln>
            <a:noFill/>
          </a:ln>
        </p:spPr>
      </p:pic>
      <p:pic>
        <p:nvPicPr>
          <p:cNvPr id="909" name="Google Shape;909;ga932c22c9c_1_538"/>
          <p:cNvPicPr preferRelativeResize="0"/>
          <p:nvPr/>
        </p:nvPicPr>
        <p:blipFill>
          <a:blip r:embed="rId4">
            <a:alphaModFix/>
          </a:blip>
          <a:stretch>
            <a:fillRect/>
          </a:stretch>
        </p:blipFill>
        <p:spPr>
          <a:xfrm>
            <a:off x="7037614" y="4571450"/>
            <a:ext cx="9218390" cy="3919407"/>
          </a:xfrm>
          <a:prstGeom prst="rect">
            <a:avLst/>
          </a:prstGeom>
          <a:noFill/>
          <a:ln>
            <a:noFill/>
          </a:ln>
        </p:spPr>
      </p:pic>
      <p:sp>
        <p:nvSpPr>
          <p:cNvPr id="910" name="Google Shape;910;ga932c22c9c_1_538"/>
          <p:cNvSpPr txBox="1"/>
          <p:nvPr/>
        </p:nvSpPr>
        <p:spPr>
          <a:xfrm>
            <a:off x="217800" y="8351700"/>
            <a:ext cx="5853900" cy="79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sz="2600" u="sng">
                <a:solidFill>
                  <a:schemeClr val="hlink"/>
                </a:solidFill>
                <a:hlinkClick r:id="rId5"/>
              </a:rPr>
              <a:t>https://www.openaire.eu/</a:t>
            </a:r>
            <a:r>
              <a:rPr lang="it-IT" sz="2600"/>
              <a:t> </a:t>
            </a:r>
            <a:endParaRPr sz="2600"/>
          </a:p>
        </p:txBody>
      </p:sp>
      <p:sp>
        <p:nvSpPr>
          <p:cNvPr id="3" name="Text Placeholder 2">
            <a:extLst>
              <a:ext uri="{FF2B5EF4-FFF2-40B4-BE49-F238E27FC236}">
                <a16:creationId xmlns:a16="http://schemas.microsoft.com/office/drawing/2014/main" id="{9B209587-3EE5-024F-8A2E-1B1C8560BE47}"/>
              </a:ext>
            </a:extLst>
          </p:cNvPr>
          <p:cNvSpPr>
            <a:spLocks noGrp="1"/>
          </p:cNvSpPr>
          <p:nvPr>
            <p:ph type="body" idx="2"/>
          </p:nvPr>
        </p:nvSpPr>
        <p:spPr>
          <a:xfrm>
            <a:off x="473456" y="-292608"/>
            <a:ext cx="4519168" cy="2048256"/>
          </a:xfrm>
        </p:spPr>
        <p:txBody>
          <a:bodyPr>
            <a:normAutofit fontScale="85000" lnSpcReduction="10000"/>
          </a:bodyPr>
          <a:lstStyle/>
          <a:p>
            <a:r>
              <a:rPr lang="it-IT" dirty="0">
                <a:latin typeface="Helvetica" pitchFamily="2" charset="0"/>
              </a:rPr>
              <a:t>Cerca e collega risultati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14"/>
        <p:cNvGrpSpPr/>
        <p:nvPr/>
      </p:nvGrpSpPr>
      <p:grpSpPr>
        <a:xfrm>
          <a:off x="0" y="0"/>
          <a:ext cx="0" cy="0"/>
          <a:chOff x="0" y="0"/>
          <a:chExt cx="0" cy="0"/>
        </a:xfrm>
      </p:grpSpPr>
      <p:sp>
        <p:nvSpPr>
          <p:cNvPr id="915" name="Google Shape;915;ga932c22c9c_1_546"/>
          <p:cNvSpPr txBox="1">
            <a:spLocks noGrp="1"/>
          </p:cNvSpPr>
          <p:nvPr>
            <p:ph type="body" idx="2"/>
          </p:nvPr>
        </p:nvSpPr>
        <p:spPr>
          <a:xfrm>
            <a:off x="711200" y="338668"/>
            <a:ext cx="13530300" cy="1145400"/>
          </a:xfrm>
          <a:prstGeom prst="rect">
            <a:avLst/>
          </a:prstGeom>
        </p:spPr>
        <p:txBody>
          <a:bodyPr spcFirstLastPara="1" wrap="square" lIns="0" tIns="0" rIns="0" bIns="0" anchor="ctr" anchorCtr="0">
            <a:noAutofit/>
          </a:bodyPr>
          <a:lstStyle/>
          <a:p>
            <a:pPr marL="0" lvl="0" indent="0" algn="l" rtl="0">
              <a:spcBef>
                <a:spcPts val="3900"/>
              </a:spcBef>
              <a:spcAft>
                <a:spcPts val="0"/>
              </a:spcAft>
              <a:buNone/>
            </a:pPr>
            <a:r>
              <a:rPr lang="it-IT" dirty="0"/>
              <a:t>Deposita </a:t>
            </a:r>
            <a:br>
              <a:rPr lang="it-IT" dirty="0"/>
            </a:br>
            <a:r>
              <a:rPr lang="it-IT" dirty="0"/>
              <a:t>e condividi</a:t>
            </a:r>
            <a:endParaRPr dirty="0"/>
          </a:p>
        </p:txBody>
      </p:sp>
      <p:pic>
        <p:nvPicPr>
          <p:cNvPr id="916" name="Google Shape;916;ga932c22c9c_1_546"/>
          <p:cNvPicPr preferRelativeResize="0"/>
          <p:nvPr/>
        </p:nvPicPr>
        <p:blipFill rotWithShape="1">
          <a:blip r:embed="rId3">
            <a:alphaModFix/>
          </a:blip>
          <a:srcRect b="62482"/>
          <a:stretch/>
        </p:blipFill>
        <p:spPr>
          <a:xfrm>
            <a:off x="5565625" y="0"/>
            <a:ext cx="10690373" cy="9143992"/>
          </a:xfrm>
          <a:prstGeom prst="rect">
            <a:avLst/>
          </a:prstGeom>
          <a:noFill/>
          <a:ln>
            <a:noFill/>
          </a:ln>
        </p:spPr>
      </p:pic>
      <p:sp>
        <p:nvSpPr>
          <p:cNvPr id="917" name="Google Shape;917;ga932c22c9c_1_546"/>
          <p:cNvSpPr txBox="1">
            <a:spLocks noGrp="1"/>
          </p:cNvSpPr>
          <p:nvPr>
            <p:ph type="body" idx="1"/>
          </p:nvPr>
        </p:nvSpPr>
        <p:spPr>
          <a:xfrm>
            <a:off x="723899" y="1865025"/>
            <a:ext cx="4841700" cy="6112800"/>
          </a:xfrm>
          <a:prstGeom prst="rect">
            <a:avLst/>
          </a:prstGeom>
        </p:spPr>
        <p:txBody>
          <a:bodyPr spcFirstLastPara="1" wrap="square" lIns="0" tIns="180000" rIns="0" bIns="0" anchor="t" anchorCtr="0">
            <a:noAutofit/>
          </a:bodyPr>
          <a:lstStyle/>
          <a:p>
            <a:pPr marL="0" lvl="0" indent="0" algn="l" rtl="0">
              <a:spcBef>
                <a:spcPts val="1200"/>
              </a:spcBef>
              <a:spcAft>
                <a:spcPts val="0"/>
              </a:spcAft>
              <a:buNone/>
            </a:pPr>
            <a:r>
              <a:rPr lang="it-IT" sz="3200" b="0" dirty="0"/>
              <a:t>Usa </a:t>
            </a:r>
            <a:r>
              <a:rPr lang="it-IT" sz="3200" dirty="0" err="1"/>
              <a:t>Zenodo</a:t>
            </a:r>
            <a:r>
              <a:rPr lang="it-IT" sz="3200" dirty="0"/>
              <a:t> </a:t>
            </a:r>
            <a:r>
              <a:rPr lang="it-IT" sz="3200" dirty="0" err="1"/>
              <a:t>Sandbox</a:t>
            </a:r>
            <a:endParaRPr sz="3200" dirty="0"/>
          </a:p>
          <a:p>
            <a:pPr marL="457200" lvl="0" indent="-466090" algn="l" rtl="0">
              <a:spcBef>
                <a:spcPts val="1200"/>
              </a:spcBef>
              <a:spcAft>
                <a:spcPts val="0"/>
              </a:spcAft>
              <a:buSzPts val="3740"/>
              <a:buAutoNum type="arabicPeriod"/>
            </a:pPr>
            <a:r>
              <a:rPr lang="it-IT" sz="3200" dirty="0"/>
              <a:t>Carica</a:t>
            </a:r>
            <a:r>
              <a:rPr lang="it-IT" sz="3200" b="0" dirty="0"/>
              <a:t> il file con le D&amp;R del modulo 2 di questo corso</a:t>
            </a:r>
          </a:p>
          <a:p>
            <a:pPr marL="457200" lvl="0" indent="-466090" algn="l" rtl="0">
              <a:spcBef>
                <a:spcPts val="1200"/>
              </a:spcBef>
              <a:spcAft>
                <a:spcPts val="0"/>
              </a:spcAft>
              <a:buSzPts val="3740"/>
              <a:buAutoNum type="arabicPeriod"/>
            </a:pPr>
            <a:r>
              <a:rPr lang="it-IT" sz="3200" dirty="0"/>
              <a:t>Collega</a:t>
            </a:r>
            <a:r>
              <a:rPr lang="it-IT" sz="3200" b="0" dirty="0"/>
              <a:t> il </a:t>
            </a:r>
            <a:r>
              <a:rPr lang="it-IT" sz="3200" b="0" dirty="0" err="1"/>
              <a:t>grant</a:t>
            </a:r>
            <a:r>
              <a:rPr lang="it-IT" sz="3200" b="0" dirty="0"/>
              <a:t> di </a:t>
            </a:r>
            <a:r>
              <a:rPr lang="it-IT" sz="3200" b="0" dirty="0" err="1"/>
              <a:t>OpenAIRE</a:t>
            </a:r>
            <a:r>
              <a:rPr lang="it-IT" sz="3200" b="0" dirty="0"/>
              <a:t> Advance</a:t>
            </a:r>
          </a:p>
          <a:p>
            <a:pPr marL="457200" lvl="0" indent="-466090" algn="l" rtl="0">
              <a:spcBef>
                <a:spcPts val="1200"/>
              </a:spcBef>
              <a:spcAft>
                <a:spcPts val="0"/>
              </a:spcAft>
              <a:buSzPts val="3740"/>
              <a:buAutoNum type="arabicPeriod"/>
            </a:pPr>
            <a:r>
              <a:rPr lang="it-IT" sz="3200" dirty="0"/>
              <a:t>Compila</a:t>
            </a:r>
            <a:r>
              <a:rPr lang="it-IT" sz="3200" b="0" dirty="0"/>
              <a:t> il campo </a:t>
            </a:r>
            <a:r>
              <a:rPr lang="it-IT" sz="3200" b="0" dirty="0" err="1"/>
              <a:t>Related</a:t>
            </a:r>
            <a:r>
              <a:rPr lang="it-IT" sz="3200" b="0" dirty="0"/>
              <a:t> </a:t>
            </a:r>
            <a:r>
              <a:rPr lang="it-IT" sz="3200" b="0" dirty="0" err="1"/>
              <a:t>Identifiers</a:t>
            </a:r>
            <a:endParaRPr sz="3200" b="0" dirty="0"/>
          </a:p>
        </p:txBody>
      </p:sp>
      <p:sp>
        <p:nvSpPr>
          <p:cNvPr id="918" name="Google Shape;918;ga932c22c9c_1_546"/>
          <p:cNvSpPr txBox="1"/>
          <p:nvPr/>
        </p:nvSpPr>
        <p:spPr>
          <a:xfrm>
            <a:off x="211550" y="8180250"/>
            <a:ext cx="5565600" cy="79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sz="2800" u="sng" dirty="0">
                <a:solidFill>
                  <a:schemeClr val="hlink"/>
                </a:solidFill>
                <a:hlinkClick r:id="rId4"/>
              </a:rPr>
              <a:t>https://sandbox.zenodo.org/</a:t>
            </a:r>
            <a:r>
              <a:rPr lang="it-IT" sz="2800" dirty="0"/>
              <a:t> </a:t>
            </a:r>
            <a:endParaRPr sz="2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30"/>
        <p:cNvGrpSpPr/>
        <p:nvPr/>
      </p:nvGrpSpPr>
      <p:grpSpPr>
        <a:xfrm>
          <a:off x="0" y="0"/>
          <a:ext cx="0" cy="0"/>
          <a:chOff x="0" y="0"/>
          <a:chExt cx="0" cy="0"/>
        </a:xfrm>
      </p:grpSpPr>
      <p:sp>
        <p:nvSpPr>
          <p:cNvPr id="931" name="Google Shape;931;ga932c22c9c_1_562"/>
          <p:cNvSpPr txBox="1">
            <a:spLocks noGrp="1"/>
          </p:cNvSpPr>
          <p:nvPr>
            <p:ph type="body" idx="2"/>
          </p:nvPr>
        </p:nvSpPr>
        <p:spPr>
          <a:xfrm>
            <a:off x="711200" y="338668"/>
            <a:ext cx="13530300" cy="1145400"/>
          </a:xfrm>
          <a:prstGeom prst="rect">
            <a:avLst/>
          </a:prstGeom>
        </p:spPr>
        <p:txBody>
          <a:bodyPr spcFirstLastPara="1" wrap="square" lIns="0" tIns="0" rIns="0" bIns="0" anchor="ctr" anchorCtr="0">
            <a:noAutofit/>
          </a:bodyPr>
          <a:lstStyle/>
          <a:p>
            <a:pPr marL="0" lvl="0" indent="0" algn="l" rtl="0">
              <a:spcBef>
                <a:spcPts val="3900"/>
              </a:spcBef>
              <a:spcAft>
                <a:spcPts val="0"/>
              </a:spcAft>
              <a:buNone/>
            </a:pPr>
            <a:r>
              <a:rPr lang="it-IT"/>
              <a:t>FAIRness</a:t>
            </a:r>
            <a:endParaRPr/>
          </a:p>
        </p:txBody>
      </p:sp>
      <p:sp>
        <p:nvSpPr>
          <p:cNvPr id="932" name="Google Shape;932;ga932c22c9c_1_562"/>
          <p:cNvSpPr txBox="1">
            <a:spLocks noGrp="1"/>
          </p:cNvSpPr>
          <p:nvPr>
            <p:ph type="body" idx="1"/>
          </p:nvPr>
        </p:nvSpPr>
        <p:spPr>
          <a:xfrm>
            <a:off x="723899" y="1484025"/>
            <a:ext cx="4841700" cy="6112800"/>
          </a:xfrm>
          <a:prstGeom prst="rect">
            <a:avLst/>
          </a:prstGeom>
        </p:spPr>
        <p:txBody>
          <a:bodyPr spcFirstLastPara="1" wrap="square" lIns="0" tIns="180000" rIns="0" bIns="0" anchor="t" anchorCtr="0">
            <a:noAutofit/>
          </a:bodyPr>
          <a:lstStyle/>
          <a:p>
            <a:pPr marL="0" lvl="0" indent="0" algn="l" rtl="0">
              <a:spcBef>
                <a:spcPts val="1200"/>
              </a:spcBef>
              <a:spcAft>
                <a:spcPts val="0"/>
              </a:spcAft>
              <a:buNone/>
            </a:pPr>
            <a:r>
              <a:rPr lang="it-IT" b="0" dirty="0"/>
              <a:t>Usa lo strumento di autovalutazione per </a:t>
            </a:r>
            <a:r>
              <a:rPr lang="it-IT" dirty="0"/>
              <a:t>FAIR data</a:t>
            </a:r>
            <a:endParaRPr dirty="0"/>
          </a:p>
          <a:p>
            <a:pPr marL="457200" lvl="0" indent="-466090" algn="l" rtl="0">
              <a:spcBef>
                <a:spcPts val="1200"/>
              </a:spcBef>
              <a:spcAft>
                <a:spcPts val="0"/>
              </a:spcAft>
              <a:buSzPts val="3740"/>
              <a:buAutoNum type="arabicPeriod"/>
            </a:pPr>
            <a:r>
              <a:rPr lang="it-IT" dirty="0"/>
              <a:t>Controlla quanto è FAIR</a:t>
            </a:r>
            <a:r>
              <a:rPr lang="it-IT" b="0" dirty="0"/>
              <a:t> il file condiviso su </a:t>
            </a:r>
            <a:r>
              <a:rPr lang="it-IT" b="0" dirty="0" err="1"/>
              <a:t>Zenodo</a:t>
            </a:r>
            <a:r>
              <a:rPr lang="it-IT" b="0" dirty="0"/>
              <a:t> </a:t>
            </a:r>
            <a:r>
              <a:rPr lang="it-IT" b="0" dirty="0" err="1"/>
              <a:t>Sandbox</a:t>
            </a:r>
            <a:endParaRPr b="0" dirty="0"/>
          </a:p>
        </p:txBody>
      </p:sp>
      <p:sp>
        <p:nvSpPr>
          <p:cNvPr id="933" name="Google Shape;933;ga932c22c9c_1_562"/>
          <p:cNvSpPr txBox="1"/>
          <p:nvPr/>
        </p:nvSpPr>
        <p:spPr>
          <a:xfrm>
            <a:off x="361950" y="7733500"/>
            <a:ext cx="5565600" cy="70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sz="2100" u="sng" dirty="0">
                <a:solidFill>
                  <a:schemeClr val="hlink"/>
                </a:solidFill>
                <a:hlinkClick r:id="rId3"/>
              </a:rPr>
              <a:t>https://ardc.edu.au/resources/working-with-data/fair-data/fair-self-assessment-tool/</a:t>
            </a:r>
            <a:r>
              <a:rPr lang="it-IT" sz="2100" dirty="0"/>
              <a:t> </a:t>
            </a:r>
            <a:endParaRPr sz="2100" dirty="0"/>
          </a:p>
        </p:txBody>
      </p:sp>
      <p:pic>
        <p:nvPicPr>
          <p:cNvPr id="934" name="Google Shape;934;ga932c22c9c_1_562"/>
          <p:cNvPicPr preferRelativeResize="0"/>
          <p:nvPr/>
        </p:nvPicPr>
        <p:blipFill>
          <a:blip r:embed="rId4">
            <a:alphaModFix/>
          </a:blip>
          <a:stretch>
            <a:fillRect/>
          </a:stretch>
        </p:blipFill>
        <p:spPr>
          <a:xfrm>
            <a:off x="7038937" y="681693"/>
            <a:ext cx="9220200" cy="4695825"/>
          </a:xfrm>
          <a:prstGeom prst="rect">
            <a:avLst/>
          </a:prstGeom>
          <a:noFill/>
          <a:ln>
            <a:noFill/>
          </a:ln>
        </p:spPr>
      </p:pic>
      <p:pic>
        <p:nvPicPr>
          <p:cNvPr id="935" name="Google Shape;935;ga932c22c9c_1_562"/>
          <p:cNvPicPr preferRelativeResize="0"/>
          <p:nvPr/>
        </p:nvPicPr>
        <p:blipFill>
          <a:blip r:embed="rId5">
            <a:alphaModFix/>
          </a:blip>
          <a:stretch>
            <a:fillRect/>
          </a:stretch>
        </p:blipFill>
        <p:spPr>
          <a:xfrm>
            <a:off x="7035800" y="5624900"/>
            <a:ext cx="9226472" cy="28139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22"/>
        <p:cNvGrpSpPr/>
        <p:nvPr/>
      </p:nvGrpSpPr>
      <p:grpSpPr>
        <a:xfrm>
          <a:off x="0" y="0"/>
          <a:ext cx="0" cy="0"/>
          <a:chOff x="0" y="0"/>
          <a:chExt cx="0" cy="0"/>
        </a:xfrm>
      </p:grpSpPr>
      <p:sp>
        <p:nvSpPr>
          <p:cNvPr id="923" name="Google Shape;923;ga932c22c9c_1_552"/>
          <p:cNvSpPr txBox="1">
            <a:spLocks noGrp="1"/>
          </p:cNvSpPr>
          <p:nvPr>
            <p:ph type="body" idx="2"/>
          </p:nvPr>
        </p:nvSpPr>
        <p:spPr>
          <a:xfrm>
            <a:off x="711200" y="338668"/>
            <a:ext cx="13530300" cy="1145400"/>
          </a:xfrm>
          <a:prstGeom prst="rect">
            <a:avLst/>
          </a:prstGeom>
        </p:spPr>
        <p:txBody>
          <a:bodyPr spcFirstLastPara="1" wrap="square" lIns="0" tIns="0" rIns="0" bIns="0" anchor="ctr" anchorCtr="0">
            <a:noAutofit/>
          </a:bodyPr>
          <a:lstStyle/>
          <a:p>
            <a:pPr marL="0" lvl="0" indent="0" algn="l" rtl="0">
              <a:spcBef>
                <a:spcPts val="3900"/>
              </a:spcBef>
              <a:spcAft>
                <a:spcPts val="0"/>
              </a:spcAft>
              <a:buNone/>
            </a:pPr>
            <a:r>
              <a:rPr lang="it-IT" dirty="0"/>
              <a:t>Licenze</a:t>
            </a:r>
            <a:endParaRPr dirty="0"/>
          </a:p>
        </p:txBody>
      </p:sp>
      <p:sp>
        <p:nvSpPr>
          <p:cNvPr id="924" name="Google Shape;924;ga932c22c9c_1_552"/>
          <p:cNvSpPr txBox="1">
            <a:spLocks noGrp="1"/>
          </p:cNvSpPr>
          <p:nvPr>
            <p:ph type="body" idx="1"/>
          </p:nvPr>
        </p:nvSpPr>
        <p:spPr>
          <a:xfrm>
            <a:off x="723900" y="1484025"/>
            <a:ext cx="6451200" cy="6112800"/>
          </a:xfrm>
          <a:prstGeom prst="rect">
            <a:avLst/>
          </a:prstGeom>
        </p:spPr>
        <p:txBody>
          <a:bodyPr spcFirstLastPara="1" wrap="square" lIns="0" tIns="180000" rIns="0" bIns="0" anchor="t" anchorCtr="0">
            <a:noAutofit/>
          </a:bodyPr>
          <a:lstStyle/>
          <a:p>
            <a:pPr marL="0" lvl="0" indent="0" algn="l" rtl="0">
              <a:spcBef>
                <a:spcPts val="1200"/>
              </a:spcBef>
              <a:spcAft>
                <a:spcPts val="0"/>
              </a:spcAft>
              <a:buNone/>
            </a:pPr>
            <a:r>
              <a:rPr lang="it-IT" dirty="0"/>
              <a:t>Apri CC </a:t>
            </a:r>
            <a:r>
              <a:rPr lang="it-IT" dirty="0" err="1"/>
              <a:t>Chooser</a:t>
            </a:r>
            <a:endParaRPr dirty="0"/>
          </a:p>
          <a:p>
            <a:pPr marL="457200" lvl="0" indent="-466090" algn="l" rtl="0">
              <a:spcBef>
                <a:spcPts val="1200"/>
              </a:spcBef>
              <a:spcAft>
                <a:spcPts val="0"/>
              </a:spcAft>
              <a:buSzPts val="3740"/>
              <a:buAutoNum type="arabicPeriod"/>
            </a:pPr>
            <a:r>
              <a:rPr lang="it-IT" dirty="0"/>
              <a:t>Seleziona una licenza</a:t>
            </a:r>
            <a:r>
              <a:rPr lang="it-IT" b="0" dirty="0"/>
              <a:t> per il documento che hai caricato</a:t>
            </a:r>
            <a:endParaRPr b="0" dirty="0"/>
          </a:p>
          <a:p>
            <a:pPr marL="457200" lvl="0" indent="-466090" algn="l" rtl="0">
              <a:spcBef>
                <a:spcPts val="0"/>
              </a:spcBef>
              <a:spcAft>
                <a:spcPts val="0"/>
              </a:spcAft>
              <a:buSzPts val="3740"/>
              <a:buAutoNum type="arabicPeriod"/>
            </a:pPr>
            <a:r>
              <a:rPr lang="it-IT" dirty="0"/>
              <a:t>Controlla</a:t>
            </a:r>
            <a:r>
              <a:rPr lang="it-IT" b="0" dirty="0"/>
              <a:t> come puoi riusare un prodotto di ricerca con le licenze: </a:t>
            </a:r>
            <a:endParaRPr b="0" dirty="0"/>
          </a:p>
          <a:p>
            <a:pPr marL="914400" lvl="1" indent="-401319" algn="l" rtl="0">
              <a:spcBef>
                <a:spcPts val="0"/>
              </a:spcBef>
              <a:spcAft>
                <a:spcPts val="0"/>
              </a:spcAft>
              <a:buSzPts val="2720"/>
              <a:buAutoNum type="arabicPeriod"/>
            </a:pPr>
            <a:r>
              <a:rPr lang="it-IT" b="1" dirty="0"/>
              <a:t>CC BY-NC-ND</a:t>
            </a:r>
            <a:endParaRPr b="1" dirty="0"/>
          </a:p>
          <a:p>
            <a:pPr marL="914400" lvl="1" indent="-401319" algn="l" rtl="0">
              <a:spcBef>
                <a:spcPts val="0"/>
              </a:spcBef>
              <a:spcAft>
                <a:spcPts val="0"/>
              </a:spcAft>
              <a:buSzPts val="2720"/>
              <a:buAutoNum type="arabicPeriod"/>
            </a:pPr>
            <a:r>
              <a:rPr lang="it-IT" b="1" dirty="0"/>
              <a:t>CC BY-SA</a:t>
            </a:r>
            <a:endParaRPr b="1" dirty="0"/>
          </a:p>
        </p:txBody>
      </p:sp>
      <p:sp>
        <p:nvSpPr>
          <p:cNvPr id="925" name="Google Shape;925;ga932c22c9c_1_552"/>
          <p:cNvSpPr txBox="1"/>
          <p:nvPr/>
        </p:nvSpPr>
        <p:spPr>
          <a:xfrm>
            <a:off x="517150" y="8062700"/>
            <a:ext cx="5565600" cy="51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sz="2200" u="sng" dirty="0">
                <a:solidFill>
                  <a:schemeClr val="hlink"/>
                </a:solidFill>
                <a:hlinkClick r:id="rId3"/>
              </a:rPr>
              <a:t>https://chooser-beta.creativecommons.org/</a:t>
            </a:r>
            <a:r>
              <a:rPr lang="it-IT" sz="2200" dirty="0"/>
              <a:t> </a:t>
            </a:r>
            <a:endParaRPr sz="2200" dirty="0"/>
          </a:p>
        </p:txBody>
      </p:sp>
      <p:pic>
        <p:nvPicPr>
          <p:cNvPr id="926" name="Google Shape;926;ga932c22c9c_1_552"/>
          <p:cNvPicPr preferRelativeResize="0"/>
          <p:nvPr/>
        </p:nvPicPr>
        <p:blipFill>
          <a:blip r:embed="rId4">
            <a:alphaModFix/>
          </a:blip>
          <a:stretch>
            <a:fillRect/>
          </a:stretch>
        </p:blipFill>
        <p:spPr>
          <a:xfrm>
            <a:off x="7175060" y="2"/>
            <a:ext cx="9080935" cy="9143997"/>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47"/>
        <p:cNvGrpSpPr/>
        <p:nvPr/>
      </p:nvGrpSpPr>
      <p:grpSpPr>
        <a:xfrm>
          <a:off x="0" y="0"/>
          <a:ext cx="0" cy="0"/>
          <a:chOff x="0" y="0"/>
          <a:chExt cx="0" cy="0"/>
        </a:xfrm>
      </p:grpSpPr>
      <p:sp>
        <p:nvSpPr>
          <p:cNvPr id="948" name="Google Shape;948;ga932c22c9c_1_589"/>
          <p:cNvSpPr txBox="1">
            <a:spLocks noGrp="1"/>
          </p:cNvSpPr>
          <p:nvPr>
            <p:ph type="body" idx="2"/>
          </p:nvPr>
        </p:nvSpPr>
        <p:spPr>
          <a:xfrm>
            <a:off x="711200" y="338668"/>
            <a:ext cx="13530300" cy="1145400"/>
          </a:xfrm>
          <a:prstGeom prst="rect">
            <a:avLst/>
          </a:prstGeom>
        </p:spPr>
        <p:txBody>
          <a:bodyPr spcFirstLastPara="1" wrap="square" lIns="0" tIns="0" rIns="0" bIns="0" anchor="ctr" anchorCtr="0">
            <a:noAutofit/>
          </a:bodyPr>
          <a:lstStyle/>
          <a:p>
            <a:pPr marL="0" lvl="0" indent="0" algn="l" rtl="0">
              <a:spcBef>
                <a:spcPts val="3900"/>
              </a:spcBef>
              <a:spcAft>
                <a:spcPts val="0"/>
              </a:spcAft>
              <a:buNone/>
            </a:pPr>
            <a:r>
              <a:rPr lang="it-IT"/>
              <a:t>Green Open Access</a:t>
            </a:r>
            <a:endParaRPr/>
          </a:p>
        </p:txBody>
      </p:sp>
      <p:sp>
        <p:nvSpPr>
          <p:cNvPr id="949" name="Google Shape;949;ga932c22c9c_1_589"/>
          <p:cNvSpPr txBox="1">
            <a:spLocks noGrp="1"/>
          </p:cNvSpPr>
          <p:nvPr>
            <p:ph type="body" idx="1"/>
          </p:nvPr>
        </p:nvSpPr>
        <p:spPr>
          <a:xfrm>
            <a:off x="723900" y="1484025"/>
            <a:ext cx="6281100" cy="6112800"/>
          </a:xfrm>
          <a:prstGeom prst="rect">
            <a:avLst/>
          </a:prstGeom>
        </p:spPr>
        <p:txBody>
          <a:bodyPr spcFirstLastPara="1" wrap="square" lIns="0" tIns="180000" rIns="0" bIns="0" anchor="t" anchorCtr="0">
            <a:noAutofit/>
          </a:bodyPr>
          <a:lstStyle/>
          <a:p>
            <a:pPr marL="0" lvl="0" indent="0" algn="l" rtl="0">
              <a:spcBef>
                <a:spcPts val="1200"/>
              </a:spcBef>
              <a:spcAft>
                <a:spcPts val="0"/>
              </a:spcAft>
              <a:buNone/>
            </a:pPr>
            <a:r>
              <a:rPr lang="it-IT" dirty="0"/>
              <a:t>Apri Sherpa Romeo</a:t>
            </a:r>
            <a:endParaRPr dirty="0"/>
          </a:p>
          <a:p>
            <a:pPr marL="457200" lvl="0" indent="-466090" algn="l" rtl="0">
              <a:spcBef>
                <a:spcPts val="1200"/>
              </a:spcBef>
              <a:spcAft>
                <a:spcPts val="0"/>
              </a:spcAft>
              <a:buSzPts val="3740"/>
              <a:buAutoNum type="arabicPeriod"/>
            </a:pPr>
            <a:r>
              <a:rPr lang="it-IT" dirty="0"/>
              <a:t>Cerca</a:t>
            </a:r>
            <a:r>
              <a:rPr lang="it-IT" b="0" dirty="0"/>
              <a:t> una rivista scientifica</a:t>
            </a:r>
          </a:p>
          <a:p>
            <a:pPr marL="457200" lvl="0" indent="-466090" algn="l" rtl="0">
              <a:spcBef>
                <a:spcPts val="1200"/>
              </a:spcBef>
              <a:spcAft>
                <a:spcPts val="0"/>
              </a:spcAft>
              <a:buSzPts val="3740"/>
              <a:buAutoNum type="arabicPeriod"/>
            </a:pPr>
            <a:r>
              <a:rPr lang="it-IT" dirty="0"/>
              <a:t>Controlla</a:t>
            </a:r>
            <a:r>
              <a:rPr lang="it-IT" b="0" dirty="0"/>
              <a:t> quali opzioni sono disponibili per il </a:t>
            </a:r>
            <a:r>
              <a:rPr lang="it-IT" dirty="0"/>
              <a:t>green OA</a:t>
            </a:r>
            <a:endParaRPr dirty="0"/>
          </a:p>
        </p:txBody>
      </p:sp>
      <p:sp>
        <p:nvSpPr>
          <p:cNvPr id="950" name="Google Shape;950;ga932c22c9c_1_589"/>
          <p:cNvSpPr txBox="1"/>
          <p:nvPr/>
        </p:nvSpPr>
        <p:spPr>
          <a:xfrm>
            <a:off x="517150" y="8062700"/>
            <a:ext cx="5565600" cy="51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sz="2200" u="sng" dirty="0">
                <a:solidFill>
                  <a:schemeClr val="hlink"/>
                </a:solidFill>
                <a:hlinkClick r:id="rId3"/>
              </a:rPr>
              <a:t>https://v2.sherpa.ac.uk/romeo/</a:t>
            </a:r>
            <a:r>
              <a:rPr lang="it-IT" sz="2200" dirty="0"/>
              <a:t> </a:t>
            </a:r>
            <a:endParaRPr sz="2200" dirty="0"/>
          </a:p>
        </p:txBody>
      </p:sp>
      <p:pic>
        <p:nvPicPr>
          <p:cNvPr id="951" name="Google Shape;951;ga932c22c9c_1_589"/>
          <p:cNvPicPr preferRelativeResize="0"/>
          <p:nvPr/>
        </p:nvPicPr>
        <p:blipFill>
          <a:blip r:embed="rId4">
            <a:alphaModFix/>
          </a:blip>
          <a:stretch>
            <a:fillRect/>
          </a:stretch>
        </p:blipFill>
        <p:spPr>
          <a:xfrm>
            <a:off x="7321925" y="1942614"/>
            <a:ext cx="8934075" cy="5195618"/>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39"/>
        <p:cNvGrpSpPr/>
        <p:nvPr/>
      </p:nvGrpSpPr>
      <p:grpSpPr>
        <a:xfrm>
          <a:off x="0" y="0"/>
          <a:ext cx="0" cy="0"/>
          <a:chOff x="0" y="0"/>
          <a:chExt cx="0" cy="0"/>
        </a:xfrm>
      </p:grpSpPr>
      <p:sp>
        <p:nvSpPr>
          <p:cNvPr id="940" name="Google Shape;940;ga932c22c9c_1_582"/>
          <p:cNvSpPr txBox="1">
            <a:spLocks noGrp="1"/>
          </p:cNvSpPr>
          <p:nvPr>
            <p:ph type="body" idx="2"/>
          </p:nvPr>
        </p:nvSpPr>
        <p:spPr>
          <a:xfrm>
            <a:off x="711200" y="338668"/>
            <a:ext cx="13530300" cy="1145400"/>
          </a:xfrm>
          <a:prstGeom prst="rect">
            <a:avLst/>
          </a:prstGeom>
        </p:spPr>
        <p:txBody>
          <a:bodyPr spcFirstLastPara="1" wrap="square" lIns="0" tIns="0" rIns="0" bIns="0" anchor="ctr" anchorCtr="0">
            <a:noAutofit/>
          </a:bodyPr>
          <a:lstStyle/>
          <a:p>
            <a:pPr marL="0" lvl="0" indent="0" algn="l" rtl="0">
              <a:spcBef>
                <a:spcPts val="3900"/>
              </a:spcBef>
              <a:spcAft>
                <a:spcPts val="0"/>
              </a:spcAft>
              <a:buNone/>
            </a:pPr>
            <a:r>
              <a:rPr lang="it-IT" dirty="0"/>
              <a:t>Trova una rivista scientifica OA </a:t>
            </a:r>
            <a:br>
              <a:rPr lang="it-IT" dirty="0"/>
            </a:br>
            <a:endParaRPr dirty="0"/>
          </a:p>
        </p:txBody>
      </p:sp>
      <p:sp>
        <p:nvSpPr>
          <p:cNvPr id="941" name="Google Shape;941;ga932c22c9c_1_582"/>
          <p:cNvSpPr txBox="1">
            <a:spLocks noGrp="1"/>
          </p:cNvSpPr>
          <p:nvPr>
            <p:ph type="body" idx="1"/>
          </p:nvPr>
        </p:nvSpPr>
        <p:spPr>
          <a:xfrm>
            <a:off x="711199" y="2236250"/>
            <a:ext cx="4841700" cy="6112800"/>
          </a:xfrm>
          <a:prstGeom prst="rect">
            <a:avLst/>
          </a:prstGeom>
        </p:spPr>
        <p:txBody>
          <a:bodyPr spcFirstLastPara="1" wrap="square" lIns="0" tIns="180000" rIns="0" bIns="0" anchor="t" anchorCtr="0">
            <a:noAutofit/>
          </a:bodyPr>
          <a:lstStyle/>
          <a:p>
            <a:pPr marL="0" lvl="0" indent="0" algn="l" rtl="0">
              <a:spcBef>
                <a:spcPts val="1200"/>
              </a:spcBef>
              <a:spcAft>
                <a:spcPts val="0"/>
              </a:spcAft>
              <a:buNone/>
            </a:pPr>
            <a:r>
              <a:rPr lang="it-IT" dirty="0"/>
              <a:t>Naviga DOAJ</a:t>
            </a:r>
            <a:endParaRPr dirty="0"/>
          </a:p>
          <a:p>
            <a:pPr marL="457200" lvl="0" indent="-466090" algn="l" rtl="0">
              <a:spcBef>
                <a:spcPts val="1200"/>
              </a:spcBef>
              <a:spcAft>
                <a:spcPts val="0"/>
              </a:spcAft>
              <a:buSzPts val="3740"/>
              <a:buAutoNum type="arabicPeriod"/>
            </a:pPr>
            <a:r>
              <a:rPr lang="it-IT" dirty="0"/>
              <a:t>Trova </a:t>
            </a:r>
            <a:r>
              <a:rPr lang="it-IT" b="0" dirty="0"/>
              <a:t>un </a:t>
            </a:r>
            <a:r>
              <a:rPr lang="it-IT" dirty="0"/>
              <a:t>Journal</a:t>
            </a:r>
            <a:r>
              <a:rPr lang="it-IT" b="0" dirty="0"/>
              <a:t> </a:t>
            </a:r>
            <a:r>
              <a:rPr lang="it-IT" dirty="0"/>
              <a:t>Open Access </a:t>
            </a:r>
            <a:r>
              <a:rPr lang="it-IT" b="0" dirty="0"/>
              <a:t>nel tuo settore</a:t>
            </a:r>
            <a:endParaRPr b="0" dirty="0"/>
          </a:p>
          <a:p>
            <a:pPr marL="0" lvl="0" indent="0" algn="l" rtl="0">
              <a:spcBef>
                <a:spcPts val="1200"/>
              </a:spcBef>
              <a:spcAft>
                <a:spcPts val="0"/>
              </a:spcAft>
              <a:buNone/>
            </a:pPr>
            <a:endParaRPr b="0" dirty="0"/>
          </a:p>
        </p:txBody>
      </p:sp>
      <p:sp>
        <p:nvSpPr>
          <p:cNvPr id="942" name="Google Shape;942;ga932c22c9c_1_582"/>
          <p:cNvSpPr txBox="1"/>
          <p:nvPr/>
        </p:nvSpPr>
        <p:spPr>
          <a:xfrm>
            <a:off x="517150" y="8062700"/>
            <a:ext cx="5565600" cy="51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sz="2200" u="sng" dirty="0">
                <a:solidFill>
                  <a:schemeClr val="hlink"/>
                </a:solidFill>
                <a:hlinkClick r:id="rId3"/>
              </a:rPr>
              <a:t>https://doaj.org/</a:t>
            </a:r>
            <a:r>
              <a:rPr lang="it-IT" sz="2200" dirty="0"/>
              <a:t> </a:t>
            </a:r>
            <a:endParaRPr sz="2200" dirty="0"/>
          </a:p>
        </p:txBody>
      </p:sp>
      <p:pic>
        <p:nvPicPr>
          <p:cNvPr id="943" name="Google Shape;943;ga932c22c9c_1_582"/>
          <p:cNvPicPr preferRelativeResize="0"/>
          <p:nvPr/>
        </p:nvPicPr>
        <p:blipFill>
          <a:blip r:embed="rId4">
            <a:alphaModFix/>
          </a:blip>
          <a:stretch>
            <a:fillRect/>
          </a:stretch>
        </p:blipFill>
        <p:spPr>
          <a:xfrm>
            <a:off x="5857699" y="2236243"/>
            <a:ext cx="10398305" cy="401490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51F08774-3A81-214E-84F2-3194D48B5C2B}"/>
              </a:ext>
            </a:extLst>
          </p:cNvPr>
          <p:cNvSpPr>
            <a:spLocks noGrp="1"/>
          </p:cNvSpPr>
          <p:nvPr>
            <p:ph type="body" sz="quarter" idx="16"/>
          </p:nvPr>
        </p:nvSpPr>
        <p:spPr>
          <a:xfrm>
            <a:off x="3243263" y="5711825"/>
            <a:ext cx="9767888" cy="520700"/>
          </a:xfrm>
        </p:spPr>
        <p:txBody>
          <a:bodyPr rtlCol="0"/>
          <a:lstStyle/>
          <a:p>
            <a:pPr defTabSz="547673" fontAlgn="auto">
              <a:spcAft>
                <a:spcPts val="0"/>
              </a:spcAft>
              <a:defRPr/>
            </a:pPr>
            <a:r>
              <a:rPr lang="it-IT" dirty="0">
                <a:sym typeface="Helvetica Light"/>
              </a:rPr>
              <a:t>Elena Giglia, Emma Lazzeri, Gina Pavone</a:t>
            </a:r>
          </a:p>
        </p:txBody>
      </p:sp>
      <p:sp>
        <p:nvSpPr>
          <p:cNvPr id="3" name="Segnaposto testo 2">
            <a:extLst>
              <a:ext uri="{FF2B5EF4-FFF2-40B4-BE49-F238E27FC236}">
                <a16:creationId xmlns:a16="http://schemas.microsoft.com/office/drawing/2014/main" id="{96A701CF-D429-8540-94E5-3FB0B62679A8}"/>
              </a:ext>
            </a:extLst>
          </p:cNvPr>
          <p:cNvSpPr>
            <a:spLocks noGrp="1"/>
          </p:cNvSpPr>
          <p:nvPr>
            <p:ph type="body" sz="quarter" idx="17"/>
          </p:nvPr>
        </p:nvSpPr>
        <p:spPr>
          <a:xfrm>
            <a:off x="4176713" y="6232525"/>
            <a:ext cx="7900987" cy="1077914"/>
          </a:xfrm>
        </p:spPr>
        <p:txBody>
          <a:bodyPr rtlCol="0">
            <a:normAutofit fontScale="92500" lnSpcReduction="10000"/>
          </a:bodyPr>
          <a:lstStyle/>
          <a:p>
            <a:pPr defTabSz="547673" fontAlgn="auto">
              <a:spcAft>
                <a:spcPts val="0"/>
              </a:spcAft>
              <a:defRPr/>
            </a:pPr>
            <a:r>
              <a:rPr lang="it-IT" sz="2400" dirty="0">
                <a:sym typeface="Helvetica Light"/>
                <a:hlinkClick r:id="rId2"/>
              </a:rPr>
              <a:t>elena.giglia@unito.it</a:t>
            </a:r>
            <a:r>
              <a:rPr lang="it-IT" sz="2400" dirty="0">
                <a:sym typeface="Helvetica Light"/>
              </a:rPr>
              <a:t> </a:t>
            </a:r>
            <a:br>
              <a:rPr lang="it-IT" sz="2400" dirty="0">
                <a:sym typeface="Helvetica Light"/>
              </a:rPr>
            </a:br>
            <a:r>
              <a:rPr lang="it-IT" sz="2400" dirty="0">
                <a:sym typeface="Helvetica Light"/>
                <a:hlinkClick r:id="rId3"/>
              </a:rPr>
              <a:t>emma.lazzeri@isti.cnr.it</a:t>
            </a:r>
            <a:r>
              <a:rPr lang="it-IT" sz="2400" dirty="0">
                <a:sym typeface="Helvetica Light"/>
              </a:rPr>
              <a:t>  </a:t>
            </a:r>
            <a:br>
              <a:rPr lang="it-IT" sz="2400" dirty="0">
                <a:sym typeface="Helvetica Light"/>
              </a:rPr>
            </a:br>
            <a:r>
              <a:rPr lang="it-IT" sz="2400" dirty="0">
                <a:sym typeface="Helvetica Light"/>
                <a:hlinkClick r:id="rId4"/>
              </a:rPr>
              <a:t>gina.pavone@isti.cnr.it</a:t>
            </a:r>
            <a:r>
              <a:rPr lang="it-IT" sz="2400" dirty="0">
                <a:sym typeface="Helvetica Light"/>
              </a:rPr>
              <a:t> </a:t>
            </a:r>
          </a:p>
        </p:txBody>
      </p:sp>
      <p:sp>
        <p:nvSpPr>
          <p:cNvPr id="148483" name="Rettangolo 4">
            <a:extLst>
              <a:ext uri="{FF2B5EF4-FFF2-40B4-BE49-F238E27FC236}">
                <a16:creationId xmlns:a16="http://schemas.microsoft.com/office/drawing/2014/main" id="{6F441FDB-EE37-F246-8BFA-8F8EA9616392}"/>
              </a:ext>
            </a:extLst>
          </p:cNvPr>
          <p:cNvSpPr>
            <a:spLocks noChangeArrowheads="1"/>
          </p:cNvSpPr>
          <p:nvPr/>
        </p:nvSpPr>
        <p:spPr bwMode="auto">
          <a:xfrm>
            <a:off x="4176713" y="7729538"/>
            <a:ext cx="812800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547687" rtl="0" eaLnBrk="1" fontAlgn="auto" latinLnBrk="0" hangingPunct="0">
              <a:lnSpc>
                <a:spcPct val="100000"/>
              </a:lnSpc>
              <a:spcBef>
                <a:spcPts val="0"/>
              </a:spcBef>
              <a:spcAft>
                <a:spcPts val="0"/>
              </a:spcAft>
              <a:buClrTx/>
              <a:buSzTx/>
              <a:buFontTx/>
              <a:buNone/>
              <a:tabLst/>
              <a:defRPr/>
            </a:pPr>
            <a:r>
              <a:rPr kumimoji="0" lang="it-IT" altLang="it-IT" sz="1100" b="0" i="0" u="none" strike="noStrike" kern="0" cap="none" spc="0" normalizeH="0" baseline="0" noProof="0" dirty="0" err="1">
                <a:ln>
                  <a:noFill/>
                </a:ln>
                <a:solidFill>
                  <a:srgbClr val="000000"/>
                </a:solidFill>
                <a:effectLst/>
                <a:uLnTx/>
                <a:uFillTx/>
                <a:latin typeface="Helvetica Light"/>
                <a:sym typeface="Helvetica Light"/>
              </a:rPr>
              <a:t>This</a:t>
            </a:r>
            <a:r>
              <a:rPr kumimoji="0" lang="it-IT" altLang="it-IT" sz="1100" b="0" i="0" u="none" strike="noStrike" kern="0" cap="none" spc="0" normalizeH="0" baseline="0" noProof="0" dirty="0">
                <a:ln>
                  <a:noFill/>
                </a:ln>
                <a:solidFill>
                  <a:srgbClr val="000000"/>
                </a:solidFill>
                <a:effectLst/>
                <a:uLnTx/>
                <a:uFillTx/>
                <a:latin typeface="Helvetica Light"/>
                <a:sym typeface="Helvetica Light"/>
              </a:rPr>
              <a:t> work </a:t>
            </a:r>
            <a:r>
              <a:rPr kumimoji="0" lang="it-IT" altLang="it-IT" sz="1100" b="0" i="0" u="none" strike="noStrike" kern="0" cap="none" spc="0" normalizeH="0" baseline="0" noProof="0" dirty="0" err="1">
                <a:ln>
                  <a:noFill/>
                </a:ln>
                <a:solidFill>
                  <a:srgbClr val="000000"/>
                </a:solidFill>
                <a:effectLst/>
                <a:uLnTx/>
                <a:uFillTx/>
                <a:latin typeface="Helvetica Light"/>
                <a:sym typeface="Helvetica Light"/>
              </a:rPr>
              <a:t>was</a:t>
            </a:r>
            <a:r>
              <a:rPr kumimoji="0" lang="it-IT" altLang="it-IT" sz="1100" b="0" i="0" u="none" strike="noStrike" kern="0" cap="none" spc="0" normalizeH="0" baseline="0" noProof="0" dirty="0">
                <a:ln>
                  <a:noFill/>
                </a:ln>
                <a:solidFill>
                  <a:srgbClr val="000000"/>
                </a:solidFill>
                <a:effectLst/>
                <a:uLnTx/>
                <a:uFillTx/>
                <a:latin typeface="Helvetica Light"/>
                <a:sym typeface="Helvetica Light"/>
              </a:rPr>
              <a:t> </a:t>
            </a:r>
            <a:r>
              <a:rPr kumimoji="0" lang="it-IT" altLang="it-IT" sz="1100" b="0" i="0" u="none" strike="noStrike" kern="0" cap="none" spc="0" normalizeH="0" baseline="0" noProof="0" dirty="0" err="1">
                <a:ln>
                  <a:noFill/>
                </a:ln>
                <a:solidFill>
                  <a:srgbClr val="000000"/>
                </a:solidFill>
                <a:effectLst/>
                <a:uLnTx/>
                <a:uFillTx/>
                <a:latin typeface="Helvetica Light"/>
                <a:sym typeface="Helvetica Light"/>
              </a:rPr>
              <a:t>partially</a:t>
            </a:r>
            <a:r>
              <a:rPr kumimoji="0" lang="it-IT" altLang="it-IT" sz="1100" b="0" i="0" u="none" strike="noStrike" kern="0" cap="none" spc="0" normalizeH="0" baseline="0" noProof="0" dirty="0">
                <a:ln>
                  <a:noFill/>
                </a:ln>
                <a:solidFill>
                  <a:srgbClr val="000000"/>
                </a:solidFill>
                <a:effectLst/>
                <a:uLnTx/>
                <a:uFillTx/>
                <a:latin typeface="Helvetica Light"/>
                <a:sym typeface="Helvetica Light"/>
              </a:rPr>
              <a:t> </a:t>
            </a:r>
            <a:r>
              <a:rPr kumimoji="0" lang="it-IT" altLang="it-IT" sz="1100" b="0" i="0" u="none" strike="noStrike" kern="0" cap="none" spc="0" normalizeH="0" baseline="0" noProof="0" dirty="0" err="1">
                <a:ln>
                  <a:noFill/>
                </a:ln>
                <a:solidFill>
                  <a:srgbClr val="000000"/>
                </a:solidFill>
                <a:effectLst/>
                <a:uLnTx/>
                <a:uFillTx/>
                <a:latin typeface="Helvetica Light"/>
                <a:sym typeface="Helvetica Light"/>
              </a:rPr>
              <a:t>supported</a:t>
            </a:r>
            <a:r>
              <a:rPr kumimoji="0" lang="it-IT" altLang="it-IT" sz="1100" b="0" i="0" u="none" strike="noStrike" kern="0" cap="none" spc="0" normalizeH="0" baseline="0" noProof="0" dirty="0">
                <a:ln>
                  <a:noFill/>
                </a:ln>
                <a:solidFill>
                  <a:srgbClr val="000000"/>
                </a:solidFill>
                <a:effectLst/>
                <a:uLnTx/>
                <a:uFillTx/>
                <a:latin typeface="Helvetica Light"/>
                <a:sym typeface="Helvetica Light"/>
              </a:rPr>
              <a:t> by </a:t>
            </a:r>
            <a:r>
              <a:rPr kumimoji="0" lang="it-IT" altLang="it-IT" sz="1100" b="0" i="0" u="none" strike="noStrike" kern="0" cap="none" spc="0" normalizeH="0" baseline="0" noProof="0" dirty="0" err="1">
                <a:ln>
                  <a:noFill/>
                </a:ln>
                <a:solidFill>
                  <a:srgbClr val="000000"/>
                </a:solidFill>
                <a:effectLst/>
                <a:uLnTx/>
                <a:uFillTx/>
                <a:latin typeface="Helvetica Light"/>
                <a:sym typeface="Helvetica Light"/>
              </a:rPr>
              <a:t>European</a:t>
            </a:r>
            <a:r>
              <a:rPr kumimoji="0" lang="it-IT" altLang="it-IT" sz="1100" b="0" i="0" u="none" strike="noStrike" kern="0" cap="none" spc="0" normalizeH="0" baseline="0" noProof="0" dirty="0">
                <a:ln>
                  <a:noFill/>
                </a:ln>
                <a:solidFill>
                  <a:srgbClr val="000000"/>
                </a:solidFill>
                <a:effectLst/>
                <a:uLnTx/>
                <a:uFillTx/>
                <a:latin typeface="Helvetica Light"/>
                <a:sym typeface="Helvetica Light"/>
              </a:rPr>
              <a:t> </a:t>
            </a:r>
            <a:r>
              <a:rPr kumimoji="0" lang="it-IT" altLang="it-IT" sz="1100" b="0" i="0" u="none" strike="noStrike" kern="0" cap="none" spc="0" normalizeH="0" baseline="0" noProof="0" dirty="0" err="1">
                <a:ln>
                  <a:noFill/>
                </a:ln>
                <a:solidFill>
                  <a:srgbClr val="000000"/>
                </a:solidFill>
                <a:effectLst/>
                <a:uLnTx/>
                <a:uFillTx/>
                <a:latin typeface="Helvetica Light"/>
                <a:sym typeface="Helvetica Light"/>
              </a:rPr>
              <a:t>Union's</a:t>
            </a:r>
            <a:r>
              <a:rPr kumimoji="0" lang="it-IT" altLang="it-IT" sz="1100" b="0" i="0" u="none" strike="noStrike" kern="0" cap="none" spc="0" normalizeH="0" baseline="0" noProof="0" dirty="0">
                <a:ln>
                  <a:noFill/>
                </a:ln>
                <a:solidFill>
                  <a:srgbClr val="000000"/>
                </a:solidFill>
                <a:effectLst/>
                <a:uLnTx/>
                <a:uFillTx/>
                <a:latin typeface="Helvetica Light"/>
                <a:sym typeface="Helvetica Light"/>
              </a:rPr>
              <a:t> </a:t>
            </a:r>
            <a:r>
              <a:rPr kumimoji="0" lang="it-IT" altLang="it-IT" sz="1100" b="0" i="0" u="none" strike="noStrike" kern="0" cap="none" spc="0" normalizeH="0" baseline="0" noProof="0" dirty="0" err="1">
                <a:ln>
                  <a:noFill/>
                </a:ln>
                <a:solidFill>
                  <a:srgbClr val="000000"/>
                </a:solidFill>
                <a:effectLst/>
                <a:uLnTx/>
                <a:uFillTx/>
                <a:latin typeface="Helvetica Light"/>
                <a:sym typeface="Helvetica Light"/>
              </a:rPr>
              <a:t>Horizon</a:t>
            </a:r>
            <a:r>
              <a:rPr kumimoji="0" lang="it-IT" altLang="it-IT" sz="1100" b="0" i="0" u="none" strike="noStrike" kern="0" cap="none" spc="0" normalizeH="0" baseline="0" noProof="0" dirty="0">
                <a:ln>
                  <a:noFill/>
                </a:ln>
                <a:solidFill>
                  <a:srgbClr val="000000"/>
                </a:solidFill>
                <a:effectLst/>
                <a:uLnTx/>
                <a:uFillTx/>
                <a:latin typeface="Helvetica Light"/>
                <a:sym typeface="Helvetica Light"/>
              </a:rPr>
              <a:t> 2020</a:t>
            </a:r>
          </a:p>
          <a:p>
            <a:pPr marL="0" marR="0" lvl="0" indent="0" algn="ctr" defTabSz="547687" rtl="0" eaLnBrk="1" fontAlgn="auto" latinLnBrk="0" hangingPunct="0">
              <a:lnSpc>
                <a:spcPct val="100000"/>
              </a:lnSpc>
              <a:spcBef>
                <a:spcPts val="0"/>
              </a:spcBef>
              <a:spcAft>
                <a:spcPts val="0"/>
              </a:spcAft>
              <a:buClrTx/>
              <a:buSzTx/>
              <a:buFontTx/>
              <a:buNone/>
              <a:tabLst/>
              <a:defRPr/>
            </a:pPr>
            <a:r>
              <a:rPr kumimoji="0" lang="it-IT" altLang="it-IT" sz="1100" b="0" i="0" u="none" strike="noStrike" kern="0" cap="none" spc="0" normalizeH="0" baseline="0" noProof="0" dirty="0">
                <a:ln>
                  <a:noFill/>
                </a:ln>
                <a:solidFill>
                  <a:srgbClr val="000000"/>
                </a:solidFill>
                <a:effectLst/>
                <a:uLnTx/>
                <a:uFillTx/>
                <a:latin typeface="Helvetica Light"/>
                <a:sym typeface="Helvetica Light"/>
              </a:rPr>
              <a:t>under </a:t>
            </a:r>
            <a:r>
              <a:rPr kumimoji="0" lang="it-IT" altLang="it-IT" sz="1100" b="0" i="0" u="none" strike="noStrike" kern="0" cap="none" spc="0" normalizeH="0" baseline="0" noProof="0" dirty="0" err="1">
                <a:ln>
                  <a:noFill/>
                </a:ln>
                <a:solidFill>
                  <a:srgbClr val="000000"/>
                </a:solidFill>
                <a:effectLst/>
                <a:uLnTx/>
                <a:uFillTx/>
                <a:latin typeface="Helvetica Light"/>
                <a:sym typeface="Helvetica Light"/>
              </a:rPr>
              <a:t>projects</a:t>
            </a:r>
            <a:r>
              <a:rPr kumimoji="0" lang="it-IT" altLang="it-IT" sz="1100" b="0" i="0" u="none" strike="noStrike" kern="0" cap="none" spc="0" normalizeH="0" baseline="0" noProof="0" dirty="0">
                <a:ln>
                  <a:noFill/>
                </a:ln>
                <a:solidFill>
                  <a:srgbClr val="000000"/>
                </a:solidFill>
                <a:effectLst/>
                <a:uLnTx/>
                <a:uFillTx/>
                <a:latin typeface="Helvetica Light"/>
                <a:sym typeface="Helvetica Light"/>
              </a:rPr>
              <a:t> </a:t>
            </a:r>
            <a:r>
              <a:rPr kumimoji="0" lang="it-IT" altLang="it-IT" sz="1100" b="0" i="0" u="none" strike="noStrike" kern="0" cap="none" spc="0" normalizeH="0" baseline="0" noProof="0" dirty="0" err="1">
                <a:ln>
                  <a:noFill/>
                </a:ln>
                <a:solidFill>
                  <a:srgbClr val="000000"/>
                </a:solidFill>
                <a:effectLst/>
                <a:uLnTx/>
                <a:uFillTx/>
                <a:latin typeface="Helvetica Light"/>
                <a:sym typeface="Helvetica Light"/>
              </a:rPr>
              <a:t>grant</a:t>
            </a:r>
            <a:r>
              <a:rPr kumimoji="0" lang="it-IT" altLang="it-IT" sz="1100" b="0" i="0" u="none" strike="noStrike" kern="0" cap="none" spc="0" normalizeH="0" baseline="0" noProof="0" dirty="0">
                <a:ln>
                  <a:noFill/>
                </a:ln>
                <a:solidFill>
                  <a:srgbClr val="000000"/>
                </a:solidFill>
                <a:effectLst/>
                <a:uLnTx/>
                <a:uFillTx/>
                <a:latin typeface="Helvetica Light"/>
                <a:sym typeface="Helvetica Light"/>
              </a:rPr>
              <a:t> Agreement </a:t>
            </a:r>
            <a:r>
              <a:rPr kumimoji="0" lang="it-IT" altLang="it-IT" sz="1100" b="0" i="0" u="none" strike="noStrike" kern="0" cap="none" spc="0" normalizeH="0" baseline="0" noProof="0" dirty="0" err="1">
                <a:ln>
                  <a:noFill/>
                </a:ln>
                <a:solidFill>
                  <a:srgbClr val="000000"/>
                </a:solidFill>
                <a:effectLst/>
                <a:uLnTx/>
                <a:uFillTx/>
                <a:latin typeface="Helvetica Light"/>
                <a:sym typeface="Helvetica Light"/>
              </a:rPr>
              <a:t>numbers</a:t>
            </a:r>
            <a:r>
              <a:rPr kumimoji="0" lang="it-IT" altLang="it-IT" sz="1100" b="0" i="0" u="none" strike="noStrike" kern="0" cap="none" spc="0" normalizeH="0" baseline="0" noProof="0" dirty="0">
                <a:ln>
                  <a:noFill/>
                </a:ln>
                <a:solidFill>
                  <a:srgbClr val="000000"/>
                </a:solidFill>
                <a:effectLst/>
                <a:uLnTx/>
                <a:uFillTx/>
                <a:latin typeface="Helvetica Light"/>
                <a:sym typeface="Helvetica Light"/>
              </a:rPr>
              <a:t> 831644, 857650, and 777541, and co-</a:t>
            </a:r>
            <a:r>
              <a:rPr kumimoji="0" lang="it-IT" altLang="it-IT" sz="1100" b="0" i="0" u="none" strike="noStrike" kern="0" cap="none" spc="0" normalizeH="0" baseline="0" noProof="0" dirty="0" err="1">
                <a:ln>
                  <a:noFill/>
                </a:ln>
                <a:solidFill>
                  <a:srgbClr val="000000"/>
                </a:solidFill>
                <a:effectLst/>
                <a:uLnTx/>
                <a:uFillTx/>
                <a:latin typeface="Helvetica Light"/>
                <a:sym typeface="Helvetica Light"/>
              </a:rPr>
              <a:t>organised</a:t>
            </a:r>
            <a:r>
              <a:rPr kumimoji="0" lang="it-IT" altLang="it-IT" sz="1100" b="0" i="0" u="none" strike="noStrike" kern="0" cap="none" spc="0" normalizeH="0" baseline="0" noProof="0" dirty="0">
                <a:ln>
                  <a:noFill/>
                </a:ln>
                <a:solidFill>
                  <a:srgbClr val="000000"/>
                </a:solidFill>
                <a:effectLst/>
                <a:uLnTx/>
                <a:uFillTx/>
                <a:latin typeface="Helvetica Light"/>
                <a:sym typeface="Helvetica Light"/>
              </a:rPr>
              <a:t> with ICDI </a:t>
            </a:r>
            <a:r>
              <a:rPr kumimoji="0" lang="it-IT" altLang="it-IT" sz="1100" b="0" i="0" u="none" strike="noStrike" kern="0" cap="none" spc="0" normalizeH="0" baseline="0" noProof="0" dirty="0" err="1">
                <a:ln>
                  <a:noFill/>
                </a:ln>
                <a:solidFill>
                  <a:srgbClr val="000000"/>
                </a:solidFill>
                <a:effectLst/>
                <a:uLnTx/>
                <a:uFillTx/>
                <a:latin typeface="Helvetica Light"/>
                <a:sym typeface="Helvetica Light"/>
              </a:rPr>
              <a:t>Competence</a:t>
            </a:r>
            <a:r>
              <a:rPr kumimoji="0" lang="it-IT" altLang="it-IT" sz="1100" b="0" i="0" u="none" strike="noStrike" kern="0" cap="none" spc="0" normalizeH="0" baseline="0" noProof="0" dirty="0">
                <a:ln>
                  <a:noFill/>
                </a:ln>
                <a:solidFill>
                  <a:srgbClr val="000000"/>
                </a:solidFill>
                <a:effectLst/>
                <a:uLnTx/>
                <a:uFillTx/>
                <a:latin typeface="Helvetica Light"/>
                <a:sym typeface="Helvetica Light"/>
              </a:rPr>
              <a:t> Center</a:t>
            </a:r>
          </a:p>
        </p:txBody>
      </p:sp>
      <p:pic>
        <p:nvPicPr>
          <p:cNvPr id="5" name="Google Shape;590;gad9f56bffc_0_0">
            <a:extLst>
              <a:ext uri="{FF2B5EF4-FFF2-40B4-BE49-F238E27FC236}">
                <a16:creationId xmlns:a16="http://schemas.microsoft.com/office/drawing/2014/main" id="{37FAA4EF-D000-494F-A87A-9057BC6D7A9D}"/>
              </a:ext>
            </a:extLst>
          </p:cNvPr>
          <p:cNvPicPr preferRelativeResize="0"/>
          <p:nvPr/>
        </p:nvPicPr>
        <p:blipFill>
          <a:blip r:embed="rId5">
            <a:alphaModFix/>
          </a:blip>
          <a:stretch>
            <a:fillRect/>
          </a:stretch>
        </p:blipFill>
        <p:spPr>
          <a:xfrm>
            <a:off x="5583597" y="8375472"/>
            <a:ext cx="1649050" cy="592557"/>
          </a:xfrm>
          <a:prstGeom prst="rect">
            <a:avLst/>
          </a:prstGeom>
          <a:noFill/>
          <a:ln>
            <a:noFill/>
          </a:ln>
        </p:spPr>
      </p:pic>
      <p:pic>
        <p:nvPicPr>
          <p:cNvPr id="6" name="Google Shape;592;gad9f56bffc_0_0">
            <a:extLst>
              <a:ext uri="{FF2B5EF4-FFF2-40B4-BE49-F238E27FC236}">
                <a16:creationId xmlns:a16="http://schemas.microsoft.com/office/drawing/2014/main" id="{BA4939E3-1041-1443-8528-8461E08F4B3E}"/>
              </a:ext>
            </a:extLst>
          </p:cNvPr>
          <p:cNvPicPr preferRelativeResize="0"/>
          <p:nvPr/>
        </p:nvPicPr>
        <p:blipFill>
          <a:blip r:embed="rId6">
            <a:alphaModFix/>
          </a:blip>
          <a:stretch>
            <a:fillRect/>
          </a:stretch>
        </p:blipFill>
        <p:spPr>
          <a:xfrm>
            <a:off x="8958302" y="8347305"/>
            <a:ext cx="644586" cy="648889"/>
          </a:xfrm>
          <a:prstGeom prst="rect">
            <a:avLst/>
          </a:prstGeom>
          <a:noFill/>
          <a:ln>
            <a:noFill/>
          </a:ln>
        </p:spPr>
      </p:pic>
    </p:spTree>
    <p:extLst>
      <p:ext uri="{BB962C8B-B14F-4D97-AF65-F5344CB8AC3E}">
        <p14:creationId xmlns:p14="http://schemas.microsoft.com/office/powerpoint/2010/main" val="1608753884"/>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sp>
        <p:nvSpPr>
          <p:cNvPr id="637" name="Google Shape;637;gad9f56bffc_0_1450"/>
          <p:cNvSpPr txBox="1">
            <a:spLocks noGrp="1"/>
          </p:cNvSpPr>
          <p:nvPr>
            <p:ph type="body" idx="1"/>
          </p:nvPr>
        </p:nvSpPr>
        <p:spPr>
          <a:xfrm>
            <a:off x="723899" y="2687781"/>
            <a:ext cx="10345884" cy="4909043"/>
          </a:xfrm>
          <a:prstGeom prst="rect">
            <a:avLst/>
          </a:prstGeom>
          <a:noFill/>
          <a:ln>
            <a:noFill/>
          </a:ln>
        </p:spPr>
        <p:txBody>
          <a:bodyPr spcFirstLastPara="1" wrap="square" lIns="0" tIns="180000" rIns="0" bIns="0" anchor="t" anchorCtr="0">
            <a:noAutofit/>
          </a:bodyPr>
          <a:lstStyle/>
          <a:p>
            <a:pPr marL="0" lvl="0" indent="0" algn="l" rtl="0">
              <a:lnSpc>
                <a:spcPct val="90000"/>
              </a:lnSpc>
              <a:spcBef>
                <a:spcPts val="1200"/>
              </a:spcBef>
              <a:spcAft>
                <a:spcPts val="0"/>
              </a:spcAft>
              <a:buClr>
                <a:srgbClr val="6A6A6A"/>
              </a:buClr>
              <a:buSzPts val="3460"/>
              <a:buNone/>
            </a:pPr>
            <a:r>
              <a:rPr lang="it-IT" sz="3600" b="0" dirty="0"/>
              <a:t>Per interagire, collegatevi al </a:t>
            </a:r>
            <a:r>
              <a:rPr lang="it-IT" sz="3600" b="0" dirty="0" err="1"/>
              <a:t>mentimeter</a:t>
            </a:r>
            <a:r>
              <a:rPr lang="it-IT" sz="3600" b="0" dirty="0"/>
              <a:t> da qualsiasi dispositivo (</a:t>
            </a:r>
            <a:r>
              <a:rPr lang="it-IT" sz="3600" b="0" dirty="0" err="1"/>
              <a:t>smartphine</a:t>
            </a:r>
            <a:r>
              <a:rPr lang="it-IT" sz="3600" b="0" dirty="0"/>
              <a:t>, pc, </a:t>
            </a:r>
            <a:r>
              <a:rPr lang="it-IT" sz="3600" b="0" dirty="0" err="1"/>
              <a:t>tablet</a:t>
            </a:r>
            <a:r>
              <a:rPr lang="it-IT" sz="3600" b="0" dirty="0"/>
              <a:t>…):</a:t>
            </a:r>
            <a:endParaRPr sz="3600" dirty="0"/>
          </a:p>
          <a:p>
            <a:pPr marL="839589" lvl="1" indent="-395100">
              <a:lnSpc>
                <a:spcPct val="90000"/>
              </a:lnSpc>
              <a:buSzPts val="3145"/>
            </a:pPr>
            <a:r>
              <a:rPr lang="it-IT" sz="3200" dirty="0"/>
              <a:t>Collegatevi </a:t>
            </a:r>
            <a:r>
              <a:rPr lang="it-IT" sz="3200" u="sng" dirty="0">
                <a:solidFill>
                  <a:schemeClr val="hlink"/>
                </a:solidFill>
                <a:hlinkClick r:id="rId3"/>
              </a:rPr>
              <a:t>www.menti.com</a:t>
            </a:r>
            <a:r>
              <a:rPr lang="it-IT" sz="3200" dirty="0"/>
              <a:t> e inserite il codice: </a:t>
            </a:r>
            <a:br>
              <a:rPr lang="it-IT" sz="3200" dirty="0"/>
            </a:br>
            <a:r>
              <a:rPr lang="it-IT" sz="3200" b="1" dirty="0"/>
              <a:t>49 17 63 8</a:t>
            </a:r>
          </a:p>
          <a:p>
            <a:pPr marL="839589" lvl="1" indent="-395100">
              <a:lnSpc>
                <a:spcPct val="90000"/>
              </a:lnSpc>
              <a:buSzPts val="3145"/>
            </a:pPr>
            <a:r>
              <a:rPr lang="it-IT" sz="3200" b="0" dirty="0"/>
              <a:t>Cliccate sul link diretto:</a:t>
            </a:r>
            <a:r>
              <a:rPr lang="it-IT" sz="3200" dirty="0"/>
              <a:t> </a:t>
            </a:r>
            <a:r>
              <a:rPr lang="it-IT" sz="3200" dirty="0">
                <a:hlinkClick r:id="rId4"/>
              </a:rPr>
              <a:t>https://www.menti.com/5bb723kw47</a:t>
            </a:r>
            <a:r>
              <a:rPr lang="it-IT" sz="3200" dirty="0"/>
              <a:t> </a:t>
            </a:r>
            <a:endParaRPr sz="3200" b="0" dirty="0"/>
          </a:p>
          <a:p>
            <a:pPr marL="839589" lvl="1" indent="-395100" algn="l" rtl="0">
              <a:lnSpc>
                <a:spcPct val="90000"/>
              </a:lnSpc>
              <a:spcBef>
                <a:spcPts val="1000"/>
              </a:spcBef>
              <a:spcAft>
                <a:spcPts val="0"/>
              </a:spcAft>
              <a:buSzPts val="3145"/>
              <a:buFont typeface="Helvetica Neue"/>
              <a:buChar char="•"/>
            </a:pPr>
            <a:r>
              <a:rPr lang="it-IT" sz="32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Scannerizzate il QR code</a:t>
            </a:r>
            <a:endParaRPr sz="3200" b="0" dirty="0"/>
          </a:p>
        </p:txBody>
      </p:sp>
      <p:sp>
        <p:nvSpPr>
          <p:cNvPr id="638" name="Google Shape;638;gad9f56bffc_0_1450"/>
          <p:cNvSpPr txBox="1">
            <a:spLocks noGrp="1"/>
          </p:cNvSpPr>
          <p:nvPr>
            <p:ph type="body" idx="2"/>
          </p:nvPr>
        </p:nvSpPr>
        <p:spPr>
          <a:xfrm>
            <a:off x="711200" y="338668"/>
            <a:ext cx="13530300" cy="11454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chemeClr val="accent1"/>
              </a:buClr>
              <a:buSzPts val="4500"/>
              <a:buFont typeface="Helvetica Neue"/>
              <a:buNone/>
            </a:pPr>
            <a:r>
              <a:rPr lang="it-IT"/>
              <a:t>Mentimeter</a:t>
            </a:r>
            <a:endParaRPr/>
          </a:p>
        </p:txBody>
      </p:sp>
      <p:pic>
        <p:nvPicPr>
          <p:cNvPr id="3" name="Immagine 2">
            <a:extLst>
              <a:ext uri="{FF2B5EF4-FFF2-40B4-BE49-F238E27FC236}">
                <a16:creationId xmlns:a16="http://schemas.microsoft.com/office/drawing/2014/main" id="{34B13807-8AF5-EB42-87AE-43710FB931FA}"/>
              </a:ext>
            </a:extLst>
          </p:cNvPr>
          <p:cNvPicPr>
            <a:picLocks noChangeAspect="1"/>
          </p:cNvPicPr>
          <p:nvPr/>
        </p:nvPicPr>
        <p:blipFill>
          <a:blip r:embed="rId5"/>
          <a:stretch>
            <a:fillRect/>
          </a:stretch>
        </p:blipFill>
        <p:spPr>
          <a:xfrm>
            <a:off x="11764999" y="2971799"/>
            <a:ext cx="3670825" cy="3670825"/>
          </a:xfrm>
          <a:prstGeom prst="rect">
            <a:avLst/>
          </a:prstGeom>
        </p:spPr>
      </p:pic>
    </p:spTree>
    <p:extLst>
      <p:ext uri="{BB962C8B-B14F-4D97-AF65-F5344CB8AC3E}">
        <p14:creationId xmlns:p14="http://schemas.microsoft.com/office/powerpoint/2010/main" val="3663368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42"/>
        <p:cNvGrpSpPr/>
        <p:nvPr/>
      </p:nvGrpSpPr>
      <p:grpSpPr>
        <a:xfrm>
          <a:off x="0" y="0"/>
          <a:ext cx="0" cy="0"/>
          <a:chOff x="0" y="0"/>
          <a:chExt cx="0" cy="0"/>
        </a:xfrm>
      </p:grpSpPr>
      <p:sp>
        <p:nvSpPr>
          <p:cNvPr id="643" name="Google Shape;643;gad9f56bffc_0_2073"/>
          <p:cNvSpPr txBox="1">
            <a:spLocks noGrp="1"/>
          </p:cNvSpPr>
          <p:nvPr>
            <p:ph type="body" idx="2"/>
          </p:nvPr>
        </p:nvSpPr>
        <p:spPr>
          <a:xfrm>
            <a:off x="711200" y="338668"/>
            <a:ext cx="13530300" cy="11454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chemeClr val="accent1"/>
              </a:buClr>
              <a:buSzPts val="4500"/>
              <a:buFont typeface="Helvetica Neue"/>
              <a:buNone/>
            </a:pPr>
            <a:r>
              <a:rPr lang="it-IT" dirty="0"/>
              <a:t>Iniziative collegate</a:t>
            </a:r>
            <a:endParaRPr dirty="0"/>
          </a:p>
        </p:txBody>
      </p:sp>
      <p:sp>
        <p:nvSpPr>
          <p:cNvPr id="644" name="Google Shape;644;gad9f56bffc_0_2073"/>
          <p:cNvSpPr txBox="1"/>
          <p:nvPr/>
        </p:nvSpPr>
        <p:spPr>
          <a:xfrm>
            <a:off x="1286575" y="3453175"/>
            <a:ext cx="5936138" cy="1218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it-IT" sz="2000" b="1" dirty="0" err="1">
                <a:solidFill>
                  <a:srgbClr val="434343"/>
                </a:solidFill>
                <a:latin typeface="Helvetica Neue"/>
                <a:ea typeface="Helvetica Neue"/>
                <a:cs typeface="Helvetica Neue"/>
                <a:sym typeface="Helvetica Neue"/>
              </a:rPr>
              <a:t>OpenAIRE</a:t>
            </a:r>
            <a:r>
              <a:rPr lang="it-IT" sz="2000" b="1" dirty="0">
                <a:solidFill>
                  <a:srgbClr val="434343"/>
                </a:solidFill>
                <a:latin typeface="Helvetica Neue"/>
                <a:ea typeface="Helvetica Neue"/>
                <a:cs typeface="Helvetica Neue"/>
                <a:sym typeface="Helvetica Neue"/>
              </a:rPr>
              <a:t> </a:t>
            </a:r>
            <a:r>
              <a:rPr lang="it-IT" sz="2000" i="1" dirty="0">
                <a:solidFill>
                  <a:srgbClr val="434343"/>
                </a:solidFill>
                <a:latin typeface="Helvetica Neue"/>
                <a:ea typeface="Helvetica Neue"/>
                <a:cs typeface="Helvetica Neue"/>
                <a:sym typeface="Helvetica Neue"/>
              </a:rPr>
              <a:t>– </a:t>
            </a:r>
          </a:p>
          <a:p>
            <a:pPr marL="0" lvl="0" indent="0" algn="l" rtl="0">
              <a:spcBef>
                <a:spcPts val="0"/>
              </a:spcBef>
              <a:spcAft>
                <a:spcPts val="0"/>
              </a:spcAft>
              <a:buClr>
                <a:schemeClr val="dk1"/>
              </a:buClr>
              <a:buSzPts val="1100"/>
              <a:buFont typeface="Arial"/>
              <a:buNone/>
            </a:pPr>
            <a:r>
              <a:rPr lang="it-IT" sz="2000" i="1" dirty="0">
                <a:solidFill>
                  <a:srgbClr val="434343"/>
                </a:solidFill>
                <a:latin typeface="Helvetica Neue"/>
                <a:ea typeface="Helvetica Neue"/>
                <a:cs typeface="Helvetica Neue"/>
                <a:sym typeface="Helvetica Neue"/>
              </a:rPr>
              <a:t>Open Access </a:t>
            </a:r>
            <a:r>
              <a:rPr lang="it-IT" sz="2000" i="1" dirty="0" err="1">
                <a:solidFill>
                  <a:srgbClr val="434343"/>
                </a:solidFill>
                <a:latin typeface="Helvetica Neue"/>
                <a:ea typeface="Helvetica Neue"/>
                <a:cs typeface="Helvetica Neue"/>
                <a:sym typeface="Helvetica Neue"/>
              </a:rPr>
              <a:t>Infrastructure</a:t>
            </a:r>
            <a:r>
              <a:rPr lang="it-IT" sz="2000" i="1" dirty="0">
                <a:solidFill>
                  <a:srgbClr val="434343"/>
                </a:solidFill>
                <a:latin typeface="Helvetica Neue"/>
                <a:ea typeface="Helvetica Neue"/>
                <a:cs typeface="Helvetica Neue"/>
                <a:sym typeface="Helvetica Neue"/>
              </a:rPr>
              <a:t> for </a:t>
            </a:r>
            <a:r>
              <a:rPr lang="it-IT" sz="2000" i="1" dirty="0" err="1">
                <a:solidFill>
                  <a:srgbClr val="434343"/>
                </a:solidFill>
                <a:latin typeface="Helvetica Neue"/>
                <a:ea typeface="Helvetica Neue"/>
                <a:cs typeface="Helvetica Neue"/>
                <a:sym typeface="Helvetica Neue"/>
              </a:rPr>
              <a:t>Research</a:t>
            </a:r>
            <a:r>
              <a:rPr lang="it-IT" sz="2000" i="1" dirty="0">
                <a:solidFill>
                  <a:srgbClr val="434343"/>
                </a:solidFill>
                <a:latin typeface="Helvetica Neue"/>
                <a:ea typeface="Helvetica Neue"/>
                <a:cs typeface="Helvetica Neue"/>
                <a:sym typeface="Helvetica Neue"/>
              </a:rPr>
              <a:t> in Europe</a:t>
            </a:r>
          </a:p>
          <a:p>
            <a:pPr marL="0" lvl="0" indent="0" algn="l" rtl="0">
              <a:spcBef>
                <a:spcPts val="0"/>
              </a:spcBef>
              <a:spcAft>
                <a:spcPts val="0"/>
              </a:spcAft>
              <a:buClr>
                <a:schemeClr val="dk1"/>
              </a:buClr>
              <a:buSzPts val="1100"/>
              <a:buFont typeface="Arial"/>
              <a:buNone/>
            </a:pPr>
            <a:r>
              <a:rPr lang="it-IT" sz="2000" dirty="0">
                <a:solidFill>
                  <a:srgbClr val="434343"/>
                </a:solidFill>
                <a:latin typeface="Helvetica Neue"/>
                <a:ea typeface="Helvetica Neue"/>
                <a:cs typeface="Helvetica Neue"/>
                <a:sym typeface="Helvetica Neue"/>
              </a:rPr>
              <a:t>È la grande infrastruttura per il monitoraggio e la verifica delle politiche sull’Open Access finanziata dalla Commissione Europea dal 2009. </a:t>
            </a:r>
            <a:r>
              <a:rPr lang="it-IT" sz="2000" dirty="0" err="1">
                <a:solidFill>
                  <a:srgbClr val="434343"/>
                </a:solidFill>
                <a:latin typeface="Helvetica Neue"/>
                <a:ea typeface="Helvetica Neue"/>
                <a:cs typeface="Helvetica Neue"/>
                <a:sym typeface="Helvetica Neue"/>
              </a:rPr>
              <a:t>OpenAIRE</a:t>
            </a:r>
            <a:r>
              <a:rPr lang="it-IT" sz="2000" dirty="0">
                <a:solidFill>
                  <a:srgbClr val="434343"/>
                </a:solidFill>
                <a:latin typeface="Helvetica Neue"/>
                <a:ea typeface="Helvetica Neue"/>
                <a:cs typeface="Helvetica Neue"/>
                <a:sym typeface="Helvetica Neue"/>
              </a:rPr>
              <a:t> collega i progetti ai risultati della ricerca (pubblicazioni, dati, software </a:t>
            </a:r>
            <a:r>
              <a:rPr lang="it-IT" sz="2000" dirty="0" err="1">
                <a:solidFill>
                  <a:srgbClr val="434343"/>
                </a:solidFill>
                <a:latin typeface="Helvetica Neue"/>
                <a:ea typeface="Helvetica Neue"/>
                <a:cs typeface="Helvetica Neue"/>
                <a:sym typeface="Helvetica Neue"/>
              </a:rPr>
              <a:t>ecc</a:t>
            </a:r>
            <a:r>
              <a:rPr lang="it-IT" sz="2000" dirty="0">
                <a:solidFill>
                  <a:srgbClr val="434343"/>
                </a:solidFill>
                <a:latin typeface="Helvetica Neue"/>
                <a:ea typeface="Helvetica Neue"/>
                <a:cs typeface="Helvetica Neue"/>
                <a:sym typeface="Helvetica Neue"/>
              </a:rPr>
              <a:t>). Ad oggi serve 16 enti finanziatori in Europa e nel mondo, offre supporto all’Open Science a 360 gradi attraverso la rete di National Open Access Desks (</a:t>
            </a:r>
            <a:r>
              <a:rPr lang="it-IT" sz="2000" dirty="0" err="1">
                <a:solidFill>
                  <a:srgbClr val="434343"/>
                </a:solidFill>
                <a:latin typeface="Helvetica Neue"/>
                <a:ea typeface="Helvetica Neue"/>
                <a:cs typeface="Helvetica Neue"/>
                <a:sym typeface="Helvetica Neue"/>
              </a:rPr>
              <a:t>NOADs</a:t>
            </a:r>
            <a:r>
              <a:rPr lang="it-IT" sz="2000" dirty="0">
                <a:solidFill>
                  <a:srgbClr val="434343"/>
                </a:solidFill>
                <a:latin typeface="Helvetica Neue"/>
                <a:ea typeface="Helvetica Neue"/>
                <a:cs typeface="Helvetica Neue"/>
                <a:sym typeface="Helvetica Neue"/>
              </a:rPr>
              <a:t>). Per saperne di più, </a:t>
            </a:r>
            <a:r>
              <a:rPr lang="it-IT" sz="2000" b="1" dirty="0">
                <a:solidFill>
                  <a:srgbClr val="434343"/>
                </a:solidFill>
                <a:latin typeface="Helvetica Neue"/>
                <a:ea typeface="Helvetica Neue"/>
                <a:cs typeface="Helvetica Neue"/>
                <a:sym typeface="Helvetica Neue"/>
                <a:hlinkClick r:id="rId3"/>
              </a:rPr>
              <a:t>www.openaire.eu</a:t>
            </a:r>
            <a:r>
              <a:rPr lang="it-IT" sz="2000" b="1" dirty="0">
                <a:solidFill>
                  <a:srgbClr val="434343"/>
                </a:solidFill>
                <a:latin typeface="Helvetica Neue"/>
                <a:ea typeface="Helvetica Neue"/>
                <a:cs typeface="Helvetica Neue"/>
                <a:sym typeface="Helvetica Neue"/>
              </a:rPr>
              <a:t> </a:t>
            </a:r>
            <a:endParaRPr sz="3600" b="1" dirty="0">
              <a:latin typeface="Helvetica Neue"/>
              <a:ea typeface="Helvetica Neue"/>
              <a:cs typeface="Helvetica Neue"/>
              <a:sym typeface="Helvetica Neue"/>
            </a:endParaRPr>
          </a:p>
          <a:p>
            <a:pPr marL="0" lvl="0" indent="0" algn="l" rtl="0">
              <a:spcBef>
                <a:spcPts val="0"/>
              </a:spcBef>
              <a:spcAft>
                <a:spcPts val="0"/>
              </a:spcAft>
              <a:buNone/>
            </a:pPr>
            <a:endParaRPr sz="1800" dirty="0">
              <a:latin typeface="Helvetica Neue"/>
              <a:ea typeface="Helvetica Neue"/>
              <a:cs typeface="Helvetica Neue"/>
              <a:sym typeface="Helvetica Neue"/>
            </a:endParaRPr>
          </a:p>
        </p:txBody>
      </p:sp>
      <p:sp>
        <p:nvSpPr>
          <p:cNvPr id="647" name="Google Shape;647;gad9f56bffc_0_2073"/>
          <p:cNvSpPr txBox="1"/>
          <p:nvPr/>
        </p:nvSpPr>
        <p:spPr>
          <a:xfrm>
            <a:off x="8128000" y="3453174"/>
            <a:ext cx="6578600" cy="4223975"/>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sz="2000" b="1" dirty="0">
                <a:solidFill>
                  <a:srgbClr val="434343"/>
                </a:solidFill>
                <a:latin typeface="Helvetica Neue"/>
                <a:ea typeface="Helvetica Neue"/>
                <a:cs typeface="Helvetica Neue"/>
                <a:sym typeface="Helvetica Neue"/>
              </a:rPr>
              <a:t>ICDI </a:t>
            </a:r>
            <a:r>
              <a:rPr lang="it-IT" sz="2000" b="1" dirty="0" err="1">
                <a:solidFill>
                  <a:srgbClr val="434343"/>
                </a:solidFill>
                <a:latin typeface="Helvetica Neue"/>
                <a:ea typeface="Helvetica Neue"/>
                <a:cs typeface="Helvetica Neue"/>
                <a:sym typeface="Helvetica Neue"/>
              </a:rPr>
              <a:t>Competence</a:t>
            </a:r>
            <a:r>
              <a:rPr lang="it-IT" sz="2000" b="1" dirty="0">
                <a:solidFill>
                  <a:srgbClr val="434343"/>
                </a:solidFill>
                <a:latin typeface="Helvetica Neue"/>
                <a:ea typeface="Helvetica Neue"/>
                <a:cs typeface="Helvetica Neue"/>
                <a:sym typeface="Helvetica Neue"/>
              </a:rPr>
              <a:t> Center</a:t>
            </a:r>
            <a:endParaRPr sz="2000" b="1" dirty="0">
              <a:solidFill>
                <a:srgbClr val="434343"/>
              </a:solidFill>
              <a:latin typeface="Helvetica Neue"/>
              <a:ea typeface="Helvetica Neue"/>
              <a:cs typeface="Helvetica Neue"/>
              <a:sym typeface="Helvetica Neue"/>
            </a:endParaRPr>
          </a:p>
          <a:p>
            <a:pPr lvl="0" algn="l"/>
            <a:r>
              <a:rPr lang="it-IT" sz="2000" dirty="0">
                <a:solidFill>
                  <a:srgbClr val="434343"/>
                </a:solidFill>
                <a:latin typeface="Helvetica Neue"/>
                <a:ea typeface="Helvetica Neue"/>
                <a:cs typeface="Helvetica Neue"/>
                <a:sym typeface="Helvetica Neue"/>
              </a:rPr>
              <a:t>ICDI (</a:t>
            </a:r>
            <a:r>
              <a:rPr lang="it-IT" sz="2000" dirty="0" err="1">
                <a:solidFill>
                  <a:srgbClr val="434343"/>
                </a:solidFill>
                <a:latin typeface="Helvetica Neue"/>
                <a:ea typeface="Helvetica Neue"/>
                <a:cs typeface="Helvetica Neue"/>
                <a:sym typeface="Helvetica Neue"/>
              </a:rPr>
              <a:t>Italian</a:t>
            </a:r>
            <a:r>
              <a:rPr lang="it-IT" sz="2000" dirty="0">
                <a:solidFill>
                  <a:srgbClr val="434343"/>
                </a:solidFill>
                <a:latin typeface="Helvetica Neue"/>
                <a:ea typeface="Helvetica Neue"/>
                <a:cs typeface="Helvetica Neue"/>
                <a:sym typeface="Helvetica Neue"/>
              </a:rPr>
              <a:t> Computing and Data </a:t>
            </a:r>
            <a:r>
              <a:rPr lang="it-IT" sz="2000" dirty="0" err="1">
                <a:solidFill>
                  <a:srgbClr val="434343"/>
                </a:solidFill>
                <a:latin typeface="Helvetica Neue"/>
                <a:ea typeface="Helvetica Neue"/>
                <a:cs typeface="Helvetica Neue"/>
                <a:sym typeface="Helvetica Neue"/>
              </a:rPr>
              <a:t>Infrastructure</a:t>
            </a:r>
            <a:r>
              <a:rPr lang="it-IT" sz="2000" dirty="0">
                <a:solidFill>
                  <a:srgbClr val="434343"/>
                </a:solidFill>
                <a:latin typeface="Helvetica Neue"/>
                <a:ea typeface="Helvetica Neue"/>
                <a:cs typeface="Helvetica Neue"/>
                <a:sym typeface="Helvetica Neue"/>
              </a:rPr>
              <a:t>) è un tavolo di lavoro creato dai rappresentanti di alcune tra le principali Infrastrutture di Ricerca e Infrastrutture Digitali italiane con l’obiettivo di promuovere sinergie a livello nazionale al fine di ottimizzare la partecipazione italiana alle attuali sfide europee in questo settore, tra cui la </a:t>
            </a:r>
            <a:r>
              <a:rPr lang="it-IT" sz="2000" dirty="0" err="1">
                <a:solidFill>
                  <a:srgbClr val="434343"/>
                </a:solidFill>
                <a:latin typeface="Helvetica Neue"/>
                <a:ea typeface="Helvetica Neue"/>
                <a:cs typeface="Helvetica Neue"/>
                <a:sym typeface="Helvetica Neue"/>
              </a:rPr>
              <a:t>European</a:t>
            </a:r>
            <a:r>
              <a:rPr lang="it-IT" sz="2000" dirty="0">
                <a:solidFill>
                  <a:srgbClr val="434343"/>
                </a:solidFill>
                <a:latin typeface="Helvetica Neue"/>
                <a:ea typeface="Helvetica Neue"/>
                <a:cs typeface="Helvetica Neue"/>
                <a:sym typeface="Helvetica Neue"/>
              </a:rPr>
              <a:t> Open Science </a:t>
            </a:r>
            <a:r>
              <a:rPr lang="it-IT" sz="2000" dirty="0" err="1">
                <a:solidFill>
                  <a:srgbClr val="434343"/>
                </a:solidFill>
                <a:latin typeface="Helvetica Neue"/>
                <a:ea typeface="Helvetica Neue"/>
                <a:cs typeface="Helvetica Neue"/>
                <a:sym typeface="Helvetica Neue"/>
              </a:rPr>
              <a:t>Cloud</a:t>
            </a:r>
            <a:r>
              <a:rPr lang="it-IT" sz="2000" dirty="0">
                <a:solidFill>
                  <a:srgbClr val="434343"/>
                </a:solidFill>
                <a:latin typeface="Helvetica Neue"/>
                <a:ea typeface="Helvetica Neue"/>
                <a:cs typeface="Helvetica Neue"/>
                <a:sym typeface="Helvetica Neue"/>
              </a:rPr>
              <a:t> (EOSC), la </a:t>
            </a:r>
            <a:r>
              <a:rPr lang="it-IT" sz="2000" dirty="0" err="1">
                <a:solidFill>
                  <a:srgbClr val="434343"/>
                </a:solidFill>
                <a:latin typeface="Helvetica Neue"/>
                <a:ea typeface="Helvetica Neue"/>
                <a:cs typeface="Helvetica Neue"/>
                <a:sym typeface="Helvetica Neue"/>
              </a:rPr>
              <a:t>European</a:t>
            </a:r>
            <a:r>
              <a:rPr lang="it-IT" sz="2000" dirty="0">
                <a:solidFill>
                  <a:srgbClr val="434343"/>
                </a:solidFill>
                <a:latin typeface="Helvetica Neue"/>
                <a:ea typeface="Helvetica Neue"/>
                <a:cs typeface="Helvetica Neue"/>
                <a:sym typeface="Helvetica Neue"/>
              </a:rPr>
              <a:t> Data </a:t>
            </a:r>
            <a:r>
              <a:rPr lang="it-IT" sz="2000" dirty="0" err="1">
                <a:solidFill>
                  <a:srgbClr val="434343"/>
                </a:solidFill>
                <a:latin typeface="Helvetica Neue"/>
                <a:ea typeface="Helvetica Neue"/>
                <a:cs typeface="Helvetica Neue"/>
                <a:sym typeface="Helvetica Neue"/>
              </a:rPr>
              <a:t>Infrastructure</a:t>
            </a:r>
            <a:r>
              <a:rPr lang="it-IT" sz="2000" dirty="0">
                <a:solidFill>
                  <a:srgbClr val="434343"/>
                </a:solidFill>
                <a:latin typeface="Helvetica Neue"/>
                <a:ea typeface="Helvetica Neue"/>
                <a:cs typeface="Helvetica Neue"/>
                <a:sym typeface="Helvetica Neue"/>
              </a:rPr>
              <a:t> (EDI) e </a:t>
            </a:r>
            <a:r>
              <a:rPr lang="it-IT" sz="2000" dirty="0" err="1">
                <a:solidFill>
                  <a:srgbClr val="434343"/>
                </a:solidFill>
                <a:latin typeface="Helvetica Neue"/>
                <a:ea typeface="Helvetica Neue"/>
                <a:cs typeface="Helvetica Neue"/>
                <a:sym typeface="Helvetica Neue"/>
              </a:rPr>
              <a:t>HPC.La</a:t>
            </a:r>
            <a:r>
              <a:rPr lang="it-IT" sz="2000" dirty="0">
                <a:solidFill>
                  <a:srgbClr val="434343"/>
                </a:solidFill>
                <a:latin typeface="Helvetica Neue"/>
                <a:ea typeface="Helvetica Neue"/>
                <a:cs typeface="Helvetica Neue"/>
                <a:sym typeface="Helvetica Neue"/>
              </a:rPr>
              <a:t> missione del </a:t>
            </a:r>
            <a:r>
              <a:rPr lang="it-IT" sz="2000" dirty="0" err="1">
                <a:solidFill>
                  <a:srgbClr val="434343"/>
                </a:solidFill>
                <a:latin typeface="Helvetica Neue"/>
                <a:ea typeface="Helvetica Neue"/>
                <a:cs typeface="Helvetica Neue"/>
                <a:sym typeface="Helvetica Neue"/>
              </a:rPr>
              <a:t>Competence</a:t>
            </a:r>
            <a:r>
              <a:rPr lang="it-IT" sz="2000" dirty="0">
                <a:solidFill>
                  <a:srgbClr val="434343"/>
                </a:solidFill>
                <a:latin typeface="Helvetica Neue"/>
                <a:ea typeface="Helvetica Neue"/>
                <a:cs typeface="Helvetica Neue"/>
                <a:sym typeface="Helvetica Neue"/>
              </a:rPr>
              <a:t> Center di ICDI (CC-ICDI) è creare una rete di esperti, iniziative e infrastrutture di ricerca con varie competenze funzionali al supporto della comunità nazionale  per l’Open Science,  FAIR e per la partecipazione italiana alla </a:t>
            </a:r>
            <a:r>
              <a:rPr lang="it-IT" sz="2000" dirty="0" err="1">
                <a:solidFill>
                  <a:srgbClr val="434343"/>
                </a:solidFill>
                <a:latin typeface="Helvetica Neue"/>
                <a:ea typeface="Helvetica Neue"/>
                <a:cs typeface="Helvetica Neue"/>
                <a:sym typeface="Helvetica Neue"/>
              </a:rPr>
              <a:t>European</a:t>
            </a:r>
            <a:r>
              <a:rPr lang="it-IT" sz="2000" dirty="0">
                <a:solidFill>
                  <a:srgbClr val="434343"/>
                </a:solidFill>
                <a:latin typeface="Helvetica Neue"/>
                <a:ea typeface="Helvetica Neue"/>
                <a:cs typeface="Helvetica Neue"/>
                <a:sym typeface="Helvetica Neue"/>
              </a:rPr>
              <a:t> Open Science </a:t>
            </a:r>
            <a:r>
              <a:rPr lang="it-IT" sz="2000" dirty="0" err="1">
                <a:solidFill>
                  <a:srgbClr val="434343"/>
                </a:solidFill>
                <a:latin typeface="Helvetica Neue"/>
                <a:ea typeface="Helvetica Neue"/>
                <a:cs typeface="Helvetica Neue"/>
                <a:sym typeface="Helvetica Neue"/>
              </a:rPr>
              <a:t>Cloud</a:t>
            </a:r>
            <a:r>
              <a:rPr lang="it-IT" sz="2000" dirty="0">
                <a:solidFill>
                  <a:srgbClr val="434343"/>
                </a:solidFill>
                <a:latin typeface="Helvetica Neue"/>
                <a:ea typeface="Helvetica Neue"/>
                <a:cs typeface="Helvetica Neue"/>
                <a:sym typeface="Helvetica Neue"/>
              </a:rPr>
              <a:t> (EOSC). </a:t>
            </a:r>
            <a:r>
              <a:rPr lang="it-IT" sz="2000" b="1" u="sng" dirty="0">
                <a:solidFill>
                  <a:schemeClr val="hlink"/>
                </a:solidFill>
                <a:latin typeface="Helvetica Neue"/>
                <a:ea typeface="Helvetica Neue"/>
                <a:cs typeface="Helvetica Neue"/>
                <a:sym typeface="Helvetica Neue"/>
                <a:hlinkClick r:id="rId4"/>
              </a:rPr>
              <a:t>https://icdi.it/it/attivita/tf-cc</a:t>
            </a:r>
            <a:r>
              <a:rPr lang="it-IT" sz="2000" b="1" dirty="0">
                <a:solidFill>
                  <a:srgbClr val="434343"/>
                </a:solidFill>
                <a:latin typeface="Helvetica Neue"/>
                <a:ea typeface="Helvetica Neue"/>
                <a:cs typeface="Helvetica Neue"/>
                <a:sym typeface="Helvetica Neue"/>
              </a:rPr>
              <a:t> </a:t>
            </a:r>
            <a:endParaRPr sz="2000" b="1" dirty="0">
              <a:solidFill>
                <a:srgbClr val="434343"/>
              </a:solidFill>
              <a:latin typeface="Helvetica Neue"/>
              <a:ea typeface="Helvetica Neue"/>
              <a:cs typeface="Helvetica Neue"/>
              <a:sym typeface="Helvetica Neue"/>
            </a:endParaRPr>
          </a:p>
          <a:p>
            <a:pPr marL="0" lvl="0" indent="0" algn="l" rtl="0">
              <a:spcBef>
                <a:spcPts val="0"/>
              </a:spcBef>
              <a:spcAft>
                <a:spcPts val="0"/>
              </a:spcAft>
              <a:buNone/>
            </a:pPr>
            <a:endParaRPr sz="1800" dirty="0">
              <a:latin typeface="Helvetica Neue"/>
              <a:ea typeface="Helvetica Neue"/>
              <a:cs typeface="Helvetica Neue"/>
              <a:sym typeface="Helvetica Neue"/>
            </a:endParaRPr>
          </a:p>
        </p:txBody>
      </p:sp>
      <p:pic>
        <p:nvPicPr>
          <p:cNvPr id="650" name="Google Shape;650;gad9f56bffc_0_2073"/>
          <p:cNvPicPr preferRelativeResize="0"/>
          <p:nvPr/>
        </p:nvPicPr>
        <p:blipFill>
          <a:blip r:embed="rId5">
            <a:alphaModFix/>
          </a:blip>
          <a:stretch>
            <a:fillRect/>
          </a:stretch>
        </p:blipFill>
        <p:spPr>
          <a:xfrm>
            <a:off x="3181214" y="1713413"/>
            <a:ext cx="3113261" cy="1111275"/>
          </a:xfrm>
          <a:prstGeom prst="rect">
            <a:avLst/>
          </a:prstGeom>
          <a:noFill/>
          <a:ln>
            <a:noFill/>
          </a:ln>
        </p:spPr>
      </p:pic>
      <p:pic>
        <p:nvPicPr>
          <p:cNvPr id="652" name="Google Shape;652;gad9f56bffc_0_2073"/>
          <p:cNvPicPr preferRelativeResize="0"/>
          <p:nvPr/>
        </p:nvPicPr>
        <p:blipFill>
          <a:blip r:embed="rId6">
            <a:alphaModFix/>
          </a:blip>
          <a:stretch>
            <a:fillRect/>
          </a:stretch>
        </p:blipFill>
        <p:spPr>
          <a:xfrm>
            <a:off x="9468850" y="1713413"/>
            <a:ext cx="1218300" cy="1218300"/>
          </a:xfrm>
          <a:prstGeom prst="rect">
            <a:avLst/>
          </a:prstGeom>
          <a:noFill/>
          <a:ln>
            <a:noFill/>
          </a:ln>
        </p:spPr>
      </p:pic>
    </p:spTree>
    <p:extLst>
      <p:ext uri="{BB962C8B-B14F-4D97-AF65-F5344CB8AC3E}">
        <p14:creationId xmlns:p14="http://schemas.microsoft.com/office/powerpoint/2010/main" val="12977814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96"/>
        <p:cNvGrpSpPr/>
        <p:nvPr/>
      </p:nvGrpSpPr>
      <p:grpSpPr>
        <a:xfrm>
          <a:off x="0" y="0"/>
          <a:ext cx="0" cy="0"/>
          <a:chOff x="0" y="0"/>
          <a:chExt cx="0" cy="0"/>
        </a:xfrm>
      </p:grpSpPr>
      <p:sp>
        <p:nvSpPr>
          <p:cNvPr id="11" name="Segnaposto testo 10">
            <a:extLst>
              <a:ext uri="{FF2B5EF4-FFF2-40B4-BE49-F238E27FC236}">
                <a16:creationId xmlns:a16="http://schemas.microsoft.com/office/drawing/2014/main" id="{85A10D24-981D-094A-B294-E255529DE828}"/>
              </a:ext>
            </a:extLst>
          </p:cNvPr>
          <p:cNvSpPr>
            <a:spLocks noGrp="1"/>
          </p:cNvSpPr>
          <p:nvPr>
            <p:ph type="body" idx="7"/>
          </p:nvPr>
        </p:nvSpPr>
        <p:spPr>
          <a:xfrm>
            <a:off x="11124998" y="5147071"/>
            <a:ext cx="4392000" cy="3176872"/>
          </a:xfrm>
        </p:spPr>
        <p:txBody>
          <a:bodyPr wrap="square">
            <a:noAutofit/>
          </a:bodyPr>
          <a:lstStyle/>
          <a:p>
            <a:r>
              <a:rPr lang="it-IT" sz="2000" dirty="0"/>
              <a:t>Gina è assegnista di ricerca presso l’Istituto di Scienza e Tecnologie dell’Informazione A. Faedo del Consiglio Nazionale delle Ricerche. Si occupa di Open Science e Open Access, dalla teoria alla pratica. Fa parte del team del NOAD di </a:t>
            </a:r>
            <a:r>
              <a:rPr lang="it-IT" sz="2000" dirty="0" err="1"/>
              <a:t>OpenaIRE</a:t>
            </a:r>
            <a:r>
              <a:rPr lang="it-IT" sz="2000" dirty="0"/>
              <a:t>.</a:t>
            </a:r>
          </a:p>
        </p:txBody>
      </p:sp>
      <p:sp>
        <p:nvSpPr>
          <p:cNvPr id="9" name="Segnaposto testo 8">
            <a:extLst>
              <a:ext uri="{FF2B5EF4-FFF2-40B4-BE49-F238E27FC236}">
                <a16:creationId xmlns:a16="http://schemas.microsoft.com/office/drawing/2014/main" id="{3DD9F61B-C90D-4442-B8FA-E38584DC3A43}"/>
              </a:ext>
            </a:extLst>
          </p:cNvPr>
          <p:cNvSpPr>
            <a:spLocks noGrp="1"/>
          </p:cNvSpPr>
          <p:nvPr>
            <p:ph type="body" idx="5"/>
          </p:nvPr>
        </p:nvSpPr>
        <p:spPr>
          <a:xfrm>
            <a:off x="6018490" y="5147071"/>
            <a:ext cx="4392000" cy="3176872"/>
          </a:xfrm>
          <a:noFill/>
          <a:ln>
            <a:noFill/>
          </a:ln>
        </p:spPr>
        <p:txBody>
          <a:bodyPr spcFirstLastPara="1" wrap="square" lIns="0" tIns="72000" rIns="0" bIns="0" anchor="t" anchorCtr="0">
            <a:noAutofit/>
          </a:bodyPr>
          <a:lstStyle/>
          <a:p>
            <a:pPr>
              <a:buSzPts val="2100"/>
            </a:pPr>
            <a:r>
              <a:rPr lang="it-IT" sz="2000" dirty="0"/>
              <a:t>E responsabile dell’Unità di progetto Open Access dell’Università di Torino. Elena fa parte della commissione che ha redatto il Piano Nazionale Open Science pubblicato recentemente dal MUR. Fa parte del team del NOAD di </a:t>
            </a:r>
            <a:r>
              <a:rPr lang="it-IT" sz="2000" dirty="0" err="1"/>
              <a:t>OpenAIRE</a:t>
            </a:r>
            <a:r>
              <a:rPr lang="it-IT" sz="2000" dirty="0"/>
              <a:t> e della Task Force del </a:t>
            </a:r>
            <a:r>
              <a:rPr lang="it-IT" sz="2000" dirty="0" err="1"/>
              <a:t>Competence</a:t>
            </a:r>
            <a:r>
              <a:rPr lang="it-IT" sz="2000" dirty="0"/>
              <a:t> Center ICDI.</a:t>
            </a:r>
          </a:p>
        </p:txBody>
      </p:sp>
      <p:pic>
        <p:nvPicPr>
          <p:cNvPr id="16" name="Segnaposto immagine 15">
            <a:extLst>
              <a:ext uri="{FF2B5EF4-FFF2-40B4-BE49-F238E27FC236}">
                <a16:creationId xmlns:a16="http://schemas.microsoft.com/office/drawing/2014/main" id="{3FEA4236-99F3-F246-BEDB-9D1C40C01E2D}"/>
              </a:ext>
            </a:extLst>
          </p:cNvPr>
          <p:cNvPicPr>
            <a:picLocks noGrp="1" noChangeAspect="1"/>
          </p:cNvPicPr>
          <p:nvPr>
            <p:ph type="pic" idx="2"/>
          </p:nvPr>
        </p:nvPicPr>
        <p:blipFill>
          <a:blip r:embed="rId3"/>
          <a:srcRect t="2483" b="2483"/>
          <a:stretch>
            <a:fillRect/>
          </a:stretch>
        </p:blipFill>
        <p:spPr/>
      </p:pic>
      <p:sp>
        <p:nvSpPr>
          <p:cNvPr id="598" name="Google Shape;598;gad9f56bffc_0_2065"/>
          <p:cNvSpPr txBox="1">
            <a:spLocks noGrp="1"/>
          </p:cNvSpPr>
          <p:nvPr>
            <p:ph type="body" idx="1"/>
          </p:nvPr>
        </p:nvSpPr>
        <p:spPr>
          <a:prstGeom prst="rect">
            <a:avLst/>
          </a:prstGeom>
          <a:noFill/>
          <a:ln>
            <a:noFill/>
          </a:ln>
        </p:spPr>
        <p:txBody>
          <a:bodyPr spcFirstLastPara="1" wrap="square" lIns="0" tIns="0" rIns="0" bIns="0" anchor="ctr" anchorCtr="0">
            <a:noAutofit/>
          </a:bodyPr>
          <a:lstStyle/>
          <a:p>
            <a:pPr marL="0" lvl="0" indent="0" rtl="0">
              <a:lnSpc>
                <a:spcPct val="100000"/>
              </a:lnSpc>
              <a:spcBef>
                <a:spcPts val="0"/>
              </a:spcBef>
              <a:spcAft>
                <a:spcPts val="0"/>
              </a:spcAft>
              <a:buClr>
                <a:schemeClr val="accent1"/>
              </a:buClr>
              <a:buSzPts val="4500"/>
              <a:buFont typeface="Helvetica Neue"/>
              <a:buNone/>
            </a:pPr>
            <a:r>
              <a:rPr lang="it-IT" dirty="0"/>
              <a:t>Emma Lazzeri</a:t>
            </a:r>
            <a:endParaRPr dirty="0"/>
          </a:p>
        </p:txBody>
      </p:sp>
      <p:sp>
        <p:nvSpPr>
          <p:cNvPr id="7" name="Segnaposto testo 6">
            <a:extLst>
              <a:ext uri="{FF2B5EF4-FFF2-40B4-BE49-F238E27FC236}">
                <a16:creationId xmlns:a16="http://schemas.microsoft.com/office/drawing/2014/main" id="{6875CF3D-9169-8442-91CA-922B29C1847B}"/>
              </a:ext>
            </a:extLst>
          </p:cNvPr>
          <p:cNvSpPr>
            <a:spLocks noGrp="1"/>
          </p:cNvSpPr>
          <p:nvPr>
            <p:ph type="body" idx="3"/>
          </p:nvPr>
        </p:nvSpPr>
        <p:spPr>
          <a:xfrm>
            <a:off x="825319" y="5147071"/>
            <a:ext cx="4392000" cy="3176872"/>
          </a:xfrm>
        </p:spPr>
        <p:txBody>
          <a:bodyPr wrap="square">
            <a:noAutofit/>
          </a:bodyPr>
          <a:lstStyle/>
          <a:p>
            <a:r>
              <a:rPr lang="it-IT" sz="2000" dirty="0"/>
              <a:t>Emma è ricercatrice al CNR. Si occupa di Open Science come NOAD di </a:t>
            </a:r>
            <a:r>
              <a:rPr lang="it-IT" sz="2000" dirty="0" err="1"/>
              <a:t>OpenAIRE</a:t>
            </a:r>
            <a:r>
              <a:rPr lang="it-IT" sz="2000" dirty="0"/>
              <a:t> e fa parte di vari gruppi di esperti a livello europeo per EOSC. Emma coordina la Task Force per la realizzazione del </a:t>
            </a:r>
            <a:r>
              <a:rPr lang="it-IT" sz="2000" dirty="0" err="1"/>
              <a:t>Competence</a:t>
            </a:r>
            <a:r>
              <a:rPr lang="it-IT" sz="2000" dirty="0"/>
              <a:t> Center italiano in ICDI.</a:t>
            </a:r>
          </a:p>
        </p:txBody>
      </p:sp>
      <p:sp>
        <p:nvSpPr>
          <p:cNvPr id="8" name="Segnaposto testo 7">
            <a:extLst>
              <a:ext uri="{FF2B5EF4-FFF2-40B4-BE49-F238E27FC236}">
                <a16:creationId xmlns:a16="http://schemas.microsoft.com/office/drawing/2014/main" id="{DF51CEF0-06A3-844F-B827-DB1BC4A40E33}"/>
              </a:ext>
            </a:extLst>
          </p:cNvPr>
          <p:cNvSpPr>
            <a:spLocks noGrp="1"/>
          </p:cNvSpPr>
          <p:nvPr>
            <p:ph type="body" idx="4"/>
          </p:nvPr>
        </p:nvSpPr>
        <p:spPr>
          <a:noFill/>
          <a:ln>
            <a:noFill/>
          </a:ln>
        </p:spPr>
        <p:txBody>
          <a:bodyPr spcFirstLastPara="1" wrap="square" lIns="0" tIns="0" rIns="0" bIns="0" anchor="ctr" anchorCtr="0">
            <a:noAutofit/>
          </a:bodyPr>
          <a:lstStyle/>
          <a:p>
            <a:pPr marL="0" indent="0">
              <a:spcBef>
                <a:spcPts val="0"/>
              </a:spcBef>
              <a:buSzPts val="4500"/>
            </a:pPr>
            <a:r>
              <a:rPr lang="it-IT" dirty="0"/>
              <a:t>Elena Giglia </a:t>
            </a:r>
          </a:p>
        </p:txBody>
      </p:sp>
      <p:sp>
        <p:nvSpPr>
          <p:cNvPr id="10" name="Segnaposto testo 9">
            <a:extLst>
              <a:ext uri="{FF2B5EF4-FFF2-40B4-BE49-F238E27FC236}">
                <a16:creationId xmlns:a16="http://schemas.microsoft.com/office/drawing/2014/main" id="{AB7A4FB1-CC33-C649-B90F-6F6B59C89439}"/>
              </a:ext>
            </a:extLst>
          </p:cNvPr>
          <p:cNvSpPr>
            <a:spLocks noGrp="1"/>
          </p:cNvSpPr>
          <p:nvPr>
            <p:ph type="body" idx="6"/>
          </p:nvPr>
        </p:nvSpPr>
        <p:spPr>
          <a:noFill/>
          <a:ln>
            <a:noFill/>
          </a:ln>
        </p:spPr>
        <p:txBody>
          <a:bodyPr spcFirstLastPara="1" wrap="square" lIns="0" tIns="0" rIns="0" bIns="0" anchor="ctr" anchorCtr="0">
            <a:noAutofit/>
          </a:bodyPr>
          <a:lstStyle/>
          <a:p>
            <a:pPr marL="0" indent="0">
              <a:spcBef>
                <a:spcPts val="0"/>
              </a:spcBef>
              <a:buSzPts val="4500"/>
            </a:pPr>
            <a:r>
              <a:rPr lang="it-IT" dirty="0"/>
              <a:t>Gina Pavone</a:t>
            </a:r>
          </a:p>
        </p:txBody>
      </p:sp>
      <p:pic>
        <p:nvPicPr>
          <p:cNvPr id="20" name="Segnaposto immagine 19">
            <a:extLst>
              <a:ext uri="{FF2B5EF4-FFF2-40B4-BE49-F238E27FC236}">
                <a16:creationId xmlns:a16="http://schemas.microsoft.com/office/drawing/2014/main" id="{211DEAD3-74C6-2E4E-A60A-7AF86A65DA45}"/>
              </a:ext>
            </a:extLst>
          </p:cNvPr>
          <p:cNvPicPr>
            <a:picLocks noGrp="1" noChangeAspect="1"/>
          </p:cNvPicPr>
          <p:nvPr>
            <p:ph type="pic" idx="8"/>
          </p:nvPr>
        </p:nvPicPr>
        <p:blipFill>
          <a:blip r:embed="rId4"/>
          <a:srcRect t="3184" b="3184"/>
          <a:stretch>
            <a:fillRect/>
          </a:stretch>
        </p:blipFill>
        <p:spPr/>
      </p:pic>
      <p:pic>
        <p:nvPicPr>
          <p:cNvPr id="18" name="Segnaposto immagine 17">
            <a:extLst>
              <a:ext uri="{FF2B5EF4-FFF2-40B4-BE49-F238E27FC236}">
                <a16:creationId xmlns:a16="http://schemas.microsoft.com/office/drawing/2014/main" id="{A8B1F336-89F7-E040-9DC9-595C5B5E3190}"/>
              </a:ext>
            </a:extLst>
          </p:cNvPr>
          <p:cNvPicPr>
            <a:picLocks noGrp="1" noChangeAspect="1"/>
          </p:cNvPicPr>
          <p:nvPr>
            <p:ph type="pic" idx="9"/>
          </p:nvPr>
        </p:nvPicPr>
        <p:blipFill>
          <a:blip r:embed="rId5"/>
          <a:srcRect t="5172" b="5172"/>
          <a:stretch>
            <a:fillRect/>
          </a:stretch>
        </p:blipFill>
        <p:spPr/>
      </p:pic>
      <p:sp>
        <p:nvSpPr>
          <p:cNvPr id="14" name="Segnaposto testo 13">
            <a:extLst>
              <a:ext uri="{FF2B5EF4-FFF2-40B4-BE49-F238E27FC236}">
                <a16:creationId xmlns:a16="http://schemas.microsoft.com/office/drawing/2014/main" id="{40977687-165F-C748-A3C7-FF11CDD577A1}"/>
              </a:ext>
            </a:extLst>
          </p:cNvPr>
          <p:cNvSpPr>
            <a:spLocks noGrp="1"/>
          </p:cNvSpPr>
          <p:nvPr>
            <p:ph type="body" idx="13"/>
          </p:nvPr>
        </p:nvSpPr>
        <p:spPr/>
        <p:txBody>
          <a:bodyPr/>
          <a:lstStyle/>
          <a:p>
            <a:r>
              <a:rPr lang="it-IT" dirty="0"/>
              <a:t>Chi siamo</a:t>
            </a:r>
          </a:p>
        </p:txBody>
      </p:sp>
    </p:spTree>
    <p:extLst>
      <p:ext uri="{BB962C8B-B14F-4D97-AF65-F5344CB8AC3E}">
        <p14:creationId xmlns:p14="http://schemas.microsoft.com/office/powerpoint/2010/main" val="38067092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07"/>
        <p:cNvGrpSpPr/>
        <p:nvPr/>
      </p:nvGrpSpPr>
      <p:grpSpPr>
        <a:xfrm>
          <a:off x="0" y="0"/>
          <a:ext cx="0" cy="0"/>
          <a:chOff x="0" y="0"/>
          <a:chExt cx="0" cy="0"/>
        </a:xfrm>
      </p:grpSpPr>
      <p:sp>
        <p:nvSpPr>
          <p:cNvPr id="608" name="Google Shape;608;gad9f56bffc_0_1405"/>
          <p:cNvSpPr txBox="1">
            <a:spLocks noGrp="1"/>
          </p:cNvSpPr>
          <p:nvPr>
            <p:ph type="body" idx="1"/>
          </p:nvPr>
        </p:nvSpPr>
        <p:spPr>
          <a:xfrm>
            <a:off x="1240407" y="4918733"/>
            <a:ext cx="3119100" cy="2784300"/>
          </a:xfrm>
          <a:prstGeom prst="rect">
            <a:avLst/>
          </a:prstGeom>
          <a:noFill/>
          <a:ln>
            <a:noFill/>
          </a:ln>
        </p:spPr>
        <p:txBody>
          <a:bodyPr spcFirstLastPara="1" wrap="square" lIns="0" tIns="0" rIns="0" bIns="0" anchor="t" anchorCtr="0">
            <a:noAutofit/>
          </a:bodyPr>
          <a:lstStyle/>
          <a:p>
            <a:pPr marL="0" lvl="0" indent="0">
              <a:spcBef>
                <a:spcPts val="0"/>
              </a:spcBef>
              <a:buClr>
                <a:schemeClr val="dk1"/>
              </a:buClr>
              <a:buSzPts val="1100"/>
            </a:pPr>
            <a:r>
              <a:rPr lang="it-IT" dirty="0"/>
              <a:t>Introduzione e motivazioni</a:t>
            </a:r>
            <a:endParaRPr sz="2800" b="0" dirty="0"/>
          </a:p>
        </p:txBody>
      </p:sp>
      <p:sp>
        <p:nvSpPr>
          <p:cNvPr id="609" name="Google Shape;609;gad9f56bffc_0_1405"/>
          <p:cNvSpPr txBox="1">
            <a:spLocks noGrp="1"/>
          </p:cNvSpPr>
          <p:nvPr>
            <p:ph type="body" idx="4"/>
          </p:nvPr>
        </p:nvSpPr>
        <p:spPr>
          <a:xfrm>
            <a:off x="4761582" y="4918723"/>
            <a:ext cx="3167400" cy="2784300"/>
          </a:xfrm>
          <a:prstGeom prst="rect">
            <a:avLst/>
          </a:prstGeom>
          <a:noFill/>
          <a:ln>
            <a:noFill/>
          </a:ln>
        </p:spPr>
        <p:txBody>
          <a:bodyPr spcFirstLastPara="1" wrap="square" lIns="0" tIns="0" rIns="0" bIns="0" anchor="t" anchorCtr="0">
            <a:noAutofit/>
          </a:bodyPr>
          <a:lstStyle/>
          <a:p>
            <a:pPr marL="0" lvl="0" indent="0">
              <a:spcBef>
                <a:spcPts val="0"/>
              </a:spcBef>
              <a:buClr>
                <a:schemeClr val="dk1"/>
              </a:buClr>
              <a:buSzPts val="1100"/>
            </a:pPr>
            <a:r>
              <a:rPr lang="it-IT" dirty="0"/>
              <a:t>Open Access e </a:t>
            </a:r>
            <a:r>
              <a:rPr lang="it-IT" dirty="0" err="1"/>
              <a:t>Research</a:t>
            </a:r>
            <a:r>
              <a:rPr lang="it-IT" dirty="0"/>
              <a:t> Data Management</a:t>
            </a:r>
            <a:endParaRPr sz="2800" b="0" dirty="0">
              <a:solidFill>
                <a:srgbClr val="000000"/>
              </a:solidFill>
            </a:endParaRPr>
          </a:p>
        </p:txBody>
      </p:sp>
      <p:sp>
        <p:nvSpPr>
          <p:cNvPr id="610" name="Google Shape;610;gad9f56bffc_0_1405"/>
          <p:cNvSpPr txBox="1">
            <a:spLocks noGrp="1"/>
          </p:cNvSpPr>
          <p:nvPr>
            <p:ph type="body" idx="6"/>
          </p:nvPr>
        </p:nvSpPr>
        <p:spPr>
          <a:xfrm>
            <a:off x="8331081" y="4908939"/>
            <a:ext cx="3167400" cy="2784300"/>
          </a:xfrm>
          <a:prstGeom prst="rect">
            <a:avLst/>
          </a:prstGeom>
          <a:noFill/>
          <a:ln>
            <a:noFill/>
          </a:ln>
        </p:spPr>
        <p:txBody>
          <a:bodyPr spcFirstLastPara="1" wrap="square" lIns="0" tIns="0" rIns="0" bIns="0" anchor="t" anchorCtr="0">
            <a:noAutofit/>
          </a:bodyPr>
          <a:lstStyle/>
          <a:p>
            <a:pPr marL="0" lvl="0" indent="0">
              <a:spcBef>
                <a:spcPts val="0"/>
              </a:spcBef>
            </a:pPr>
            <a:r>
              <a:rPr lang="it-IT" dirty="0"/>
              <a:t>Data Management Plan e principi FAIR</a:t>
            </a:r>
            <a:endParaRPr sz="2800" b="0" dirty="0">
              <a:solidFill>
                <a:srgbClr val="000000"/>
              </a:solidFill>
            </a:endParaRPr>
          </a:p>
        </p:txBody>
      </p:sp>
      <p:sp>
        <p:nvSpPr>
          <p:cNvPr id="611" name="Google Shape;611;gad9f56bffc_0_1405"/>
          <p:cNvSpPr txBox="1">
            <a:spLocks noGrp="1"/>
          </p:cNvSpPr>
          <p:nvPr>
            <p:ph type="body" idx="8"/>
          </p:nvPr>
        </p:nvSpPr>
        <p:spPr>
          <a:xfrm>
            <a:off x="11842940" y="4918733"/>
            <a:ext cx="3167400" cy="2784300"/>
          </a:xfrm>
          <a:prstGeom prst="rect">
            <a:avLst/>
          </a:prstGeom>
          <a:noFill/>
          <a:ln>
            <a:noFill/>
          </a:ln>
        </p:spPr>
        <p:txBody>
          <a:bodyPr spcFirstLastPara="1" wrap="square" lIns="0" tIns="0" rIns="0" bIns="0" anchor="t" anchorCtr="0">
            <a:noAutofit/>
          </a:bodyPr>
          <a:lstStyle/>
          <a:p>
            <a:pPr marL="0" lvl="0" indent="0">
              <a:spcBef>
                <a:spcPts val="0"/>
              </a:spcBef>
            </a:pPr>
            <a:r>
              <a:rPr lang="it-IT" dirty="0"/>
              <a:t>Sessione pratica</a:t>
            </a:r>
            <a:endParaRPr lang="it-IT" sz="2800" dirty="0">
              <a:solidFill>
                <a:srgbClr val="000000"/>
              </a:solidFill>
            </a:endParaRPr>
          </a:p>
        </p:txBody>
      </p:sp>
      <p:sp>
        <p:nvSpPr>
          <p:cNvPr id="612" name="Google Shape;612;gad9f56bffc_0_1405"/>
          <p:cNvSpPr txBox="1">
            <a:spLocks noGrp="1"/>
          </p:cNvSpPr>
          <p:nvPr>
            <p:ph type="body" idx="16"/>
          </p:nvPr>
        </p:nvSpPr>
        <p:spPr>
          <a:xfrm>
            <a:off x="711199" y="575733"/>
            <a:ext cx="14752500" cy="884700"/>
          </a:xfrm>
          <a:prstGeom prst="rect">
            <a:avLst/>
          </a:prstGeom>
          <a:noFill/>
          <a:ln>
            <a:noFill/>
          </a:ln>
        </p:spPr>
        <p:txBody>
          <a:bodyPr spcFirstLastPara="1" wrap="square" lIns="0" tIns="0" rIns="0" bIns="0" anchor="b" anchorCtr="0">
            <a:noAutofit/>
          </a:bodyPr>
          <a:lstStyle/>
          <a:p>
            <a:pPr marL="0" lvl="0" indent="0" algn="ctr" rtl="0">
              <a:lnSpc>
                <a:spcPct val="85000"/>
              </a:lnSpc>
              <a:spcBef>
                <a:spcPts val="0"/>
              </a:spcBef>
              <a:spcAft>
                <a:spcPts val="0"/>
              </a:spcAft>
              <a:buClr>
                <a:srgbClr val="2D3293"/>
              </a:buClr>
              <a:buSzPts val="3300"/>
              <a:buFont typeface="Helvetica Neue"/>
              <a:buNone/>
            </a:pPr>
            <a:r>
              <a:rPr lang="it-IT" dirty="0">
                <a:solidFill>
                  <a:schemeClr val="accent1"/>
                </a:solidFill>
              </a:rPr>
              <a:t>Programma del corso</a:t>
            </a:r>
            <a:endParaRPr dirty="0">
              <a:solidFill>
                <a:schemeClr val="accent1"/>
              </a:solidFill>
            </a:endParaRPr>
          </a:p>
        </p:txBody>
      </p:sp>
      <p:sp>
        <p:nvSpPr>
          <p:cNvPr id="613" name="Google Shape;613;gad9f56bffc_0_1405"/>
          <p:cNvSpPr/>
          <p:nvPr/>
        </p:nvSpPr>
        <p:spPr>
          <a:xfrm>
            <a:off x="1662546" y="2289616"/>
            <a:ext cx="2268000" cy="2268000"/>
          </a:xfrm>
          <a:prstGeom prst="ellipse">
            <a:avLst/>
          </a:prstGeom>
          <a:solidFill>
            <a:srgbClr val="D5E7F8"/>
          </a:solidFill>
          <a:ln w="57150" cap="flat" cmpd="sng">
            <a:solidFill>
              <a:srgbClr val="134477"/>
            </a:solidFill>
            <a:prstDash val="solid"/>
            <a:miter lim="400000"/>
            <a:headEnd type="none" w="sm" len="sm"/>
            <a:tailEnd type="none" w="sm" len="sm"/>
          </a:ln>
        </p:spPr>
        <p:txBody>
          <a:bodyPr spcFirstLastPara="1" wrap="square" lIns="47625" tIns="47625" rIns="47625" bIns="47625" anchor="ctr" anchorCtr="0">
            <a:noAutofit/>
          </a:bodyPr>
          <a:lstStyle/>
          <a:p>
            <a:pPr marL="0" marR="0" lvl="0" indent="0" algn="ctr" rtl="0">
              <a:lnSpc>
                <a:spcPct val="100000"/>
              </a:lnSpc>
              <a:spcBef>
                <a:spcPts val="0"/>
              </a:spcBef>
              <a:spcAft>
                <a:spcPts val="0"/>
              </a:spcAft>
              <a:buClr>
                <a:srgbClr val="000000"/>
              </a:buClr>
              <a:buSzPts val="4400"/>
              <a:buFont typeface="Helvetica Neue Light"/>
              <a:buNone/>
            </a:pPr>
            <a:r>
              <a:rPr lang="it-IT" sz="4400" b="1" dirty="0">
                <a:latin typeface="Helvetica Neue Light"/>
                <a:ea typeface="Helvetica Neue Light"/>
                <a:cs typeface="Helvetica Neue Light"/>
                <a:sym typeface="Helvetica Neue Light"/>
              </a:rPr>
              <a:t>2</a:t>
            </a:r>
            <a:br>
              <a:rPr lang="it-IT" sz="4400" b="1" i="0" u="none" strike="noStrike" cap="none" dirty="0">
                <a:solidFill>
                  <a:srgbClr val="000000"/>
                </a:solidFill>
                <a:latin typeface="Helvetica Neue Light"/>
                <a:ea typeface="Helvetica Neue Light"/>
                <a:cs typeface="Helvetica Neue Light"/>
                <a:sym typeface="Helvetica Neue Light"/>
              </a:rPr>
            </a:br>
            <a:r>
              <a:rPr lang="it-IT" sz="4400" b="1" dirty="0" err="1">
                <a:latin typeface="Helvetica Neue Light"/>
                <a:ea typeface="Helvetica Neue Light"/>
                <a:cs typeface="Helvetica Neue Light"/>
                <a:sym typeface="Helvetica Neue Light"/>
              </a:rPr>
              <a:t>Feb</a:t>
            </a:r>
            <a:endParaRPr dirty="0"/>
          </a:p>
        </p:txBody>
      </p:sp>
      <p:sp>
        <p:nvSpPr>
          <p:cNvPr id="614" name="Google Shape;614;gad9f56bffc_0_1405"/>
          <p:cNvSpPr/>
          <p:nvPr/>
        </p:nvSpPr>
        <p:spPr>
          <a:xfrm>
            <a:off x="5209285" y="2289616"/>
            <a:ext cx="2268000" cy="2268000"/>
          </a:xfrm>
          <a:prstGeom prst="ellipse">
            <a:avLst/>
          </a:prstGeom>
          <a:solidFill>
            <a:srgbClr val="ADCFF2"/>
          </a:solidFill>
          <a:ln w="57150" cap="flat" cmpd="sng">
            <a:solidFill>
              <a:srgbClr val="134477"/>
            </a:solidFill>
            <a:prstDash val="solid"/>
            <a:miter lim="400000"/>
            <a:headEnd type="none" w="sm" len="sm"/>
            <a:tailEnd type="none" w="sm" len="sm"/>
          </a:ln>
        </p:spPr>
        <p:txBody>
          <a:bodyPr spcFirstLastPara="1" wrap="square" lIns="47625" tIns="47625" rIns="47625" bIns="47625" anchor="ctr" anchorCtr="0">
            <a:noAutofit/>
          </a:bodyPr>
          <a:lstStyle/>
          <a:p>
            <a:pPr marL="0" marR="0" lvl="0" indent="0" algn="ctr" rtl="0">
              <a:lnSpc>
                <a:spcPct val="100000"/>
              </a:lnSpc>
              <a:spcBef>
                <a:spcPts val="0"/>
              </a:spcBef>
              <a:spcAft>
                <a:spcPts val="0"/>
              </a:spcAft>
              <a:buClr>
                <a:srgbClr val="000000"/>
              </a:buClr>
              <a:buSzPts val="4400"/>
              <a:buFont typeface="Helvetica Neue Light"/>
              <a:buNone/>
            </a:pPr>
            <a:r>
              <a:rPr lang="it-IT" sz="4400" b="1" dirty="0">
                <a:latin typeface="Helvetica Neue Light"/>
                <a:ea typeface="Helvetica Neue Light"/>
                <a:cs typeface="Helvetica Neue Light"/>
                <a:sym typeface="Helvetica Neue Light"/>
              </a:rPr>
              <a:t>4</a:t>
            </a:r>
            <a:br>
              <a:rPr lang="it-IT" sz="4400" b="1" i="0" u="none" strike="noStrike" cap="none" dirty="0">
                <a:solidFill>
                  <a:srgbClr val="000000"/>
                </a:solidFill>
                <a:latin typeface="Helvetica Neue Light"/>
                <a:ea typeface="Helvetica Neue Light"/>
                <a:cs typeface="Helvetica Neue Light"/>
                <a:sym typeface="Helvetica Neue Light"/>
              </a:rPr>
            </a:br>
            <a:r>
              <a:rPr lang="it-IT" sz="4400" b="1" dirty="0" err="1">
                <a:latin typeface="Helvetica Neue Light"/>
                <a:ea typeface="Helvetica Neue Light"/>
                <a:cs typeface="Helvetica Neue Light"/>
                <a:sym typeface="Helvetica Neue Light"/>
              </a:rPr>
              <a:t>Feb</a:t>
            </a:r>
            <a:endParaRPr dirty="0"/>
          </a:p>
        </p:txBody>
      </p:sp>
      <p:sp>
        <p:nvSpPr>
          <p:cNvPr id="615" name="Google Shape;615;gad9f56bffc_0_1405"/>
          <p:cNvSpPr/>
          <p:nvPr/>
        </p:nvSpPr>
        <p:spPr>
          <a:xfrm>
            <a:off x="8780846" y="2289616"/>
            <a:ext cx="2268000" cy="2268000"/>
          </a:xfrm>
          <a:prstGeom prst="ellipse">
            <a:avLst/>
          </a:prstGeom>
          <a:solidFill>
            <a:srgbClr val="86B7EB"/>
          </a:solidFill>
          <a:ln w="57150" cap="flat" cmpd="sng">
            <a:solidFill>
              <a:srgbClr val="134477"/>
            </a:solidFill>
            <a:prstDash val="solid"/>
            <a:miter lim="400000"/>
            <a:headEnd type="none" w="sm" len="sm"/>
            <a:tailEnd type="none" w="sm" len="sm"/>
          </a:ln>
        </p:spPr>
        <p:txBody>
          <a:bodyPr spcFirstLastPara="1" wrap="square" lIns="47625" tIns="47625" rIns="47625" bIns="47625" anchor="ctr" anchorCtr="0">
            <a:noAutofit/>
          </a:bodyPr>
          <a:lstStyle/>
          <a:p>
            <a:pPr marL="0" marR="0" lvl="0" indent="0" algn="ctr" rtl="0">
              <a:lnSpc>
                <a:spcPct val="100000"/>
              </a:lnSpc>
              <a:spcBef>
                <a:spcPts val="0"/>
              </a:spcBef>
              <a:spcAft>
                <a:spcPts val="0"/>
              </a:spcAft>
              <a:buClr>
                <a:schemeClr val="dk1"/>
              </a:buClr>
              <a:buSzPts val="4400"/>
              <a:buFont typeface="Helvetica Neue Light"/>
              <a:buNone/>
            </a:pPr>
            <a:r>
              <a:rPr lang="it-IT" sz="4400" b="1" i="0" u="none" strike="noStrike" cap="none" dirty="0">
                <a:solidFill>
                  <a:schemeClr val="dk1"/>
                </a:solidFill>
                <a:latin typeface="Helvetica Neue Light"/>
                <a:ea typeface="Helvetica Neue Light"/>
                <a:cs typeface="Helvetica Neue Light"/>
                <a:sym typeface="Helvetica Neue Light"/>
              </a:rPr>
              <a:t>9</a:t>
            </a:r>
            <a:br>
              <a:rPr lang="it-IT" sz="4400" b="1" i="0" u="none" strike="noStrike" cap="none" dirty="0">
                <a:solidFill>
                  <a:schemeClr val="dk1"/>
                </a:solidFill>
                <a:latin typeface="Helvetica Neue Light"/>
                <a:ea typeface="Helvetica Neue Light"/>
                <a:cs typeface="Helvetica Neue Light"/>
                <a:sym typeface="Helvetica Neue Light"/>
              </a:rPr>
            </a:br>
            <a:r>
              <a:rPr lang="it-IT" sz="4400" b="1" i="0" u="none" strike="noStrike" cap="none" dirty="0" err="1">
                <a:solidFill>
                  <a:schemeClr val="dk1"/>
                </a:solidFill>
                <a:latin typeface="Helvetica Neue Light"/>
                <a:ea typeface="Helvetica Neue Light"/>
                <a:cs typeface="Helvetica Neue Light"/>
                <a:sym typeface="Helvetica Neue Light"/>
              </a:rPr>
              <a:t>Feb</a:t>
            </a:r>
            <a:endParaRPr sz="4400" b="1" i="0" u="none" strike="noStrike" cap="none" dirty="0">
              <a:solidFill>
                <a:schemeClr val="dk1"/>
              </a:solidFill>
              <a:latin typeface="Helvetica Neue Light"/>
              <a:ea typeface="Helvetica Neue Light"/>
              <a:cs typeface="Helvetica Neue Light"/>
              <a:sym typeface="Helvetica Neue Light"/>
            </a:endParaRPr>
          </a:p>
        </p:txBody>
      </p:sp>
      <p:sp>
        <p:nvSpPr>
          <p:cNvPr id="616" name="Google Shape;616;gad9f56bffc_0_1405"/>
          <p:cNvSpPr/>
          <p:nvPr/>
        </p:nvSpPr>
        <p:spPr>
          <a:xfrm>
            <a:off x="12292705" y="2289616"/>
            <a:ext cx="2268000" cy="2268000"/>
          </a:xfrm>
          <a:prstGeom prst="ellipse">
            <a:avLst/>
          </a:prstGeom>
          <a:solidFill>
            <a:srgbClr val="1D66B2"/>
          </a:solidFill>
          <a:ln w="57150" cap="flat" cmpd="sng">
            <a:solidFill>
              <a:srgbClr val="134477"/>
            </a:solidFill>
            <a:prstDash val="solid"/>
            <a:miter lim="400000"/>
            <a:headEnd type="none" w="sm" len="sm"/>
            <a:tailEnd type="none" w="sm" len="sm"/>
          </a:ln>
        </p:spPr>
        <p:txBody>
          <a:bodyPr spcFirstLastPara="1" wrap="square" lIns="47625" tIns="47625" rIns="47625" bIns="47625" anchor="ctr" anchorCtr="0">
            <a:noAutofit/>
          </a:bodyPr>
          <a:lstStyle/>
          <a:p>
            <a:pPr marL="0" marR="0" lvl="0" indent="0" algn="ctr" rtl="0">
              <a:lnSpc>
                <a:spcPct val="100000"/>
              </a:lnSpc>
              <a:spcBef>
                <a:spcPts val="0"/>
              </a:spcBef>
              <a:spcAft>
                <a:spcPts val="0"/>
              </a:spcAft>
              <a:buClr>
                <a:schemeClr val="lt1"/>
              </a:buClr>
              <a:buSzPts val="4400"/>
              <a:buFont typeface="Helvetica Neue Light"/>
              <a:buNone/>
            </a:pPr>
            <a:r>
              <a:rPr lang="it-IT" sz="4400" b="1" dirty="0">
                <a:solidFill>
                  <a:schemeClr val="lt1"/>
                </a:solidFill>
                <a:latin typeface="Helvetica Neue Light"/>
                <a:ea typeface="Helvetica Neue Light"/>
                <a:cs typeface="Helvetica Neue Light"/>
                <a:sym typeface="Helvetica Neue Light"/>
              </a:rPr>
              <a:t>11</a:t>
            </a:r>
            <a:br>
              <a:rPr lang="it-IT" sz="4400" b="1" i="0" u="none" strike="noStrike" cap="none" dirty="0">
                <a:solidFill>
                  <a:schemeClr val="lt1"/>
                </a:solidFill>
                <a:latin typeface="Helvetica Neue Light"/>
                <a:ea typeface="Helvetica Neue Light"/>
                <a:cs typeface="Helvetica Neue Light"/>
                <a:sym typeface="Helvetica Neue Light"/>
              </a:rPr>
            </a:br>
            <a:r>
              <a:rPr lang="it-IT" sz="4400" b="1" dirty="0" err="1">
                <a:solidFill>
                  <a:schemeClr val="lt1"/>
                </a:solidFill>
                <a:latin typeface="Helvetica Neue Light"/>
                <a:ea typeface="Helvetica Neue Light"/>
                <a:cs typeface="Helvetica Neue Light"/>
                <a:sym typeface="Helvetica Neue Light"/>
              </a:rPr>
              <a:t>Feb</a:t>
            </a:r>
            <a:endParaRPr sz="4400" b="1" i="0" u="none" strike="noStrike" cap="none" dirty="0">
              <a:solidFill>
                <a:schemeClr val="lt1"/>
              </a:solidFill>
              <a:latin typeface="Helvetica Neue Light"/>
              <a:ea typeface="Helvetica Neue Light"/>
              <a:cs typeface="Helvetica Neue Light"/>
              <a:sym typeface="Helvetica Neue Light"/>
            </a:endParaRPr>
          </a:p>
        </p:txBody>
      </p:sp>
      <p:sp>
        <p:nvSpPr>
          <p:cNvPr id="2" name="Rettangolo 1">
            <a:extLst>
              <a:ext uri="{FF2B5EF4-FFF2-40B4-BE49-F238E27FC236}">
                <a16:creationId xmlns:a16="http://schemas.microsoft.com/office/drawing/2014/main" id="{47FEF104-D646-114B-9855-8D9EFBA9ADB5}"/>
              </a:ext>
            </a:extLst>
          </p:cNvPr>
          <p:cNvSpPr/>
          <p:nvPr/>
        </p:nvSpPr>
        <p:spPr>
          <a:xfrm>
            <a:off x="1448524" y="7062166"/>
            <a:ext cx="13277850" cy="514350"/>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11">
            <a:extLst>
              <a:ext uri="{FF2B5EF4-FFF2-40B4-BE49-F238E27FC236}">
                <a16:creationId xmlns:a16="http://schemas.microsoft.com/office/drawing/2014/main" id="{6713A452-8F20-A14E-B190-9777F4959697}"/>
              </a:ext>
            </a:extLst>
          </p:cNvPr>
          <p:cNvSpPr/>
          <p:nvPr/>
        </p:nvSpPr>
        <p:spPr>
          <a:xfrm>
            <a:off x="1448523" y="7062166"/>
            <a:ext cx="13277850"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357761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20"/>
        <p:cNvGrpSpPr/>
        <p:nvPr/>
      </p:nvGrpSpPr>
      <p:grpSpPr>
        <a:xfrm>
          <a:off x="0" y="0"/>
          <a:ext cx="0" cy="0"/>
          <a:chOff x="0" y="0"/>
          <a:chExt cx="0" cy="0"/>
        </a:xfrm>
      </p:grpSpPr>
      <p:sp>
        <p:nvSpPr>
          <p:cNvPr id="621" name="Google Shape;621;gad9f56bffc_0_1419"/>
          <p:cNvSpPr txBox="1">
            <a:spLocks noGrp="1"/>
          </p:cNvSpPr>
          <p:nvPr>
            <p:ph type="body" idx="1"/>
          </p:nvPr>
        </p:nvSpPr>
        <p:spPr>
          <a:xfrm>
            <a:off x="723899" y="2382982"/>
            <a:ext cx="14266800" cy="5214000"/>
          </a:xfrm>
          <a:prstGeom prst="rect">
            <a:avLst/>
          </a:prstGeom>
          <a:noFill/>
          <a:ln>
            <a:noFill/>
          </a:ln>
        </p:spPr>
        <p:txBody>
          <a:bodyPr spcFirstLastPara="1" wrap="square" lIns="0" tIns="180000" rIns="0" bIns="0" anchor="t" anchorCtr="0">
            <a:noAutofit/>
          </a:bodyPr>
          <a:lstStyle/>
          <a:p>
            <a:pPr marL="0" lvl="0" indent="0" algn="l" rtl="0">
              <a:lnSpc>
                <a:spcPct val="100000"/>
              </a:lnSpc>
              <a:spcBef>
                <a:spcPts val="0"/>
              </a:spcBef>
              <a:spcAft>
                <a:spcPts val="0"/>
              </a:spcAft>
              <a:buSzPts val="3740"/>
              <a:buNone/>
            </a:pPr>
            <a:r>
              <a:rPr lang="it-IT" b="0" dirty="0"/>
              <a:t>Durante il corso useremo alcuni strumenti per</a:t>
            </a:r>
            <a:endParaRPr dirty="0"/>
          </a:p>
          <a:p>
            <a:pPr marL="395100" lvl="0" indent="-395100" algn="l" rtl="0">
              <a:lnSpc>
                <a:spcPct val="100000"/>
              </a:lnSpc>
              <a:spcBef>
                <a:spcPts val="1200"/>
              </a:spcBef>
              <a:spcAft>
                <a:spcPts val="0"/>
              </a:spcAft>
              <a:buClr>
                <a:srgbClr val="6A6A6A"/>
              </a:buClr>
              <a:buSzPts val="3740"/>
              <a:buFont typeface="Arial"/>
              <a:buChar char="•"/>
            </a:pPr>
            <a:r>
              <a:rPr lang="it-IT" b="0" dirty="0"/>
              <a:t>Condividere</a:t>
            </a:r>
            <a:endParaRPr dirty="0"/>
          </a:p>
          <a:p>
            <a:pPr marL="395100" lvl="0" indent="-395100" algn="l" rtl="0">
              <a:lnSpc>
                <a:spcPct val="100000"/>
              </a:lnSpc>
              <a:spcBef>
                <a:spcPts val="1200"/>
              </a:spcBef>
              <a:spcAft>
                <a:spcPts val="0"/>
              </a:spcAft>
              <a:buClr>
                <a:srgbClr val="6A6A6A"/>
              </a:buClr>
              <a:buSzPts val="3740"/>
              <a:buFont typeface="Arial"/>
              <a:buChar char="•"/>
            </a:pPr>
            <a:r>
              <a:rPr lang="it-IT" b="0" dirty="0"/>
              <a:t>Collaborare</a:t>
            </a:r>
            <a:endParaRPr dirty="0"/>
          </a:p>
          <a:p>
            <a:pPr marL="395100" lvl="0" indent="-395100" algn="l" rtl="0">
              <a:lnSpc>
                <a:spcPct val="100000"/>
              </a:lnSpc>
              <a:spcBef>
                <a:spcPts val="1200"/>
              </a:spcBef>
              <a:spcAft>
                <a:spcPts val="0"/>
              </a:spcAft>
              <a:buClr>
                <a:srgbClr val="6A6A6A"/>
              </a:buClr>
              <a:buSzPts val="3740"/>
              <a:buFont typeface="Arial"/>
              <a:buChar char="•"/>
            </a:pPr>
            <a:r>
              <a:rPr lang="it-IT" b="0" dirty="0"/>
              <a:t>Interagire</a:t>
            </a:r>
            <a:endParaRPr b="0" dirty="0"/>
          </a:p>
          <a:p>
            <a:pPr marL="0" lvl="0" indent="0" algn="l" rtl="0">
              <a:lnSpc>
                <a:spcPct val="100000"/>
              </a:lnSpc>
              <a:spcBef>
                <a:spcPts val="1200"/>
              </a:spcBef>
              <a:spcAft>
                <a:spcPts val="0"/>
              </a:spcAft>
              <a:buSzPts val="3740"/>
              <a:buNone/>
            </a:pPr>
            <a:endParaRPr b="0" dirty="0"/>
          </a:p>
          <a:p>
            <a:pPr marL="0" lvl="0" indent="0" algn="l" rtl="0">
              <a:lnSpc>
                <a:spcPct val="100000"/>
              </a:lnSpc>
              <a:spcBef>
                <a:spcPts val="1200"/>
              </a:spcBef>
              <a:spcAft>
                <a:spcPts val="0"/>
              </a:spcAft>
              <a:buSzPts val="3740"/>
              <a:buNone/>
            </a:pPr>
            <a:endParaRPr b="0" dirty="0"/>
          </a:p>
          <a:p>
            <a:pPr marL="444488" lvl="1" indent="0" algn="l" rtl="0">
              <a:lnSpc>
                <a:spcPct val="100000"/>
              </a:lnSpc>
              <a:spcBef>
                <a:spcPts val="1000"/>
              </a:spcBef>
              <a:spcAft>
                <a:spcPts val="0"/>
              </a:spcAft>
              <a:buSzPts val="3400"/>
              <a:buFont typeface="Helvetica Neue"/>
              <a:buNone/>
            </a:pPr>
            <a:endParaRPr dirty="0"/>
          </a:p>
        </p:txBody>
      </p:sp>
      <p:sp>
        <p:nvSpPr>
          <p:cNvPr id="622" name="Google Shape;622;gad9f56bffc_0_1419"/>
          <p:cNvSpPr txBox="1">
            <a:spLocks noGrp="1"/>
          </p:cNvSpPr>
          <p:nvPr>
            <p:ph type="body" idx="2"/>
          </p:nvPr>
        </p:nvSpPr>
        <p:spPr>
          <a:xfrm>
            <a:off x="711200" y="338668"/>
            <a:ext cx="13530300" cy="11454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chemeClr val="accent1"/>
              </a:buClr>
              <a:buSzPts val="4500"/>
              <a:buFont typeface="Helvetica Neue"/>
              <a:buNone/>
            </a:pPr>
            <a:r>
              <a:rPr lang="it-IT" dirty="0"/>
              <a:t>Alcune informazioni pratiche</a:t>
            </a:r>
            <a:endParaRPr dirty="0"/>
          </a:p>
        </p:txBody>
      </p:sp>
    </p:spTree>
    <p:extLst>
      <p:ext uri="{BB962C8B-B14F-4D97-AF65-F5344CB8AC3E}">
        <p14:creationId xmlns:p14="http://schemas.microsoft.com/office/powerpoint/2010/main" val="2216040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26"/>
        <p:cNvGrpSpPr/>
        <p:nvPr/>
      </p:nvGrpSpPr>
      <p:grpSpPr>
        <a:xfrm>
          <a:off x="0" y="0"/>
          <a:ext cx="0" cy="0"/>
          <a:chOff x="0" y="0"/>
          <a:chExt cx="0" cy="0"/>
        </a:xfrm>
      </p:grpSpPr>
      <p:sp>
        <p:nvSpPr>
          <p:cNvPr id="627" name="Google Shape;627;gad9f56bffc_0_1434"/>
          <p:cNvSpPr txBox="1">
            <a:spLocks noGrp="1"/>
          </p:cNvSpPr>
          <p:nvPr>
            <p:ph type="body" idx="1"/>
          </p:nvPr>
        </p:nvSpPr>
        <p:spPr>
          <a:xfrm>
            <a:off x="1148276" y="3771900"/>
            <a:ext cx="4392000" cy="5076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Clr>
                <a:schemeClr val="accent1"/>
              </a:buClr>
              <a:buSzPts val="2400"/>
              <a:buFont typeface="Helvetica Neue"/>
              <a:buNone/>
            </a:pPr>
            <a:r>
              <a:rPr lang="it-IT"/>
              <a:t>CHAT</a:t>
            </a:r>
            <a:endParaRPr/>
          </a:p>
        </p:txBody>
      </p:sp>
      <p:sp>
        <p:nvSpPr>
          <p:cNvPr id="628" name="Google Shape;628;gad9f56bffc_0_1434"/>
          <p:cNvSpPr txBox="1">
            <a:spLocks noGrp="1"/>
          </p:cNvSpPr>
          <p:nvPr>
            <p:ph type="body" idx="3"/>
          </p:nvPr>
        </p:nvSpPr>
        <p:spPr>
          <a:xfrm>
            <a:off x="1140294" y="4281599"/>
            <a:ext cx="4392000" cy="3193500"/>
          </a:xfrm>
          <a:prstGeom prst="rect">
            <a:avLst/>
          </a:prstGeom>
          <a:noFill/>
          <a:ln>
            <a:noFill/>
          </a:ln>
        </p:spPr>
        <p:txBody>
          <a:bodyPr spcFirstLastPara="1" wrap="square" lIns="0" tIns="72000" rIns="0" bIns="0" anchor="t" anchorCtr="0">
            <a:noAutofit/>
          </a:bodyPr>
          <a:lstStyle/>
          <a:p>
            <a:pPr marL="0" lvl="0" indent="0" algn="ctr" rtl="0">
              <a:lnSpc>
                <a:spcPct val="90000"/>
              </a:lnSpc>
              <a:spcBef>
                <a:spcPts val="0"/>
              </a:spcBef>
              <a:spcAft>
                <a:spcPts val="0"/>
              </a:spcAft>
              <a:buClr>
                <a:srgbClr val="353535"/>
              </a:buClr>
              <a:buSzPts val="2700"/>
              <a:buFont typeface="Helvetica Neue"/>
              <a:buNone/>
            </a:pPr>
            <a:r>
              <a:rPr lang="it-IT" sz="3600" dirty="0"/>
              <a:t>Usate la chat per problemi tecnici o informazioni. Nella chat verranno condivisi link utili durante il corso. Non usate la chat per le domande.</a:t>
            </a:r>
            <a:endParaRPr sz="3600" dirty="0"/>
          </a:p>
        </p:txBody>
      </p:sp>
      <p:sp>
        <p:nvSpPr>
          <p:cNvPr id="629" name="Google Shape;629;gad9f56bffc_0_1434"/>
          <p:cNvSpPr txBox="1">
            <a:spLocks noGrp="1"/>
          </p:cNvSpPr>
          <p:nvPr>
            <p:ph type="body" idx="4"/>
          </p:nvPr>
        </p:nvSpPr>
        <p:spPr>
          <a:xfrm>
            <a:off x="6184890" y="3771900"/>
            <a:ext cx="4392000" cy="509700"/>
          </a:xfrm>
          <a:prstGeom prst="rect">
            <a:avLst/>
          </a:prstGeom>
          <a:noFill/>
          <a:ln>
            <a:noFill/>
          </a:ln>
        </p:spPr>
        <p:txBody>
          <a:bodyPr spcFirstLastPara="1" wrap="square" lIns="0" tIns="0" rIns="0" bIns="0" anchor="t" anchorCtr="0">
            <a:noAutofit/>
          </a:bodyPr>
          <a:lstStyle/>
          <a:p>
            <a:pPr marL="0" lvl="0" indent="0" algn="ctr" rtl="0">
              <a:lnSpc>
                <a:spcPct val="100000"/>
              </a:lnSpc>
              <a:spcBef>
                <a:spcPts val="0"/>
              </a:spcBef>
              <a:spcAft>
                <a:spcPts val="0"/>
              </a:spcAft>
              <a:buClr>
                <a:schemeClr val="accent1"/>
              </a:buClr>
              <a:buSzPts val="2400"/>
              <a:buFont typeface="Helvetica Neue"/>
              <a:buNone/>
            </a:pPr>
            <a:r>
              <a:rPr lang="it-IT" dirty="0"/>
              <a:t>ALZA LA MANO</a:t>
            </a:r>
            <a:endParaRPr dirty="0"/>
          </a:p>
        </p:txBody>
      </p:sp>
      <p:sp>
        <p:nvSpPr>
          <p:cNvPr id="630" name="Google Shape;630;gad9f56bffc_0_1434"/>
          <p:cNvSpPr txBox="1">
            <a:spLocks noGrp="1"/>
          </p:cNvSpPr>
          <p:nvPr>
            <p:ph type="body" idx="5"/>
          </p:nvPr>
        </p:nvSpPr>
        <p:spPr>
          <a:xfrm>
            <a:off x="6184890" y="4281599"/>
            <a:ext cx="4392000" cy="3193500"/>
          </a:xfrm>
          <a:prstGeom prst="rect">
            <a:avLst/>
          </a:prstGeom>
          <a:noFill/>
          <a:ln>
            <a:noFill/>
          </a:ln>
        </p:spPr>
        <p:txBody>
          <a:bodyPr spcFirstLastPara="1" wrap="square" lIns="0" tIns="72000" rIns="0" bIns="0" anchor="t" anchorCtr="0">
            <a:noAutofit/>
          </a:bodyPr>
          <a:lstStyle/>
          <a:p>
            <a:pPr marL="0" lvl="0" indent="0" algn="ctr" rtl="0">
              <a:lnSpc>
                <a:spcPct val="100000"/>
              </a:lnSpc>
              <a:spcBef>
                <a:spcPts val="0"/>
              </a:spcBef>
              <a:spcAft>
                <a:spcPts val="0"/>
              </a:spcAft>
              <a:buClr>
                <a:srgbClr val="353535"/>
              </a:buClr>
              <a:buSzPts val="2700"/>
              <a:buFont typeface="Helvetica Neue"/>
              <a:buNone/>
            </a:pPr>
            <a:r>
              <a:rPr lang="it-IT" sz="3600" dirty="0"/>
              <a:t>Durante la sessione di domande e discussione alzate la mano se desiderate avere la possibilità di parlare.</a:t>
            </a:r>
            <a:endParaRPr sz="3600" dirty="0"/>
          </a:p>
        </p:txBody>
      </p:sp>
      <p:sp>
        <p:nvSpPr>
          <p:cNvPr id="631" name="Google Shape;631;gad9f56bffc_0_1434"/>
          <p:cNvSpPr txBox="1">
            <a:spLocks noGrp="1"/>
          </p:cNvSpPr>
          <p:nvPr>
            <p:ph type="body" idx="13"/>
          </p:nvPr>
        </p:nvSpPr>
        <p:spPr>
          <a:xfrm>
            <a:off x="711199" y="575733"/>
            <a:ext cx="14752500" cy="884700"/>
          </a:xfrm>
          <a:prstGeom prst="rect">
            <a:avLst/>
          </a:prstGeom>
          <a:noFill/>
          <a:ln>
            <a:noFill/>
          </a:ln>
        </p:spPr>
        <p:txBody>
          <a:bodyPr spcFirstLastPara="1" wrap="square" lIns="0" tIns="0" rIns="0" bIns="0" anchor="b" anchorCtr="0">
            <a:noAutofit/>
          </a:bodyPr>
          <a:lstStyle/>
          <a:p>
            <a:pPr marL="0" lvl="0" indent="0" algn="ctr" rtl="0">
              <a:lnSpc>
                <a:spcPct val="85000"/>
              </a:lnSpc>
              <a:spcBef>
                <a:spcPts val="0"/>
              </a:spcBef>
              <a:spcAft>
                <a:spcPts val="0"/>
              </a:spcAft>
              <a:buClr>
                <a:srgbClr val="2D3293"/>
              </a:buClr>
              <a:buSzPts val="4500"/>
              <a:buFont typeface="Helvetica Neue"/>
              <a:buNone/>
            </a:pPr>
            <a:r>
              <a:rPr lang="it-IT" sz="6000" dirty="0">
                <a:solidFill>
                  <a:schemeClr val="accent1"/>
                </a:solidFill>
              </a:rPr>
              <a:t>Pulsanti interattivi di Zoom</a:t>
            </a:r>
            <a:endParaRPr sz="6000" dirty="0">
              <a:solidFill>
                <a:schemeClr val="accent1"/>
              </a:solidFill>
            </a:endParaRPr>
          </a:p>
        </p:txBody>
      </p:sp>
      <p:pic>
        <p:nvPicPr>
          <p:cNvPr id="3" name="Immagine 2">
            <a:extLst>
              <a:ext uri="{FF2B5EF4-FFF2-40B4-BE49-F238E27FC236}">
                <a16:creationId xmlns:a16="http://schemas.microsoft.com/office/drawing/2014/main" id="{0CD54D9C-1BBE-C04F-BC2F-9873176A1450}"/>
              </a:ext>
            </a:extLst>
          </p:cNvPr>
          <p:cNvPicPr>
            <a:picLocks noChangeAspect="1"/>
          </p:cNvPicPr>
          <p:nvPr/>
        </p:nvPicPr>
        <p:blipFill rotWithShape="1">
          <a:blip r:embed="rId3"/>
          <a:srcRect l="84498"/>
          <a:stretch/>
        </p:blipFill>
        <p:spPr>
          <a:xfrm>
            <a:off x="12944887" y="1819464"/>
            <a:ext cx="1790147" cy="1213083"/>
          </a:xfrm>
          <a:prstGeom prst="rect">
            <a:avLst/>
          </a:prstGeom>
        </p:spPr>
      </p:pic>
      <p:pic>
        <p:nvPicPr>
          <p:cNvPr id="10" name="Immagine 9">
            <a:extLst>
              <a:ext uri="{FF2B5EF4-FFF2-40B4-BE49-F238E27FC236}">
                <a16:creationId xmlns:a16="http://schemas.microsoft.com/office/drawing/2014/main" id="{4A1E5029-1D4C-454F-AD4D-5FA298F75779}"/>
              </a:ext>
            </a:extLst>
          </p:cNvPr>
          <p:cNvPicPr>
            <a:picLocks noChangeAspect="1"/>
          </p:cNvPicPr>
          <p:nvPr/>
        </p:nvPicPr>
        <p:blipFill rotWithShape="1">
          <a:blip r:embed="rId3"/>
          <a:srcRect r="84498"/>
          <a:stretch/>
        </p:blipFill>
        <p:spPr>
          <a:xfrm>
            <a:off x="2449202" y="1819466"/>
            <a:ext cx="1790147" cy="1213083"/>
          </a:xfrm>
          <a:prstGeom prst="rect">
            <a:avLst/>
          </a:prstGeom>
        </p:spPr>
      </p:pic>
      <p:pic>
        <p:nvPicPr>
          <p:cNvPr id="11" name="Immagine 10">
            <a:extLst>
              <a:ext uri="{FF2B5EF4-FFF2-40B4-BE49-F238E27FC236}">
                <a16:creationId xmlns:a16="http://schemas.microsoft.com/office/drawing/2014/main" id="{DFCB9B90-08BF-804C-A4DA-238500DC587A}"/>
              </a:ext>
            </a:extLst>
          </p:cNvPr>
          <p:cNvPicPr>
            <a:picLocks noChangeAspect="1"/>
          </p:cNvPicPr>
          <p:nvPr/>
        </p:nvPicPr>
        <p:blipFill rotWithShape="1">
          <a:blip r:embed="rId3"/>
          <a:srcRect l="65141" r="16877"/>
          <a:stretch/>
        </p:blipFill>
        <p:spPr>
          <a:xfrm>
            <a:off x="7334251" y="1819465"/>
            <a:ext cx="2076450" cy="1213083"/>
          </a:xfrm>
          <a:prstGeom prst="rect">
            <a:avLst/>
          </a:prstGeom>
        </p:spPr>
      </p:pic>
      <p:sp>
        <p:nvSpPr>
          <p:cNvPr id="12" name="Google Shape;627;gad9f56bffc_0_1434">
            <a:extLst>
              <a:ext uri="{FF2B5EF4-FFF2-40B4-BE49-F238E27FC236}">
                <a16:creationId xmlns:a16="http://schemas.microsoft.com/office/drawing/2014/main" id="{85651446-66D2-D640-A768-68DA025845CC}"/>
              </a:ext>
            </a:extLst>
          </p:cNvPr>
          <p:cNvSpPr txBox="1">
            <a:spLocks/>
          </p:cNvSpPr>
          <p:nvPr/>
        </p:nvSpPr>
        <p:spPr>
          <a:xfrm>
            <a:off x="11229486" y="3681979"/>
            <a:ext cx="4392000" cy="5076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228600" algn="ctr" rtl="0">
              <a:lnSpc>
                <a:spcPct val="100000"/>
              </a:lnSpc>
              <a:spcBef>
                <a:spcPts val="3900"/>
              </a:spcBef>
              <a:spcAft>
                <a:spcPts val="0"/>
              </a:spcAft>
              <a:buClr>
                <a:schemeClr val="accent1"/>
              </a:buClr>
              <a:buSzPts val="2400"/>
              <a:buFont typeface="Helvetica Neue"/>
              <a:buNone/>
              <a:defRPr sz="3200" b="1" i="0" u="none" strike="noStrike" cap="none">
                <a:solidFill>
                  <a:schemeClr val="accent1"/>
                </a:solidFill>
                <a:latin typeface="Helvetica Neue"/>
                <a:ea typeface="Helvetica Neue"/>
                <a:cs typeface="Helvetica Neue"/>
                <a:sym typeface="Helvetica Neue"/>
              </a:defRPr>
            </a:lvl1pPr>
            <a:lvl2pPr marL="914400" marR="0" lvl="1" indent="-228600" algn="l" rtl="0">
              <a:lnSpc>
                <a:spcPct val="100000"/>
              </a:lnSpc>
              <a:spcBef>
                <a:spcPts val="3900"/>
              </a:spcBef>
              <a:spcAft>
                <a:spcPts val="0"/>
              </a:spcAft>
              <a:buClr>
                <a:srgbClr val="000000"/>
              </a:buClr>
              <a:buSzPts val="1800"/>
              <a:buFont typeface="Open Sans"/>
              <a:buNone/>
              <a:defRPr sz="2400" b="0" i="0" u="none" strike="noStrike" cap="none">
                <a:solidFill>
                  <a:srgbClr val="000000"/>
                </a:solidFill>
                <a:latin typeface="Open Sans"/>
                <a:ea typeface="Open Sans"/>
                <a:cs typeface="Open Sans"/>
                <a:sym typeface="Open Sans"/>
              </a:defRPr>
            </a:lvl2pPr>
            <a:lvl3pPr marL="1371600" marR="0" lvl="2" indent="-228600" algn="l" rtl="0">
              <a:lnSpc>
                <a:spcPct val="100000"/>
              </a:lnSpc>
              <a:spcBef>
                <a:spcPts val="3900"/>
              </a:spcBef>
              <a:spcAft>
                <a:spcPts val="0"/>
              </a:spcAft>
              <a:buClr>
                <a:srgbClr val="000000"/>
              </a:buClr>
              <a:buSzPts val="1800"/>
              <a:buFont typeface="Open Sans"/>
              <a:buNone/>
              <a:defRPr sz="2400" b="0" i="0" u="none" strike="noStrike" cap="none">
                <a:solidFill>
                  <a:srgbClr val="000000"/>
                </a:solidFill>
                <a:latin typeface="Open Sans"/>
                <a:ea typeface="Open Sans"/>
                <a:cs typeface="Open Sans"/>
                <a:sym typeface="Open Sans"/>
              </a:defRPr>
            </a:lvl3pPr>
            <a:lvl4pPr marL="1828800" marR="0" lvl="3" indent="-228600" algn="l" rtl="0">
              <a:lnSpc>
                <a:spcPct val="100000"/>
              </a:lnSpc>
              <a:spcBef>
                <a:spcPts val="3900"/>
              </a:spcBef>
              <a:spcAft>
                <a:spcPts val="0"/>
              </a:spcAft>
              <a:buClr>
                <a:srgbClr val="000000"/>
              </a:buClr>
              <a:buSzPts val="1800"/>
              <a:buFont typeface="Open Sans"/>
              <a:buNone/>
              <a:defRPr sz="2400" b="0" i="0" u="none" strike="noStrike" cap="none">
                <a:solidFill>
                  <a:srgbClr val="000000"/>
                </a:solidFill>
                <a:latin typeface="Open Sans"/>
                <a:ea typeface="Open Sans"/>
                <a:cs typeface="Open Sans"/>
                <a:sym typeface="Open Sans"/>
              </a:defRPr>
            </a:lvl4pPr>
            <a:lvl5pPr marL="2286000" marR="0" lvl="4" indent="-228600" algn="l" rtl="0">
              <a:lnSpc>
                <a:spcPct val="100000"/>
              </a:lnSpc>
              <a:spcBef>
                <a:spcPts val="3900"/>
              </a:spcBef>
              <a:spcAft>
                <a:spcPts val="0"/>
              </a:spcAft>
              <a:buClr>
                <a:srgbClr val="000000"/>
              </a:buClr>
              <a:buSzPts val="1800"/>
              <a:buFont typeface="Open Sans"/>
              <a:buNone/>
              <a:defRPr sz="2400" b="0" i="0" u="none" strike="noStrike" cap="none">
                <a:solidFill>
                  <a:srgbClr val="000000"/>
                </a:solidFill>
                <a:latin typeface="Open Sans"/>
                <a:ea typeface="Open Sans"/>
                <a:cs typeface="Open Sans"/>
                <a:sym typeface="Open Sans"/>
              </a:defRPr>
            </a:lvl5pPr>
            <a:lvl6pPr marL="2743200" marR="0" lvl="5" indent="-314325" algn="l" rtl="0">
              <a:lnSpc>
                <a:spcPct val="100000"/>
              </a:lnSpc>
              <a:spcBef>
                <a:spcPts val="3900"/>
              </a:spcBef>
              <a:spcAft>
                <a:spcPts val="0"/>
              </a:spcAft>
              <a:buClr>
                <a:srgbClr val="000000"/>
              </a:buClr>
              <a:buSzPts val="135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L="3200400" marR="0" lvl="6" indent="-314325" algn="l" rtl="0">
              <a:lnSpc>
                <a:spcPct val="100000"/>
              </a:lnSpc>
              <a:spcBef>
                <a:spcPts val="3900"/>
              </a:spcBef>
              <a:spcAft>
                <a:spcPts val="0"/>
              </a:spcAft>
              <a:buClr>
                <a:srgbClr val="000000"/>
              </a:buClr>
              <a:buSzPts val="135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L="3657600" marR="0" lvl="7" indent="-314325" algn="l" rtl="0">
              <a:lnSpc>
                <a:spcPct val="100000"/>
              </a:lnSpc>
              <a:spcBef>
                <a:spcPts val="3900"/>
              </a:spcBef>
              <a:spcAft>
                <a:spcPts val="0"/>
              </a:spcAft>
              <a:buClr>
                <a:srgbClr val="000000"/>
              </a:buClr>
              <a:buSzPts val="135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L="4114800" marR="0" lvl="8" indent="-314325" algn="l" rtl="0">
              <a:lnSpc>
                <a:spcPct val="100000"/>
              </a:lnSpc>
              <a:spcBef>
                <a:spcPts val="3900"/>
              </a:spcBef>
              <a:spcAft>
                <a:spcPts val="0"/>
              </a:spcAft>
              <a:buClr>
                <a:srgbClr val="000000"/>
              </a:buClr>
              <a:buSzPts val="135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pPr marL="0" indent="0">
              <a:spcBef>
                <a:spcPts val="0"/>
              </a:spcBef>
            </a:pPr>
            <a:r>
              <a:rPr lang="it-IT" dirty="0"/>
              <a:t>D&amp;R</a:t>
            </a:r>
          </a:p>
        </p:txBody>
      </p:sp>
      <p:sp>
        <p:nvSpPr>
          <p:cNvPr id="13" name="Google Shape;628;gad9f56bffc_0_1434">
            <a:extLst>
              <a:ext uri="{FF2B5EF4-FFF2-40B4-BE49-F238E27FC236}">
                <a16:creationId xmlns:a16="http://schemas.microsoft.com/office/drawing/2014/main" id="{9C5E7741-0F31-A845-A064-96AC0233C8DE}"/>
              </a:ext>
            </a:extLst>
          </p:cNvPr>
          <p:cNvSpPr txBox="1">
            <a:spLocks/>
          </p:cNvSpPr>
          <p:nvPr/>
        </p:nvSpPr>
        <p:spPr>
          <a:xfrm>
            <a:off x="11221504" y="4191678"/>
            <a:ext cx="4392000" cy="3193500"/>
          </a:xfrm>
          <a:prstGeom prst="rect">
            <a:avLst/>
          </a:prstGeom>
          <a:noFill/>
          <a:ln>
            <a:noFill/>
          </a:ln>
        </p:spPr>
        <p:txBody>
          <a:bodyPr spcFirstLastPara="1" wrap="square" lIns="0" tIns="72000" rIns="0" bIns="0" anchor="t" anchorCtr="0">
            <a:noAutofit/>
          </a:bodyPr>
          <a:lstStyle>
            <a:defPPr marR="0" lvl="0" algn="l" rtl="0">
              <a:lnSpc>
                <a:spcPct val="100000"/>
              </a:lnSpc>
              <a:spcBef>
                <a:spcPts val="0"/>
              </a:spcBef>
              <a:spcAft>
                <a:spcPts val="0"/>
              </a:spcAft>
            </a:defPPr>
            <a:lvl1pPr marL="457200" marR="0" lvl="0" indent="-228600" algn="ctr" rtl="0">
              <a:lnSpc>
                <a:spcPct val="100000"/>
              </a:lnSpc>
              <a:spcBef>
                <a:spcPts val="3900"/>
              </a:spcBef>
              <a:spcAft>
                <a:spcPts val="0"/>
              </a:spcAft>
              <a:buClr>
                <a:srgbClr val="353535"/>
              </a:buClr>
              <a:buSzPts val="2100"/>
              <a:buFont typeface="Helvetica Neue"/>
              <a:buNone/>
              <a:defRPr sz="2800" b="0" i="0" u="none" strike="noStrike" cap="none">
                <a:solidFill>
                  <a:srgbClr val="353535"/>
                </a:solidFill>
                <a:latin typeface="Helvetica Neue"/>
                <a:ea typeface="Helvetica Neue"/>
                <a:cs typeface="Helvetica Neue"/>
                <a:sym typeface="Helvetica Neue"/>
              </a:defRPr>
            </a:lvl1pPr>
            <a:lvl2pPr marL="914400" marR="0" lvl="1" indent="-228600" algn="l" rtl="0">
              <a:lnSpc>
                <a:spcPct val="100000"/>
              </a:lnSpc>
              <a:spcBef>
                <a:spcPts val="3900"/>
              </a:spcBef>
              <a:spcAft>
                <a:spcPts val="0"/>
              </a:spcAft>
              <a:buClr>
                <a:srgbClr val="000000"/>
              </a:buClr>
              <a:buSzPts val="1800"/>
              <a:buFont typeface="Open Sans"/>
              <a:buNone/>
              <a:defRPr sz="2400" b="0" i="0" u="none" strike="noStrike" cap="none">
                <a:solidFill>
                  <a:srgbClr val="000000"/>
                </a:solidFill>
                <a:latin typeface="Open Sans"/>
                <a:ea typeface="Open Sans"/>
                <a:cs typeface="Open Sans"/>
                <a:sym typeface="Open Sans"/>
              </a:defRPr>
            </a:lvl2pPr>
            <a:lvl3pPr marL="1371600" marR="0" lvl="2" indent="-228600" algn="l" rtl="0">
              <a:lnSpc>
                <a:spcPct val="100000"/>
              </a:lnSpc>
              <a:spcBef>
                <a:spcPts val="3900"/>
              </a:spcBef>
              <a:spcAft>
                <a:spcPts val="0"/>
              </a:spcAft>
              <a:buClr>
                <a:srgbClr val="000000"/>
              </a:buClr>
              <a:buSzPts val="1800"/>
              <a:buFont typeface="Open Sans"/>
              <a:buNone/>
              <a:defRPr sz="2400" b="0" i="0" u="none" strike="noStrike" cap="none">
                <a:solidFill>
                  <a:srgbClr val="000000"/>
                </a:solidFill>
                <a:latin typeface="Open Sans"/>
                <a:ea typeface="Open Sans"/>
                <a:cs typeface="Open Sans"/>
                <a:sym typeface="Open Sans"/>
              </a:defRPr>
            </a:lvl3pPr>
            <a:lvl4pPr marL="1828800" marR="0" lvl="3" indent="-228600" algn="l" rtl="0">
              <a:lnSpc>
                <a:spcPct val="100000"/>
              </a:lnSpc>
              <a:spcBef>
                <a:spcPts val="3900"/>
              </a:spcBef>
              <a:spcAft>
                <a:spcPts val="0"/>
              </a:spcAft>
              <a:buClr>
                <a:srgbClr val="000000"/>
              </a:buClr>
              <a:buSzPts val="1800"/>
              <a:buFont typeface="Open Sans"/>
              <a:buNone/>
              <a:defRPr sz="2400" b="0" i="0" u="none" strike="noStrike" cap="none">
                <a:solidFill>
                  <a:srgbClr val="000000"/>
                </a:solidFill>
                <a:latin typeface="Open Sans"/>
                <a:ea typeface="Open Sans"/>
                <a:cs typeface="Open Sans"/>
                <a:sym typeface="Open Sans"/>
              </a:defRPr>
            </a:lvl4pPr>
            <a:lvl5pPr marL="2286000" marR="0" lvl="4" indent="-228600" algn="l" rtl="0">
              <a:lnSpc>
                <a:spcPct val="100000"/>
              </a:lnSpc>
              <a:spcBef>
                <a:spcPts val="3900"/>
              </a:spcBef>
              <a:spcAft>
                <a:spcPts val="0"/>
              </a:spcAft>
              <a:buClr>
                <a:srgbClr val="000000"/>
              </a:buClr>
              <a:buSzPts val="1800"/>
              <a:buFont typeface="Open Sans"/>
              <a:buNone/>
              <a:defRPr sz="2400" b="0" i="0" u="none" strike="noStrike" cap="none">
                <a:solidFill>
                  <a:srgbClr val="000000"/>
                </a:solidFill>
                <a:latin typeface="Open Sans"/>
                <a:ea typeface="Open Sans"/>
                <a:cs typeface="Open Sans"/>
                <a:sym typeface="Open Sans"/>
              </a:defRPr>
            </a:lvl5pPr>
            <a:lvl6pPr marL="2743200" marR="0" lvl="5" indent="-314325" algn="l" rtl="0">
              <a:lnSpc>
                <a:spcPct val="100000"/>
              </a:lnSpc>
              <a:spcBef>
                <a:spcPts val="3900"/>
              </a:spcBef>
              <a:spcAft>
                <a:spcPts val="0"/>
              </a:spcAft>
              <a:buClr>
                <a:srgbClr val="000000"/>
              </a:buClr>
              <a:buSzPts val="135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6pPr>
            <a:lvl7pPr marL="3200400" marR="0" lvl="6" indent="-314325" algn="l" rtl="0">
              <a:lnSpc>
                <a:spcPct val="100000"/>
              </a:lnSpc>
              <a:spcBef>
                <a:spcPts val="3900"/>
              </a:spcBef>
              <a:spcAft>
                <a:spcPts val="0"/>
              </a:spcAft>
              <a:buClr>
                <a:srgbClr val="000000"/>
              </a:buClr>
              <a:buSzPts val="135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7pPr>
            <a:lvl8pPr marL="3657600" marR="0" lvl="7" indent="-314325" algn="l" rtl="0">
              <a:lnSpc>
                <a:spcPct val="100000"/>
              </a:lnSpc>
              <a:spcBef>
                <a:spcPts val="3900"/>
              </a:spcBef>
              <a:spcAft>
                <a:spcPts val="0"/>
              </a:spcAft>
              <a:buClr>
                <a:srgbClr val="000000"/>
              </a:buClr>
              <a:buSzPts val="135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8pPr>
            <a:lvl9pPr marL="4114800" marR="0" lvl="8" indent="-314325" algn="l" rtl="0">
              <a:lnSpc>
                <a:spcPct val="100000"/>
              </a:lnSpc>
              <a:spcBef>
                <a:spcPts val="3900"/>
              </a:spcBef>
              <a:spcAft>
                <a:spcPts val="0"/>
              </a:spcAft>
              <a:buClr>
                <a:srgbClr val="000000"/>
              </a:buClr>
              <a:buSzPts val="1350"/>
              <a:buFont typeface="Helvetica Neue Light"/>
              <a:buChar char="•"/>
              <a:defRPr sz="3200" b="0" i="0" u="none" strike="noStrike" cap="none">
                <a:solidFill>
                  <a:srgbClr val="000000"/>
                </a:solidFill>
                <a:latin typeface="Helvetica Neue Light"/>
                <a:ea typeface="Helvetica Neue Light"/>
                <a:cs typeface="Helvetica Neue Light"/>
                <a:sym typeface="Helvetica Neue Light"/>
              </a:defRPr>
            </a:lvl9pPr>
          </a:lstStyle>
          <a:p>
            <a:pPr marL="0" indent="0">
              <a:lnSpc>
                <a:spcPct val="90000"/>
              </a:lnSpc>
              <a:spcBef>
                <a:spcPts val="0"/>
              </a:spcBef>
              <a:buSzPts val="2700"/>
            </a:pPr>
            <a:r>
              <a:rPr lang="it-IT" sz="3600" dirty="0"/>
              <a:t>Usate questo tasto per porre domande durante le presentazioni.</a:t>
            </a:r>
          </a:p>
        </p:txBody>
      </p:sp>
    </p:spTree>
    <p:extLst>
      <p:ext uri="{BB962C8B-B14F-4D97-AF65-F5344CB8AC3E}">
        <p14:creationId xmlns:p14="http://schemas.microsoft.com/office/powerpoint/2010/main" val="22948030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B975F7FF-626A-0D45-B4D1-7414295597C1}"/>
              </a:ext>
            </a:extLst>
          </p:cNvPr>
          <p:cNvSpPr>
            <a:spLocks noGrp="1"/>
          </p:cNvSpPr>
          <p:nvPr>
            <p:ph type="body" sz="quarter" idx="11"/>
          </p:nvPr>
        </p:nvSpPr>
        <p:spPr/>
        <p:txBody>
          <a:bodyPr>
            <a:normAutofit fontScale="62500" lnSpcReduction="20000"/>
          </a:bodyPr>
          <a:lstStyle/>
          <a:p>
            <a:r>
              <a:rPr lang="it-IT" b="0" dirty="0"/>
              <a:t>Per il corso è stata predisposta una VRE, un ambiente per lo scambio di materiali e il contatto tra partecipanti e docenti. </a:t>
            </a:r>
          </a:p>
          <a:p>
            <a:r>
              <a:rPr lang="it-IT" b="0" dirty="0"/>
              <a:t>Si può accedere alla VRE attraverso la propria email istituzionale, l’account di Google o di </a:t>
            </a:r>
            <a:r>
              <a:rPr lang="it-IT" b="0" dirty="0" err="1"/>
              <a:t>LinkedIn</a:t>
            </a:r>
            <a:r>
              <a:rPr lang="it-IT" b="0" dirty="0"/>
              <a:t>, cliccando di seguito: </a:t>
            </a:r>
            <a:r>
              <a:rPr lang="it-IT" b="0" dirty="0">
                <a:hlinkClick r:id="rId2"/>
              </a:rPr>
              <a:t>https://services.d4science.org/web/openscienceeumandate</a:t>
            </a:r>
            <a:r>
              <a:rPr lang="it-IT" b="0" dirty="0"/>
              <a:t> oppure scansionando il QR code in allegato. </a:t>
            </a:r>
          </a:p>
          <a:p>
            <a:r>
              <a:rPr lang="it-IT" b="0" dirty="0"/>
              <a:t>All’interno della VRE trovate: </a:t>
            </a:r>
          </a:p>
          <a:p>
            <a:pPr lvl="1"/>
            <a:r>
              <a:rPr lang="it-IT" b="0" dirty="0"/>
              <a:t>Un forum di discussione (alla sezione “social networking”) in cui porre domande, </a:t>
            </a:r>
            <a:br>
              <a:rPr lang="it-IT" b="0" dirty="0"/>
            </a:br>
            <a:r>
              <a:rPr lang="it-IT" b="0" dirty="0"/>
              <a:t>discutere e condividere riflessioni o esperienze. </a:t>
            </a:r>
          </a:p>
          <a:p>
            <a:pPr lvl="1"/>
            <a:r>
              <a:rPr lang="it-IT" b="0" dirty="0"/>
              <a:t>Un’area di lavoro (“</a:t>
            </a:r>
            <a:r>
              <a:rPr lang="it-IT" b="0" dirty="0" err="1"/>
              <a:t>Workspace</a:t>
            </a:r>
            <a:r>
              <a:rPr lang="it-IT" b="0" dirty="0"/>
              <a:t>") in cui verranno condivisi i materiali del corso o altra </a:t>
            </a:r>
            <a:br>
              <a:rPr lang="it-IT" b="0" dirty="0"/>
            </a:br>
            <a:r>
              <a:rPr lang="it-IT" b="0" dirty="0"/>
              <a:t>documentazione.</a:t>
            </a:r>
          </a:p>
          <a:p>
            <a:pPr lvl="1"/>
            <a:r>
              <a:rPr lang="it-IT" b="0" dirty="0"/>
              <a:t>Una sezione “Tools” con i link alle risorse utili.</a:t>
            </a:r>
          </a:p>
          <a:p>
            <a:r>
              <a:rPr lang="it-IT" b="0" dirty="0"/>
              <a:t>Le registrazioni e le slide dei vari </a:t>
            </a:r>
            <a:r>
              <a:rPr lang="it-IT" b="0" dirty="0" err="1"/>
              <a:t>webinar</a:t>
            </a:r>
            <a:r>
              <a:rPr lang="it-IT" b="0" dirty="0"/>
              <a:t> saranno condivise nella cartella </a:t>
            </a:r>
            <a:br>
              <a:rPr lang="it-IT" b="0" dirty="0"/>
            </a:br>
            <a:r>
              <a:rPr lang="it-IT" b="0" dirty="0"/>
              <a:t>VRE folders &gt; </a:t>
            </a:r>
            <a:r>
              <a:rPr lang="it-IT" b="0" dirty="0" err="1"/>
              <a:t>OpenScienceEUMandate</a:t>
            </a:r>
            <a:endParaRPr lang="it-IT" b="0" dirty="0"/>
          </a:p>
          <a:p>
            <a:pPr marL="444489" lvl="1" indent="0">
              <a:buNone/>
            </a:pPr>
            <a:endParaRPr lang="it-IT" dirty="0"/>
          </a:p>
        </p:txBody>
      </p:sp>
      <p:sp>
        <p:nvSpPr>
          <p:cNvPr id="3" name="Segnaposto testo 2">
            <a:extLst>
              <a:ext uri="{FF2B5EF4-FFF2-40B4-BE49-F238E27FC236}">
                <a16:creationId xmlns:a16="http://schemas.microsoft.com/office/drawing/2014/main" id="{303ABD9C-6BF1-3F4D-ADC5-596D2DBA4861}"/>
              </a:ext>
            </a:extLst>
          </p:cNvPr>
          <p:cNvSpPr>
            <a:spLocks noGrp="1"/>
          </p:cNvSpPr>
          <p:nvPr>
            <p:ph type="body" sz="quarter" idx="21"/>
          </p:nvPr>
        </p:nvSpPr>
        <p:spPr/>
        <p:txBody>
          <a:bodyPr>
            <a:normAutofit fontScale="85000" lnSpcReduction="20000"/>
          </a:bodyPr>
          <a:lstStyle/>
          <a:p>
            <a:r>
              <a:rPr lang="it-IT" dirty="0"/>
              <a:t>Virtual </a:t>
            </a:r>
            <a:r>
              <a:rPr lang="it-IT" dirty="0" err="1"/>
              <a:t>Research</a:t>
            </a:r>
            <a:r>
              <a:rPr lang="it-IT" dirty="0"/>
              <a:t> Environment</a:t>
            </a:r>
          </a:p>
        </p:txBody>
      </p:sp>
      <p:pic>
        <p:nvPicPr>
          <p:cNvPr id="7" name="Immagine 6">
            <a:extLst>
              <a:ext uri="{FF2B5EF4-FFF2-40B4-BE49-F238E27FC236}">
                <a16:creationId xmlns:a16="http://schemas.microsoft.com/office/drawing/2014/main" id="{DBDDC0D9-FC0D-414E-AC7E-988504B172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6365" y="8181005"/>
            <a:ext cx="814059" cy="814059"/>
          </a:xfrm>
          <a:prstGeom prst="rect">
            <a:avLst/>
          </a:prstGeom>
        </p:spPr>
      </p:pic>
      <p:pic>
        <p:nvPicPr>
          <p:cNvPr id="8" name="Immagine 7">
            <a:extLst>
              <a:ext uri="{FF2B5EF4-FFF2-40B4-BE49-F238E27FC236}">
                <a16:creationId xmlns:a16="http://schemas.microsoft.com/office/drawing/2014/main" id="{309E6E10-9933-9247-8A28-B555F7DB8487}"/>
              </a:ext>
            </a:extLst>
          </p:cNvPr>
          <p:cNvPicPr>
            <a:picLocks noChangeAspect="1"/>
          </p:cNvPicPr>
          <p:nvPr/>
        </p:nvPicPr>
        <p:blipFill>
          <a:blip r:embed="rId4"/>
          <a:stretch>
            <a:fillRect/>
          </a:stretch>
        </p:blipFill>
        <p:spPr>
          <a:xfrm>
            <a:off x="12014200" y="4068232"/>
            <a:ext cx="3810000" cy="4737100"/>
          </a:xfrm>
          <a:prstGeom prst="rect">
            <a:avLst/>
          </a:prstGeom>
        </p:spPr>
      </p:pic>
    </p:spTree>
    <p:extLst>
      <p:ext uri="{BB962C8B-B14F-4D97-AF65-F5344CB8AC3E}">
        <p14:creationId xmlns:p14="http://schemas.microsoft.com/office/powerpoint/2010/main" val="2373170981"/>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36"/>
        <p:cNvGrpSpPr/>
        <p:nvPr/>
      </p:nvGrpSpPr>
      <p:grpSpPr>
        <a:xfrm>
          <a:off x="0" y="0"/>
          <a:ext cx="0" cy="0"/>
          <a:chOff x="0" y="0"/>
          <a:chExt cx="0" cy="0"/>
        </a:xfrm>
      </p:grpSpPr>
      <p:sp>
        <p:nvSpPr>
          <p:cNvPr id="637" name="Google Shape;637;gad9f56bffc_0_1450"/>
          <p:cNvSpPr txBox="1">
            <a:spLocks noGrp="1"/>
          </p:cNvSpPr>
          <p:nvPr>
            <p:ph type="body" idx="1"/>
          </p:nvPr>
        </p:nvSpPr>
        <p:spPr>
          <a:xfrm>
            <a:off x="723898" y="1484025"/>
            <a:ext cx="11068051" cy="6112800"/>
          </a:xfrm>
          <a:prstGeom prst="rect">
            <a:avLst/>
          </a:prstGeom>
          <a:noFill/>
          <a:ln>
            <a:noFill/>
          </a:ln>
        </p:spPr>
        <p:txBody>
          <a:bodyPr spcFirstLastPara="1" wrap="square" lIns="0" tIns="180000" rIns="0" bIns="0" anchor="t" anchorCtr="0">
            <a:noAutofit/>
          </a:bodyPr>
          <a:lstStyle/>
          <a:p>
            <a:pPr marL="395100" lvl="0" indent="-395100" algn="l" rtl="0">
              <a:lnSpc>
                <a:spcPct val="90000"/>
              </a:lnSpc>
              <a:spcBef>
                <a:spcPts val="0"/>
              </a:spcBef>
              <a:spcAft>
                <a:spcPts val="0"/>
              </a:spcAft>
              <a:buClr>
                <a:srgbClr val="6A6A6A"/>
              </a:buClr>
              <a:buSzPts val="3460"/>
              <a:buFont typeface="Arial"/>
              <a:buChar char="•"/>
            </a:pPr>
            <a:r>
              <a:rPr lang="it-IT" sz="3600" b="0" dirty="0" err="1"/>
              <a:t>Mentimeter</a:t>
            </a:r>
            <a:r>
              <a:rPr lang="it-IT" sz="3600" b="0" dirty="0"/>
              <a:t> è uno strumento che permette una rapida </a:t>
            </a:r>
            <a:r>
              <a:rPr lang="it-IT" sz="3600" dirty="0"/>
              <a:t>interazione</a:t>
            </a:r>
            <a:r>
              <a:rPr lang="it-IT" sz="3600" b="0" dirty="0"/>
              <a:t> con i partecipanti.</a:t>
            </a:r>
            <a:endParaRPr sz="3600" dirty="0"/>
          </a:p>
          <a:p>
            <a:pPr marL="395100" lvl="0" indent="-395100" algn="l" rtl="0">
              <a:lnSpc>
                <a:spcPct val="90000"/>
              </a:lnSpc>
              <a:spcBef>
                <a:spcPts val="1200"/>
              </a:spcBef>
              <a:spcAft>
                <a:spcPts val="0"/>
              </a:spcAft>
              <a:buClr>
                <a:srgbClr val="6A6A6A"/>
              </a:buClr>
              <a:buSzPts val="3460"/>
              <a:buFont typeface="Arial"/>
              <a:buChar char="•"/>
            </a:pPr>
            <a:r>
              <a:rPr lang="it-IT" sz="3600" b="0" dirty="0"/>
              <a:t>Lo strumento consente un’interazione </a:t>
            </a:r>
            <a:r>
              <a:rPr lang="it-IT" sz="3600" dirty="0"/>
              <a:t>anonima</a:t>
            </a:r>
            <a:endParaRPr sz="3600" dirty="0"/>
          </a:p>
          <a:p>
            <a:pPr marL="395100" lvl="0" indent="-395100" algn="l" rtl="0">
              <a:lnSpc>
                <a:spcPct val="90000"/>
              </a:lnSpc>
              <a:spcBef>
                <a:spcPts val="1200"/>
              </a:spcBef>
              <a:spcAft>
                <a:spcPts val="0"/>
              </a:spcAft>
              <a:buClr>
                <a:srgbClr val="6A6A6A"/>
              </a:buClr>
              <a:buSzPts val="3460"/>
              <a:buFont typeface="Arial"/>
              <a:buChar char="•"/>
            </a:pPr>
            <a:r>
              <a:rPr lang="it-IT" sz="3600" b="0" dirty="0"/>
              <a:t>Potrete </a:t>
            </a:r>
            <a:r>
              <a:rPr lang="it-IT" sz="3600" dirty="0"/>
              <a:t>rispondere a domande o inviare commenti</a:t>
            </a:r>
            <a:endParaRPr sz="3600" dirty="0"/>
          </a:p>
          <a:p>
            <a:pPr marL="395100" lvl="0" indent="-395100" algn="l" rtl="0">
              <a:lnSpc>
                <a:spcPct val="90000"/>
              </a:lnSpc>
              <a:spcBef>
                <a:spcPts val="1200"/>
              </a:spcBef>
              <a:spcAft>
                <a:spcPts val="0"/>
              </a:spcAft>
              <a:buClr>
                <a:srgbClr val="6A6A6A"/>
              </a:buClr>
              <a:buSzPts val="3460"/>
              <a:buFont typeface="Arial"/>
              <a:buChar char="•"/>
            </a:pPr>
            <a:r>
              <a:rPr lang="it-IT" sz="3600" b="0" dirty="0"/>
              <a:t>I risultati e i commenti saranno visualizzati in diretta</a:t>
            </a:r>
            <a:endParaRPr sz="3600" dirty="0"/>
          </a:p>
          <a:p>
            <a:pPr marL="395100" lvl="0" indent="-395100" algn="l" rtl="0">
              <a:lnSpc>
                <a:spcPct val="90000"/>
              </a:lnSpc>
              <a:spcBef>
                <a:spcPts val="1200"/>
              </a:spcBef>
              <a:spcAft>
                <a:spcPts val="0"/>
              </a:spcAft>
              <a:buClr>
                <a:srgbClr val="6A6A6A"/>
              </a:buClr>
              <a:buSzPts val="3460"/>
              <a:buFont typeface="Arial"/>
              <a:buChar char="•"/>
            </a:pPr>
            <a:r>
              <a:rPr lang="it-IT" sz="3600" b="0" dirty="0"/>
              <a:t>Potrete </a:t>
            </a:r>
            <a:r>
              <a:rPr lang="it-IT" sz="3600" dirty="0"/>
              <a:t>accedere</a:t>
            </a:r>
            <a:r>
              <a:rPr lang="it-IT" sz="3600" b="0" dirty="0"/>
              <a:t> a </a:t>
            </a:r>
            <a:r>
              <a:rPr lang="it-IT" sz="3600" b="0" dirty="0" err="1"/>
              <a:t>mentimeter</a:t>
            </a:r>
            <a:r>
              <a:rPr lang="it-IT" sz="3600" b="0" dirty="0"/>
              <a:t> da qualsiasi dispositivo (</a:t>
            </a:r>
            <a:r>
              <a:rPr lang="it-IT" sz="3600" b="0" dirty="0" err="1"/>
              <a:t>smartphine</a:t>
            </a:r>
            <a:r>
              <a:rPr lang="it-IT" sz="3600" b="0" dirty="0"/>
              <a:t>, pc, </a:t>
            </a:r>
            <a:r>
              <a:rPr lang="it-IT" sz="3600" b="0" dirty="0" err="1"/>
              <a:t>tablet</a:t>
            </a:r>
            <a:r>
              <a:rPr lang="it-IT" sz="3600" b="0" dirty="0"/>
              <a:t>…):</a:t>
            </a:r>
            <a:endParaRPr sz="3600" dirty="0"/>
          </a:p>
          <a:p>
            <a:pPr marL="839589" lvl="1" indent="-395100">
              <a:lnSpc>
                <a:spcPct val="90000"/>
              </a:lnSpc>
              <a:buSzPts val="3145"/>
            </a:pPr>
            <a:r>
              <a:rPr lang="it-IT" sz="3200" dirty="0"/>
              <a:t>Collegatevi </a:t>
            </a:r>
            <a:r>
              <a:rPr lang="it-IT" sz="3200" u="sng" dirty="0">
                <a:solidFill>
                  <a:schemeClr val="hlink"/>
                </a:solidFill>
                <a:hlinkClick r:id="rId3"/>
              </a:rPr>
              <a:t>www.menti.com</a:t>
            </a:r>
            <a:r>
              <a:rPr lang="it-IT" sz="3200" dirty="0"/>
              <a:t> e inserite il codice: </a:t>
            </a:r>
            <a:br>
              <a:rPr lang="it-IT" sz="3200" dirty="0"/>
            </a:br>
            <a:r>
              <a:rPr lang="it-IT" sz="3200" b="1" dirty="0"/>
              <a:t>49 17 63 8</a:t>
            </a:r>
          </a:p>
          <a:p>
            <a:pPr marL="839589" lvl="1" indent="-395100">
              <a:lnSpc>
                <a:spcPct val="90000"/>
              </a:lnSpc>
              <a:buSzPts val="3145"/>
            </a:pPr>
            <a:r>
              <a:rPr lang="it-IT" sz="3200" b="0" dirty="0"/>
              <a:t>Cliccate sul link diretto:</a:t>
            </a:r>
            <a:r>
              <a:rPr lang="it-IT" sz="3200" dirty="0"/>
              <a:t> </a:t>
            </a:r>
            <a:r>
              <a:rPr lang="it-IT" sz="3200" dirty="0">
                <a:hlinkClick r:id="rId4"/>
              </a:rPr>
              <a:t>https://www.menti.com/5bb723kw47</a:t>
            </a:r>
            <a:r>
              <a:rPr lang="it-IT" sz="3200" dirty="0"/>
              <a:t> </a:t>
            </a:r>
            <a:endParaRPr sz="3200" b="0" dirty="0"/>
          </a:p>
          <a:p>
            <a:pPr marL="839589" lvl="1" indent="-395100" algn="l" rtl="0">
              <a:lnSpc>
                <a:spcPct val="90000"/>
              </a:lnSpc>
              <a:spcBef>
                <a:spcPts val="1000"/>
              </a:spcBef>
              <a:spcAft>
                <a:spcPts val="0"/>
              </a:spcAft>
              <a:buSzPts val="3145"/>
              <a:buFont typeface="Helvetica Neue"/>
              <a:buChar char="•"/>
            </a:pPr>
            <a:r>
              <a:rPr lang="it-IT" sz="32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Scannerizzate il QR code</a:t>
            </a:r>
            <a:endParaRPr sz="3200" b="0" dirty="0"/>
          </a:p>
        </p:txBody>
      </p:sp>
      <p:sp>
        <p:nvSpPr>
          <p:cNvPr id="638" name="Google Shape;638;gad9f56bffc_0_1450"/>
          <p:cNvSpPr txBox="1">
            <a:spLocks noGrp="1"/>
          </p:cNvSpPr>
          <p:nvPr>
            <p:ph type="body" idx="2"/>
          </p:nvPr>
        </p:nvSpPr>
        <p:spPr>
          <a:xfrm>
            <a:off x="711200" y="338668"/>
            <a:ext cx="13530300" cy="1145400"/>
          </a:xfrm>
          <a:prstGeom prst="rect">
            <a:avLst/>
          </a:prstGeom>
          <a:noFill/>
          <a:ln>
            <a:noFill/>
          </a:ln>
        </p:spPr>
        <p:txBody>
          <a:bodyPr spcFirstLastPara="1" wrap="square" lIns="0" tIns="0" rIns="0" bIns="0" anchor="ctr" anchorCtr="0">
            <a:noAutofit/>
          </a:bodyPr>
          <a:lstStyle/>
          <a:p>
            <a:pPr marL="0" lvl="0" indent="0" algn="l" rtl="0">
              <a:lnSpc>
                <a:spcPct val="100000"/>
              </a:lnSpc>
              <a:spcBef>
                <a:spcPts val="0"/>
              </a:spcBef>
              <a:spcAft>
                <a:spcPts val="0"/>
              </a:spcAft>
              <a:buClr>
                <a:schemeClr val="accent1"/>
              </a:buClr>
              <a:buSzPts val="4500"/>
              <a:buFont typeface="Helvetica Neue"/>
              <a:buNone/>
            </a:pPr>
            <a:r>
              <a:rPr lang="it-IT"/>
              <a:t>Mentimeter</a:t>
            </a:r>
            <a:endParaRPr/>
          </a:p>
        </p:txBody>
      </p:sp>
      <p:pic>
        <p:nvPicPr>
          <p:cNvPr id="3" name="Immagine 2">
            <a:extLst>
              <a:ext uri="{FF2B5EF4-FFF2-40B4-BE49-F238E27FC236}">
                <a16:creationId xmlns:a16="http://schemas.microsoft.com/office/drawing/2014/main" id="{34B13807-8AF5-EB42-87AE-43710FB931FA}"/>
              </a:ext>
            </a:extLst>
          </p:cNvPr>
          <p:cNvPicPr>
            <a:picLocks noChangeAspect="1"/>
          </p:cNvPicPr>
          <p:nvPr/>
        </p:nvPicPr>
        <p:blipFill>
          <a:blip r:embed="rId5"/>
          <a:stretch>
            <a:fillRect/>
          </a:stretch>
        </p:blipFill>
        <p:spPr>
          <a:xfrm>
            <a:off x="11764999" y="2971799"/>
            <a:ext cx="3670825" cy="3670825"/>
          </a:xfrm>
          <a:prstGeom prst="rect">
            <a:avLst/>
          </a:prstGeom>
        </p:spPr>
      </p:pic>
    </p:spTree>
    <p:extLst>
      <p:ext uri="{BB962C8B-B14F-4D97-AF65-F5344CB8AC3E}">
        <p14:creationId xmlns:p14="http://schemas.microsoft.com/office/powerpoint/2010/main" val="1568417551"/>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38.png"/></Relationships>
</file>

<file path=ppt/theme/theme1.xml><?xml version="1.0" encoding="utf-8"?>
<a:theme xmlns:a="http://schemas.openxmlformats.org/drawingml/2006/main" name="Master">
  <a:themeElements>
    <a:clrScheme name="OpenAIRE">
      <a:dk1>
        <a:srgbClr val="000000"/>
      </a:dk1>
      <a:lt1>
        <a:srgbClr val="FEFFFF"/>
      </a:lt1>
      <a:dk2>
        <a:srgbClr val="424242"/>
      </a:dk2>
      <a:lt2>
        <a:srgbClr val="D5D5D5"/>
      </a:lt2>
      <a:accent1>
        <a:srgbClr val="2D3292"/>
      </a:accent1>
      <a:accent2>
        <a:srgbClr val="3889DE"/>
      </a:accent2>
      <a:accent3>
        <a:srgbClr val="69CDF3"/>
      </a:accent3>
      <a:accent4>
        <a:srgbClr val="797DD5"/>
      </a:accent4>
      <a:accent5>
        <a:srgbClr val="4248A9"/>
      </a:accent5>
      <a:accent6>
        <a:srgbClr val="D71E00"/>
      </a:accent6>
      <a:hlink>
        <a:srgbClr val="FF7C00"/>
      </a:hlink>
      <a:folHlink>
        <a:srgbClr val="0000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aster">
  <a:themeElements>
    <a:clrScheme name="OpenAIRE">
      <a:dk1>
        <a:srgbClr val="000000"/>
      </a:dk1>
      <a:lt1>
        <a:srgbClr val="FEFFFF"/>
      </a:lt1>
      <a:dk2>
        <a:srgbClr val="424242"/>
      </a:dk2>
      <a:lt2>
        <a:srgbClr val="D5D5D5"/>
      </a:lt2>
      <a:accent1>
        <a:srgbClr val="2D3292"/>
      </a:accent1>
      <a:accent2>
        <a:srgbClr val="3889DE"/>
      </a:accent2>
      <a:accent3>
        <a:srgbClr val="69CDF3"/>
      </a:accent3>
      <a:accent4>
        <a:srgbClr val="797DD5"/>
      </a:accent4>
      <a:accent5>
        <a:srgbClr val="4248A9"/>
      </a:accent5>
      <a:accent6>
        <a:srgbClr val="D71E00"/>
      </a:accent6>
      <a:hlink>
        <a:srgbClr val="FF7C00"/>
      </a:hlink>
      <a:folHlink>
        <a:srgbClr val="000000"/>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25400" dist="12700" dir="5400000" rotWithShape="0">
              <a:srgbClr val="000000">
                <a:alpha val="50000"/>
              </a:srgbClr>
            </a:outerShdw>
          </a:effectLst>
        </a:effectStyle>
        <a:effectStyle>
          <a:effectLst>
            <a:outerShdw blurRad="38100" rotWithShape="0">
              <a:srgbClr val="000000">
                <a:alpha val="50000"/>
              </a:srgbClr>
            </a:outerShdw>
          </a:effectLst>
        </a:effectStyle>
        <a:effectStyle>
          <a:effectLst>
            <a:outerShdw blurRad="25400" dist="127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3175" cap="flat">
          <a:noFill/>
          <a:miter lim="400000"/>
        </a:ln>
        <a:effectLst>
          <a:outerShdw blurRad="25400" dist="12700" dir="5400000" rotWithShape="0">
            <a:srgbClr val="000000">
              <a:alpha val="50000"/>
            </a:srgbClr>
          </a:outerShdw>
        </a:effectLst>
        <a:sp3d/>
      </a:spPr>
      <a:bodyPr rot="0" spcFirstLastPara="1" vertOverflow="overflow" horzOverflow="overflow" vert="horz" wrap="square" lIns="47625" tIns="47625" rIns="47625" bIns="47625" numCol="1" spcCol="38100" rtlCol="0" anchor="ctr">
        <a:spAutoFit/>
      </a:bodyPr>
      <a:lstStyle>
        <a:defPPr marL="0" marR="0" indent="0" algn="ctr" defTabSz="547687"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47625" tIns="47625" rIns="47625" bIns="47625" numCol="1" spcCol="38100" rtlCol="0" anchor="ctr">
        <a:spAutoFit/>
      </a:bodyPr>
      <a:lstStyle>
        <a:defPPr marL="0" marR="0" indent="0" algn="ctr" defTabSz="547687"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OpenAIRE_OpenSans_2017_v1" id="{D9A866A4-9639-464A-BAF6-472C2B4E4D10}" vid="{6AE3E86A-DA0F-1449-AA19-57DD6D897A57}"/>
    </a:ext>
  </a:extLst>
</a:theme>
</file>

<file path=ppt/theme/theme3.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TotalTime>
  <Words>1202</Words>
  <Application>Microsoft Macintosh PowerPoint</Application>
  <PresentationFormat>Personalizzato</PresentationFormat>
  <Paragraphs>130</Paragraphs>
  <Slides>19</Slides>
  <Notes>17</Notes>
  <HiddenSlides>0</HiddenSlides>
  <MMClips>0</MMClips>
  <ScaleCrop>false</ScaleCrop>
  <HeadingPairs>
    <vt:vector size="6" baseType="variant">
      <vt:variant>
        <vt:lpstr>Caratteri utilizzati</vt:lpstr>
      </vt:variant>
      <vt:variant>
        <vt:i4>10</vt:i4>
      </vt:variant>
      <vt:variant>
        <vt:lpstr>Tema</vt:lpstr>
      </vt:variant>
      <vt:variant>
        <vt:i4>2</vt:i4>
      </vt:variant>
      <vt:variant>
        <vt:lpstr>Titoli diapositive</vt:lpstr>
      </vt:variant>
      <vt:variant>
        <vt:i4>19</vt:i4>
      </vt:variant>
    </vt:vector>
  </HeadingPairs>
  <TitlesOfParts>
    <vt:vector size="31" baseType="lpstr">
      <vt:lpstr>Calibri</vt:lpstr>
      <vt:lpstr>Helvetica Neue</vt:lpstr>
      <vt:lpstr>Arial</vt:lpstr>
      <vt:lpstr>Helvetica Light</vt:lpstr>
      <vt:lpstr>Open Sans SemiBold</vt:lpstr>
      <vt:lpstr>Helvetica Neue Light</vt:lpstr>
      <vt:lpstr>Open Sans</vt:lpstr>
      <vt:lpstr>Helvetica</vt:lpstr>
      <vt:lpstr>Open Sans SemiBold</vt:lpstr>
      <vt:lpstr>Open Sans Light</vt:lpstr>
      <vt:lpstr>Master</vt:lpstr>
      <vt:lpstr>1_Master</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Natalia Manola</dc:creator>
  <cp:lastModifiedBy>Microsoft Office User</cp:lastModifiedBy>
  <cp:revision>34</cp:revision>
  <dcterms:created xsi:type="dcterms:W3CDTF">2017-08-30T15:59:35Z</dcterms:created>
  <dcterms:modified xsi:type="dcterms:W3CDTF">2021-02-12T10:23:47Z</dcterms:modified>
</cp:coreProperties>
</file>