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  <p:sldMasterId id="2147483816" r:id="rId2"/>
    <p:sldMasterId id="2147483830" r:id="rId3"/>
  </p:sldMasterIdLst>
  <p:notesMasterIdLst>
    <p:notesMasterId r:id="rId32"/>
  </p:notesMasterIdLst>
  <p:sldIdLst>
    <p:sldId id="260" r:id="rId4"/>
    <p:sldId id="317" r:id="rId5"/>
    <p:sldId id="382" r:id="rId6"/>
    <p:sldId id="697" r:id="rId7"/>
    <p:sldId id="698" r:id="rId8"/>
    <p:sldId id="376" r:id="rId9"/>
    <p:sldId id="321" r:id="rId10"/>
    <p:sldId id="362" r:id="rId11"/>
    <p:sldId id="696" r:id="rId12"/>
    <p:sldId id="342" r:id="rId13"/>
    <p:sldId id="343" r:id="rId14"/>
    <p:sldId id="348" r:id="rId15"/>
    <p:sldId id="275" r:id="rId16"/>
    <p:sldId id="271" r:id="rId17"/>
    <p:sldId id="346" r:id="rId18"/>
    <p:sldId id="291" r:id="rId19"/>
    <p:sldId id="364" r:id="rId20"/>
    <p:sldId id="267" r:id="rId21"/>
    <p:sldId id="361" r:id="rId22"/>
    <p:sldId id="331" r:id="rId23"/>
    <p:sldId id="699" r:id="rId24"/>
    <p:sldId id="368" r:id="rId25"/>
    <p:sldId id="374" r:id="rId26"/>
    <p:sldId id="261" r:id="rId27"/>
    <p:sldId id="290" r:id="rId28"/>
    <p:sldId id="688" r:id="rId29"/>
    <p:sldId id="380" r:id="rId30"/>
    <p:sldId id="381" r:id="rId31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02">
          <p15:clr>
            <a:srgbClr val="A4A3A4"/>
          </p15:clr>
        </p15:guide>
        <p15:guide id="2" pos="13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6"/>
    <p:restoredTop sz="81799" autoAdjust="0"/>
  </p:normalViewPr>
  <p:slideViewPr>
    <p:cSldViewPr snapToGrid="0" snapToObjects="1">
      <p:cViewPr varScale="1">
        <p:scale>
          <a:sx n="102" d="100"/>
          <a:sy n="102" d="100"/>
        </p:scale>
        <p:origin x="1768" y="184"/>
      </p:cViewPr>
      <p:guideLst>
        <p:guide orient="horz" pos="3802"/>
        <p:guide pos="13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5CC04D-2E9A-8D43-8718-0E953F6B5F8F}" type="doc">
      <dgm:prSet loTypeId="urn:microsoft.com/office/officeart/2005/8/layout/hProcess4" loCatId="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7AB89B8-0094-744B-8235-0509A7BDDEE1}">
      <dgm:prSet phldrT="[Text]"/>
      <dgm:spPr/>
      <dgm:t>
        <a:bodyPr/>
        <a:lstStyle/>
        <a:p>
          <a:r>
            <a:rPr lang="en-US" dirty="0"/>
            <a:t>Data Generation</a:t>
          </a:r>
        </a:p>
      </dgm:t>
    </dgm:pt>
    <dgm:pt modelId="{A7379096-8106-0C4D-9283-66A2E98069ED}" type="parTrans" cxnId="{D2412009-DDA7-CA4C-9B20-287A7405C02C}">
      <dgm:prSet/>
      <dgm:spPr/>
      <dgm:t>
        <a:bodyPr/>
        <a:lstStyle/>
        <a:p>
          <a:endParaRPr lang="en-US"/>
        </a:p>
      </dgm:t>
    </dgm:pt>
    <dgm:pt modelId="{25F3524F-D87C-D046-AFE1-085CAF29E546}" type="sibTrans" cxnId="{D2412009-DDA7-CA4C-9B20-287A7405C02C}">
      <dgm:prSet/>
      <dgm:spPr/>
      <dgm:t>
        <a:bodyPr/>
        <a:lstStyle/>
        <a:p>
          <a:endParaRPr lang="en-US"/>
        </a:p>
      </dgm:t>
    </dgm:pt>
    <dgm:pt modelId="{DB943C16-3EF6-A944-96D7-5DA4F199ECAC}">
      <dgm:prSet phldrT="[Text]"/>
      <dgm:spPr/>
      <dgm:t>
        <a:bodyPr/>
        <a:lstStyle/>
        <a:p>
          <a:r>
            <a:rPr lang="en-US" dirty="0"/>
            <a:t>Acquisition</a:t>
          </a:r>
        </a:p>
      </dgm:t>
    </dgm:pt>
    <dgm:pt modelId="{4186AAAE-D0A8-554E-99E4-067E4125BB0E}" type="parTrans" cxnId="{9CCD6114-43BC-3F49-84DA-A04634EA8CCC}">
      <dgm:prSet/>
      <dgm:spPr/>
      <dgm:t>
        <a:bodyPr/>
        <a:lstStyle/>
        <a:p>
          <a:endParaRPr lang="en-US"/>
        </a:p>
      </dgm:t>
    </dgm:pt>
    <dgm:pt modelId="{36BEF920-3C73-3E45-8F35-F3268CC6FDD3}" type="sibTrans" cxnId="{9CCD6114-43BC-3F49-84DA-A04634EA8CCC}">
      <dgm:prSet/>
      <dgm:spPr/>
      <dgm:t>
        <a:bodyPr/>
        <a:lstStyle/>
        <a:p>
          <a:endParaRPr lang="en-US"/>
        </a:p>
      </dgm:t>
    </dgm:pt>
    <dgm:pt modelId="{2A8296D1-CEC2-2D44-95BD-EF5F60B1F02B}">
      <dgm:prSet phldrT="[Text]"/>
      <dgm:spPr/>
      <dgm:t>
        <a:bodyPr/>
        <a:lstStyle/>
        <a:p>
          <a:r>
            <a:rPr lang="en-US" dirty="0"/>
            <a:t>Quality control</a:t>
          </a:r>
        </a:p>
      </dgm:t>
    </dgm:pt>
    <dgm:pt modelId="{B93A1146-30A5-CF48-AB71-5E83B5EB1A8E}" type="parTrans" cxnId="{B88125A1-28EA-2642-8DE6-21A2DE665E5F}">
      <dgm:prSet/>
      <dgm:spPr/>
      <dgm:t>
        <a:bodyPr/>
        <a:lstStyle/>
        <a:p>
          <a:endParaRPr lang="en-US"/>
        </a:p>
      </dgm:t>
    </dgm:pt>
    <dgm:pt modelId="{4E0D2F7F-2DA3-6245-820F-8B5B67974F49}" type="sibTrans" cxnId="{B88125A1-28EA-2642-8DE6-21A2DE665E5F}">
      <dgm:prSet/>
      <dgm:spPr/>
      <dgm:t>
        <a:bodyPr/>
        <a:lstStyle/>
        <a:p>
          <a:endParaRPr lang="en-US"/>
        </a:p>
      </dgm:t>
    </dgm:pt>
    <dgm:pt modelId="{01454A6C-66BE-7C48-B878-2ABB1B514C3C}">
      <dgm:prSet phldrT="[Text]"/>
      <dgm:spPr/>
      <dgm:t>
        <a:bodyPr/>
        <a:lstStyle/>
        <a:p>
          <a:r>
            <a:rPr lang="en-US" dirty="0"/>
            <a:t>Service Operation</a:t>
          </a:r>
        </a:p>
      </dgm:t>
    </dgm:pt>
    <dgm:pt modelId="{ADB1C0AF-0ED8-F949-9FEB-2553A94FCA9B}" type="parTrans" cxnId="{8E64F9A7-5CBC-6B4F-B8C1-B337225ACCF5}">
      <dgm:prSet/>
      <dgm:spPr/>
      <dgm:t>
        <a:bodyPr/>
        <a:lstStyle/>
        <a:p>
          <a:endParaRPr lang="en-US"/>
        </a:p>
      </dgm:t>
    </dgm:pt>
    <dgm:pt modelId="{1B96E517-79C4-C64F-935B-2D757C405924}" type="sibTrans" cxnId="{8E64F9A7-5CBC-6B4F-B8C1-B337225ACCF5}">
      <dgm:prSet/>
      <dgm:spPr/>
      <dgm:t>
        <a:bodyPr/>
        <a:lstStyle/>
        <a:p>
          <a:endParaRPr lang="en-US"/>
        </a:p>
      </dgm:t>
    </dgm:pt>
    <dgm:pt modelId="{599F3C80-FED7-7240-A065-AC15183199B4}">
      <dgm:prSet phldrT="[Text]"/>
      <dgm:spPr/>
      <dgm:t>
        <a:bodyPr/>
        <a:lstStyle/>
        <a:p>
          <a:r>
            <a:rPr lang="en-US" dirty="0"/>
            <a:t>Qualification (PID, DOI, rich metadata)</a:t>
          </a:r>
        </a:p>
      </dgm:t>
    </dgm:pt>
    <dgm:pt modelId="{523BFDEC-94FA-C343-A7BC-47FBBF8BD435}" type="parTrans" cxnId="{2C2E6EEF-29C0-E743-9D01-160493ED8741}">
      <dgm:prSet/>
      <dgm:spPr/>
      <dgm:t>
        <a:bodyPr/>
        <a:lstStyle/>
        <a:p>
          <a:endParaRPr lang="en-US"/>
        </a:p>
      </dgm:t>
    </dgm:pt>
    <dgm:pt modelId="{EC57642E-E818-3E42-B7AE-0B7A7EBC0E59}" type="sibTrans" cxnId="{2C2E6EEF-29C0-E743-9D01-160493ED8741}">
      <dgm:prSet/>
      <dgm:spPr/>
      <dgm:t>
        <a:bodyPr/>
        <a:lstStyle/>
        <a:p>
          <a:endParaRPr lang="en-US"/>
        </a:p>
      </dgm:t>
    </dgm:pt>
    <dgm:pt modelId="{604045CC-FD6E-7848-966E-AA9DDC6C82A8}">
      <dgm:prSet phldrT="[Text]"/>
      <dgm:spPr/>
      <dgm:t>
        <a:bodyPr/>
        <a:lstStyle/>
        <a:p>
          <a:r>
            <a:rPr lang="en-US" dirty="0"/>
            <a:t>Storage</a:t>
          </a:r>
        </a:p>
      </dgm:t>
    </dgm:pt>
    <dgm:pt modelId="{899A6B41-64CD-7741-9F2A-3B71B8160DCD}" type="parTrans" cxnId="{D80EA0BE-5CBC-BA42-B81C-BFD788F83A41}">
      <dgm:prSet/>
      <dgm:spPr/>
      <dgm:t>
        <a:bodyPr/>
        <a:lstStyle/>
        <a:p>
          <a:endParaRPr lang="en-US"/>
        </a:p>
      </dgm:t>
    </dgm:pt>
    <dgm:pt modelId="{8D79DF35-1BB0-A14E-A86E-F59AC947FBC9}" type="sibTrans" cxnId="{D80EA0BE-5CBC-BA42-B81C-BFD788F83A41}">
      <dgm:prSet/>
      <dgm:spPr/>
      <dgm:t>
        <a:bodyPr/>
        <a:lstStyle/>
        <a:p>
          <a:endParaRPr lang="en-US"/>
        </a:p>
      </dgm:t>
    </dgm:pt>
    <dgm:pt modelId="{C41062CD-C2F3-B64B-8858-4B20F1E98E79}">
      <dgm:prSet phldrT="[Text]"/>
      <dgm:spPr/>
      <dgm:t>
        <a:bodyPr/>
        <a:lstStyle/>
        <a:p>
          <a:r>
            <a:rPr lang="en-US" dirty="0"/>
            <a:t>Virtual Research </a:t>
          </a:r>
          <a:r>
            <a:rPr lang="en-US" dirty="0" err="1"/>
            <a:t>Env</a:t>
          </a:r>
          <a:r>
            <a:rPr lang="en-US" dirty="0"/>
            <a:t>.</a:t>
          </a:r>
        </a:p>
      </dgm:t>
    </dgm:pt>
    <dgm:pt modelId="{2F8E8276-96FF-6946-B953-971EAD2C7875}" type="parTrans" cxnId="{A2829AEB-0FA9-254A-886A-3308C2AB670D}">
      <dgm:prSet/>
      <dgm:spPr/>
      <dgm:t>
        <a:bodyPr/>
        <a:lstStyle/>
        <a:p>
          <a:endParaRPr lang="en-US"/>
        </a:p>
      </dgm:t>
    </dgm:pt>
    <dgm:pt modelId="{8F1C8D13-0E26-BC43-8803-B1C2BDA0D242}" type="sibTrans" cxnId="{A2829AEB-0FA9-254A-886A-3308C2AB670D}">
      <dgm:prSet/>
      <dgm:spPr/>
      <dgm:t>
        <a:bodyPr/>
        <a:lstStyle/>
        <a:p>
          <a:endParaRPr lang="en-US"/>
        </a:p>
      </dgm:t>
    </dgm:pt>
    <dgm:pt modelId="{F1938811-3B34-2245-A18B-6BAF4A604BD1}">
      <dgm:prSet phldrT="[Text]"/>
      <dgm:spPr/>
      <dgm:t>
        <a:bodyPr/>
        <a:lstStyle/>
        <a:p>
          <a:r>
            <a:rPr lang="en-US" dirty="0"/>
            <a:t>Visualization</a:t>
          </a:r>
        </a:p>
      </dgm:t>
    </dgm:pt>
    <dgm:pt modelId="{B6BFA23A-3398-0648-BF61-43A5AD042B48}" type="parTrans" cxnId="{EBB00D64-F582-8A4E-840C-320D9702E6A8}">
      <dgm:prSet/>
      <dgm:spPr/>
      <dgm:t>
        <a:bodyPr/>
        <a:lstStyle/>
        <a:p>
          <a:endParaRPr lang="en-US"/>
        </a:p>
      </dgm:t>
    </dgm:pt>
    <dgm:pt modelId="{DD8CFB92-18BF-0140-8598-59A1119B801D}" type="sibTrans" cxnId="{EBB00D64-F582-8A4E-840C-320D9702E6A8}">
      <dgm:prSet/>
      <dgm:spPr/>
      <dgm:t>
        <a:bodyPr/>
        <a:lstStyle/>
        <a:p>
          <a:endParaRPr lang="en-US"/>
        </a:p>
      </dgm:t>
    </dgm:pt>
    <dgm:pt modelId="{B8E62734-A266-2E48-B84B-07367C4D5588}">
      <dgm:prSet phldrT="[Text]"/>
      <dgm:spPr/>
      <dgm:t>
        <a:bodyPr/>
        <a:lstStyle/>
        <a:p>
          <a:r>
            <a:rPr lang="en-US" dirty="0"/>
            <a:t>Processing</a:t>
          </a:r>
        </a:p>
      </dgm:t>
    </dgm:pt>
    <dgm:pt modelId="{34A6AD0D-DB90-9B4E-87F0-FFBFC72B2D67}" type="parTrans" cxnId="{64DA16E8-D06C-7E45-8CB1-77DB59037B2E}">
      <dgm:prSet/>
      <dgm:spPr/>
      <dgm:t>
        <a:bodyPr/>
        <a:lstStyle/>
        <a:p>
          <a:endParaRPr lang="en-US"/>
        </a:p>
      </dgm:t>
    </dgm:pt>
    <dgm:pt modelId="{EE82A331-4967-2646-A7B7-66537A7AA9CE}" type="sibTrans" cxnId="{64DA16E8-D06C-7E45-8CB1-77DB59037B2E}">
      <dgm:prSet/>
      <dgm:spPr/>
      <dgm:t>
        <a:bodyPr/>
        <a:lstStyle/>
        <a:p>
          <a:endParaRPr lang="en-US"/>
        </a:p>
      </dgm:t>
    </dgm:pt>
    <dgm:pt modelId="{ECE53887-298C-7543-B985-913E224E9744}">
      <dgm:prSet phldrT="[Text]"/>
      <dgm:spPr/>
      <dgm:t>
        <a:bodyPr/>
        <a:lstStyle/>
        <a:p>
          <a:r>
            <a:rPr lang="en-US" dirty="0"/>
            <a:t>Metadata</a:t>
          </a:r>
        </a:p>
      </dgm:t>
    </dgm:pt>
    <dgm:pt modelId="{55698342-699B-1D4A-8A0D-860D2FEA4C57}" type="parTrans" cxnId="{A8AB791F-ADBF-4048-881C-70FC467D9E3B}">
      <dgm:prSet/>
      <dgm:spPr/>
      <dgm:t>
        <a:bodyPr/>
        <a:lstStyle/>
        <a:p>
          <a:endParaRPr lang="en-US"/>
        </a:p>
      </dgm:t>
    </dgm:pt>
    <dgm:pt modelId="{9132FFEF-A9C7-2B4B-AC1C-04093EA9C6C7}" type="sibTrans" cxnId="{A8AB791F-ADBF-4048-881C-70FC467D9E3B}">
      <dgm:prSet/>
      <dgm:spPr/>
      <dgm:t>
        <a:bodyPr/>
        <a:lstStyle/>
        <a:p>
          <a:endParaRPr lang="en-US"/>
        </a:p>
      </dgm:t>
    </dgm:pt>
    <dgm:pt modelId="{3FC83C03-5F89-5147-878E-82C5A56C8810}">
      <dgm:prSet phldrT="[Text]"/>
      <dgm:spPr/>
      <dgm:t>
        <a:bodyPr/>
        <a:lstStyle/>
        <a:p>
          <a:r>
            <a:rPr lang="en-US" dirty="0"/>
            <a:t>Standardization</a:t>
          </a:r>
        </a:p>
      </dgm:t>
    </dgm:pt>
    <dgm:pt modelId="{98A1BE04-824F-B942-A9CE-77B0E47310DB}" type="parTrans" cxnId="{AD677FDB-8830-3048-8F33-208E0F7513EC}">
      <dgm:prSet/>
      <dgm:spPr/>
      <dgm:t>
        <a:bodyPr/>
        <a:lstStyle/>
        <a:p>
          <a:endParaRPr lang="en-US"/>
        </a:p>
      </dgm:t>
    </dgm:pt>
    <dgm:pt modelId="{5596A273-CFCF-124B-9440-D5F4591E0577}" type="sibTrans" cxnId="{AD677FDB-8830-3048-8F33-208E0F7513EC}">
      <dgm:prSet/>
      <dgm:spPr/>
      <dgm:t>
        <a:bodyPr/>
        <a:lstStyle/>
        <a:p>
          <a:endParaRPr lang="en-US"/>
        </a:p>
      </dgm:t>
    </dgm:pt>
    <dgm:pt modelId="{A55991F8-66C9-7541-9A36-24C11E651574}">
      <dgm:prSet phldrT="[Text]"/>
      <dgm:spPr/>
      <dgm:t>
        <a:bodyPr/>
        <a:lstStyle/>
        <a:p>
          <a:r>
            <a:rPr lang="en-US" dirty="0"/>
            <a:t>Accessibility</a:t>
          </a:r>
        </a:p>
      </dgm:t>
    </dgm:pt>
    <dgm:pt modelId="{075CB6D0-92FF-B94B-AB82-2D3CA3389842}" type="parTrans" cxnId="{0C39741F-7B21-624B-A0FA-C116CBC2AA1F}">
      <dgm:prSet/>
      <dgm:spPr/>
      <dgm:t>
        <a:bodyPr/>
        <a:lstStyle/>
        <a:p>
          <a:endParaRPr lang="en-US"/>
        </a:p>
      </dgm:t>
    </dgm:pt>
    <dgm:pt modelId="{3DD480F9-0893-3D48-A882-FA5678506C8E}" type="sibTrans" cxnId="{0C39741F-7B21-624B-A0FA-C116CBC2AA1F}">
      <dgm:prSet/>
      <dgm:spPr/>
      <dgm:t>
        <a:bodyPr/>
        <a:lstStyle/>
        <a:p>
          <a:endParaRPr lang="en-US"/>
        </a:p>
      </dgm:t>
    </dgm:pt>
    <dgm:pt modelId="{B4085915-68E8-5C4A-BEE6-C07D7A17A788}">
      <dgm:prSet phldrT="[Text]"/>
      <dgm:spPr/>
      <dgm:t>
        <a:bodyPr/>
        <a:lstStyle/>
        <a:p>
          <a:r>
            <a:rPr lang="en-US" dirty="0"/>
            <a:t>Interoperability</a:t>
          </a:r>
        </a:p>
      </dgm:t>
    </dgm:pt>
    <dgm:pt modelId="{5AB651EC-8B1D-CA4E-AE9D-3993B9EDE546}" type="parTrans" cxnId="{558B6C67-FFC0-7047-BA06-EA00B8A54125}">
      <dgm:prSet/>
      <dgm:spPr/>
      <dgm:t>
        <a:bodyPr/>
        <a:lstStyle/>
        <a:p>
          <a:endParaRPr lang="en-US"/>
        </a:p>
      </dgm:t>
    </dgm:pt>
    <dgm:pt modelId="{9292F1CC-5CFC-B047-968D-48FA41E821BE}" type="sibTrans" cxnId="{558B6C67-FFC0-7047-BA06-EA00B8A54125}">
      <dgm:prSet/>
      <dgm:spPr/>
      <dgm:t>
        <a:bodyPr/>
        <a:lstStyle/>
        <a:p>
          <a:endParaRPr lang="en-US"/>
        </a:p>
      </dgm:t>
    </dgm:pt>
    <dgm:pt modelId="{F60CF81F-55E9-9C47-A044-240BF781BBCB}">
      <dgm:prSet phldrT="[Text]"/>
      <dgm:spPr/>
      <dgm:t>
        <a:bodyPr/>
        <a:lstStyle/>
        <a:p>
          <a:r>
            <a:rPr lang="en-US" dirty="0"/>
            <a:t>Computation </a:t>
          </a:r>
        </a:p>
      </dgm:t>
    </dgm:pt>
    <dgm:pt modelId="{343E886A-DE7D-834A-A243-B78DB09CD2F7}" type="parTrans" cxnId="{9D714C75-3560-CA44-AFD8-A6474124D923}">
      <dgm:prSet/>
      <dgm:spPr/>
      <dgm:t>
        <a:bodyPr/>
        <a:lstStyle/>
        <a:p>
          <a:endParaRPr lang="en-US"/>
        </a:p>
      </dgm:t>
    </dgm:pt>
    <dgm:pt modelId="{693F3BFF-E9A1-8F41-98E4-8DA23A7F9C2C}" type="sibTrans" cxnId="{9D714C75-3560-CA44-AFD8-A6474124D923}">
      <dgm:prSet/>
      <dgm:spPr/>
      <dgm:t>
        <a:bodyPr/>
        <a:lstStyle/>
        <a:p>
          <a:endParaRPr lang="en-US"/>
        </a:p>
      </dgm:t>
    </dgm:pt>
    <dgm:pt modelId="{FAFF52BD-3781-CB43-B0EB-AC095626CC22}">
      <dgm:prSet phldrT="[Text]"/>
      <dgm:spPr/>
      <dgm:t>
        <a:bodyPr/>
        <a:lstStyle/>
        <a:p>
          <a:r>
            <a:rPr lang="en-US" dirty="0"/>
            <a:t>Integration</a:t>
          </a:r>
        </a:p>
      </dgm:t>
    </dgm:pt>
    <dgm:pt modelId="{607B2393-7259-E149-8E02-6970AD215775}" type="parTrans" cxnId="{7150BFD5-F4B4-E34F-AA58-DD3AAEFE62A5}">
      <dgm:prSet/>
      <dgm:spPr/>
      <dgm:t>
        <a:bodyPr/>
        <a:lstStyle/>
        <a:p>
          <a:endParaRPr lang="en-US"/>
        </a:p>
      </dgm:t>
    </dgm:pt>
    <dgm:pt modelId="{92D028FD-5675-704D-833D-4A0EC38E7A5A}" type="sibTrans" cxnId="{7150BFD5-F4B4-E34F-AA58-DD3AAEFE62A5}">
      <dgm:prSet/>
      <dgm:spPr/>
      <dgm:t>
        <a:bodyPr/>
        <a:lstStyle/>
        <a:p>
          <a:endParaRPr lang="en-US"/>
        </a:p>
      </dgm:t>
    </dgm:pt>
    <dgm:pt modelId="{D588E8E5-9BC1-0346-844C-EFEC7223E6EC}" type="pres">
      <dgm:prSet presAssocID="{E45CC04D-2E9A-8D43-8718-0E953F6B5F8F}" presName="Name0" presStyleCnt="0">
        <dgm:presLayoutVars>
          <dgm:dir/>
          <dgm:animLvl val="lvl"/>
          <dgm:resizeHandles val="exact"/>
        </dgm:presLayoutVars>
      </dgm:prSet>
      <dgm:spPr/>
    </dgm:pt>
    <dgm:pt modelId="{307CC4DD-1B41-5E41-A5CC-A508301BACC7}" type="pres">
      <dgm:prSet presAssocID="{E45CC04D-2E9A-8D43-8718-0E953F6B5F8F}" presName="tSp" presStyleCnt="0"/>
      <dgm:spPr/>
    </dgm:pt>
    <dgm:pt modelId="{7DD68210-BEF4-7C40-AE1F-320C80CC5246}" type="pres">
      <dgm:prSet presAssocID="{E45CC04D-2E9A-8D43-8718-0E953F6B5F8F}" presName="bSp" presStyleCnt="0"/>
      <dgm:spPr/>
    </dgm:pt>
    <dgm:pt modelId="{95156B8A-806F-434E-BC96-B542ABF0550C}" type="pres">
      <dgm:prSet presAssocID="{E45CC04D-2E9A-8D43-8718-0E953F6B5F8F}" presName="process" presStyleCnt="0"/>
      <dgm:spPr/>
    </dgm:pt>
    <dgm:pt modelId="{7AD10BC1-1BCB-4942-868F-A6E4AD8F61D8}" type="pres">
      <dgm:prSet presAssocID="{47AB89B8-0094-744B-8235-0509A7BDDEE1}" presName="composite1" presStyleCnt="0"/>
      <dgm:spPr/>
    </dgm:pt>
    <dgm:pt modelId="{CA992CB4-526C-EE48-9C11-BB09CB6218D4}" type="pres">
      <dgm:prSet presAssocID="{47AB89B8-0094-744B-8235-0509A7BDDEE1}" presName="dummyNode1" presStyleLbl="node1" presStyleIdx="0" presStyleCnt="3"/>
      <dgm:spPr/>
    </dgm:pt>
    <dgm:pt modelId="{6446D8BE-97FC-DA49-A00E-4DD92A831B8A}" type="pres">
      <dgm:prSet presAssocID="{47AB89B8-0094-744B-8235-0509A7BDDEE1}" presName="childNode1" presStyleLbl="bgAcc1" presStyleIdx="0" presStyleCnt="3">
        <dgm:presLayoutVars>
          <dgm:bulletEnabled val="1"/>
        </dgm:presLayoutVars>
      </dgm:prSet>
      <dgm:spPr/>
    </dgm:pt>
    <dgm:pt modelId="{4070D7C0-5126-4040-BAF8-F444E4213660}" type="pres">
      <dgm:prSet presAssocID="{47AB89B8-0094-744B-8235-0509A7BDDEE1}" presName="childNode1tx" presStyleLbl="bgAcc1" presStyleIdx="0" presStyleCnt="3">
        <dgm:presLayoutVars>
          <dgm:bulletEnabled val="1"/>
        </dgm:presLayoutVars>
      </dgm:prSet>
      <dgm:spPr/>
    </dgm:pt>
    <dgm:pt modelId="{DF379E10-6E9B-3D47-9D30-F85C0E2B3D0D}" type="pres">
      <dgm:prSet presAssocID="{47AB89B8-0094-744B-8235-0509A7BDDEE1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756619AF-57CB-B146-8D3B-1577D3589314}" type="pres">
      <dgm:prSet presAssocID="{47AB89B8-0094-744B-8235-0509A7BDDEE1}" presName="connSite1" presStyleCnt="0"/>
      <dgm:spPr/>
    </dgm:pt>
    <dgm:pt modelId="{48741BCE-1937-4A4C-9D21-3307389CCA38}" type="pres">
      <dgm:prSet presAssocID="{25F3524F-D87C-D046-AFE1-085CAF29E546}" presName="Name9" presStyleLbl="sibTrans2D1" presStyleIdx="0" presStyleCnt="2"/>
      <dgm:spPr/>
    </dgm:pt>
    <dgm:pt modelId="{5F3D8A42-BE30-4841-A790-514BAE65F75B}" type="pres">
      <dgm:prSet presAssocID="{01454A6C-66BE-7C48-B878-2ABB1B514C3C}" presName="composite2" presStyleCnt="0"/>
      <dgm:spPr/>
    </dgm:pt>
    <dgm:pt modelId="{AAA796F3-DCCD-0F4E-A53C-3770A615FA14}" type="pres">
      <dgm:prSet presAssocID="{01454A6C-66BE-7C48-B878-2ABB1B514C3C}" presName="dummyNode2" presStyleLbl="node1" presStyleIdx="0" presStyleCnt="3"/>
      <dgm:spPr/>
    </dgm:pt>
    <dgm:pt modelId="{028B0B8C-A791-AC44-9672-ECB41D551F03}" type="pres">
      <dgm:prSet presAssocID="{01454A6C-66BE-7C48-B878-2ABB1B514C3C}" presName="childNode2" presStyleLbl="bgAcc1" presStyleIdx="1" presStyleCnt="3">
        <dgm:presLayoutVars>
          <dgm:bulletEnabled val="1"/>
        </dgm:presLayoutVars>
      </dgm:prSet>
      <dgm:spPr/>
    </dgm:pt>
    <dgm:pt modelId="{DD420724-3E76-5D48-98AB-F4ED2B51BED4}" type="pres">
      <dgm:prSet presAssocID="{01454A6C-66BE-7C48-B878-2ABB1B514C3C}" presName="childNode2tx" presStyleLbl="bgAcc1" presStyleIdx="1" presStyleCnt="3">
        <dgm:presLayoutVars>
          <dgm:bulletEnabled val="1"/>
        </dgm:presLayoutVars>
      </dgm:prSet>
      <dgm:spPr/>
    </dgm:pt>
    <dgm:pt modelId="{5A53B034-41A3-4148-A188-2AF152EFEE56}" type="pres">
      <dgm:prSet presAssocID="{01454A6C-66BE-7C48-B878-2ABB1B514C3C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85A7FE93-6DB0-2D4C-9EFB-2230B703DDE9}" type="pres">
      <dgm:prSet presAssocID="{01454A6C-66BE-7C48-B878-2ABB1B514C3C}" presName="connSite2" presStyleCnt="0"/>
      <dgm:spPr/>
    </dgm:pt>
    <dgm:pt modelId="{E54A62EB-9FB3-6A49-87D3-88F30381674B}" type="pres">
      <dgm:prSet presAssocID="{1B96E517-79C4-C64F-935B-2D757C405924}" presName="Name18" presStyleLbl="sibTrans2D1" presStyleIdx="1" presStyleCnt="2"/>
      <dgm:spPr/>
    </dgm:pt>
    <dgm:pt modelId="{87DF9962-87AB-3849-B135-974AA45E845F}" type="pres">
      <dgm:prSet presAssocID="{C41062CD-C2F3-B64B-8858-4B20F1E98E79}" presName="composite1" presStyleCnt="0"/>
      <dgm:spPr/>
    </dgm:pt>
    <dgm:pt modelId="{5EDB87E9-6351-5948-AD11-86BA18F589CD}" type="pres">
      <dgm:prSet presAssocID="{C41062CD-C2F3-B64B-8858-4B20F1E98E79}" presName="dummyNode1" presStyleLbl="node1" presStyleIdx="1" presStyleCnt="3"/>
      <dgm:spPr/>
    </dgm:pt>
    <dgm:pt modelId="{709942E0-E6AB-3146-BDFB-EAD69ECB0AFD}" type="pres">
      <dgm:prSet presAssocID="{C41062CD-C2F3-B64B-8858-4B20F1E98E79}" presName="childNode1" presStyleLbl="bgAcc1" presStyleIdx="2" presStyleCnt="3">
        <dgm:presLayoutVars>
          <dgm:bulletEnabled val="1"/>
        </dgm:presLayoutVars>
      </dgm:prSet>
      <dgm:spPr/>
    </dgm:pt>
    <dgm:pt modelId="{993C4655-CEBF-1249-AD9A-67EA30203559}" type="pres">
      <dgm:prSet presAssocID="{C41062CD-C2F3-B64B-8858-4B20F1E98E79}" presName="childNode1tx" presStyleLbl="bgAcc1" presStyleIdx="2" presStyleCnt="3">
        <dgm:presLayoutVars>
          <dgm:bulletEnabled val="1"/>
        </dgm:presLayoutVars>
      </dgm:prSet>
      <dgm:spPr/>
    </dgm:pt>
    <dgm:pt modelId="{7B67A412-E6D5-6748-B23B-3E28B927818D}" type="pres">
      <dgm:prSet presAssocID="{C41062CD-C2F3-B64B-8858-4B20F1E98E79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17DAE5E5-672B-B44F-A96A-D9D56134165C}" type="pres">
      <dgm:prSet presAssocID="{C41062CD-C2F3-B64B-8858-4B20F1E98E79}" presName="connSite1" presStyleCnt="0"/>
      <dgm:spPr/>
    </dgm:pt>
  </dgm:ptLst>
  <dgm:cxnLst>
    <dgm:cxn modelId="{D2412009-DDA7-CA4C-9B20-287A7405C02C}" srcId="{E45CC04D-2E9A-8D43-8718-0E953F6B5F8F}" destId="{47AB89B8-0094-744B-8235-0509A7BDDEE1}" srcOrd="0" destOrd="0" parTransId="{A7379096-8106-0C4D-9283-66A2E98069ED}" sibTransId="{25F3524F-D87C-D046-AFE1-085CAF29E546}"/>
    <dgm:cxn modelId="{82A6710C-FEDB-7A49-932D-0F79C78F03DC}" type="presOf" srcId="{ECE53887-298C-7543-B985-913E224E9744}" destId="{4070D7C0-5126-4040-BAF8-F444E4213660}" srcOrd="1" destOrd="2" presId="urn:microsoft.com/office/officeart/2005/8/layout/hProcess4"/>
    <dgm:cxn modelId="{9CCD6114-43BC-3F49-84DA-A04634EA8CCC}" srcId="{47AB89B8-0094-744B-8235-0509A7BDDEE1}" destId="{DB943C16-3EF6-A944-96D7-5DA4F199ECAC}" srcOrd="0" destOrd="0" parTransId="{4186AAAE-D0A8-554E-99E4-067E4125BB0E}" sibTransId="{36BEF920-3C73-3E45-8F35-F3268CC6FDD3}"/>
    <dgm:cxn modelId="{C7365116-32D8-F146-A31A-F472B2088796}" type="presOf" srcId="{599F3C80-FED7-7240-A065-AC15183199B4}" destId="{DD420724-3E76-5D48-98AB-F4ED2B51BED4}" srcOrd="1" destOrd="0" presId="urn:microsoft.com/office/officeart/2005/8/layout/hProcess4"/>
    <dgm:cxn modelId="{0C39741F-7B21-624B-A0FA-C116CBC2AA1F}" srcId="{01454A6C-66BE-7C48-B878-2ABB1B514C3C}" destId="{A55991F8-66C9-7541-9A36-24C11E651574}" srcOrd="2" destOrd="0" parTransId="{075CB6D0-92FF-B94B-AB82-2D3CA3389842}" sibTransId="{3DD480F9-0893-3D48-A882-FA5678506C8E}"/>
    <dgm:cxn modelId="{A8AB791F-ADBF-4048-881C-70FC467D9E3B}" srcId="{47AB89B8-0094-744B-8235-0509A7BDDEE1}" destId="{ECE53887-298C-7543-B985-913E224E9744}" srcOrd="2" destOrd="0" parTransId="{55698342-699B-1D4A-8A0D-860D2FEA4C57}" sibTransId="{9132FFEF-A9C7-2B4B-AC1C-04093EA9C6C7}"/>
    <dgm:cxn modelId="{0BD01F22-A394-9348-9C54-1F16A1202FE6}" type="presOf" srcId="{3FC83C03-5F89-5147-878E-82C5A56C8810}" destId="{6446D8BE-97FC-DA49-A00E-4DD92A831B8A}" srcOrd="0" destOrd="3" presId="urn:microsoft.com/office/officeart/2005/8/layout/hProcess4"/>
    <dgm:cxn modelId="{98642A24-203B-7A43-9023-7879665C9B7D}" type="presOf" srcId="{B8E62734-A266-2E48-B84B-07367C4D5588}" destId="{709942E0-E6AB-3146-BDFB-EAD69ECB0AFD}" srcOrd="0" destOrd="1" presId="urn:microsoft.com/office/officeart/2005/8/layout/hProcess4"/>
    <dgm:cxn modelId="{2B15652D-83A7-0142-9CBC-F2D31C632AC1}" type="presOf" srcId="{47AB89B8-0094-744B-8235-0509A7BDDEE1}" destId="{DF379E10-6E9B-3D47-9D30-F85C0E2B3D0D}" srcOrd="0" destOrd="0" presId="urn:microsoft.com/office/officeart/2005/8/layout/hProcess4"/>
    <dgm:cxn modelId="{D191662E-4FD8-7449-BCAF-2D0C1846328A}" type="presOf" srcId="{2A8296D1-CEC2-2D44-95BD-EF5F60B1F02B}" destId="{6446D8BE-97FC-DA49-A00E-4DD92A831B8A}" srcOrd="0" destOrd="1" presId="urn:microsoft.com/office/officeart/2005/8/layout/hProcess4"/>
    <dgm:cxn modelId="{8D71513B-4611-7A4E-94F7-87E6BC256BAF}" type="presOf" srcId="{F60CF81F-55E9-9C47-A044-240BF781BBCB}" destId="{709942E0-E6AB-3146-BDFB-EAD69ECB0AFD}" srcOrd="0" destOrd="2" presId="urn:microsoft.com/office/officeart/2005/8/layout/hProcess4"/>
    <dgm:cxn modelId="{0564584F-AAF2-EC4F-B131-B81AA46A4478}" type="presOf" srcId="{F1938811-3B34-2245-A18B-6BAF4A604BD1}" destId="{709942E0-E6AB-3146-BDFB-EAD69ECB0AFD}" srcOrd="0" destOrd="0" presId="urn:microsoft.com/office/officeart/2005/8/layout/hProcess4"/>
    <dgm:cxn modelId="{5CC00F5D-6ECD-304C-8A7D-C9605B3C5696}" type="presOf" srcId="{FAFF52BD-3781-CB43-B0EB-AC095626CC22}" destId="{709942E0-E6AB-3146-BDFB-EAD69ECB0AFD}" srcOrd="0" destOrd="3" presId="urn:microsoft.com/office/officeart/2005/8/layout/hProcess4"/>
    <dgm:cxn modelId="{EBB00D64-F582-8A4E-840C-320D9702E6A8}" srcId="{C41062CD-C2F3-B64B-8858-4B20F1E98E79}" destId="{F1938811-3B34-2245-A18B-6BAF4A604BD1}" srcOrd="0" destOrd="0" parTransId="{B6BFA23A-3398-0648-BF61-43A5AD042B48}" sibTransId="{DD8CFB92-18BF-0140-8598-59A1119B801D}"/>
    <dgm:cxn modelId="{558B6C67-FFC0-7047-BA06-EA00B8A54125}" srcId="{01454A6C-66BE-7C48-B878-2ABB1B514C3C}" destId="{B4085915-68E8-5C4A-BEE6-C07D7A17A788}" srcOrd="3" destOrd="0" parTransId="{5AB651EC-8B1D-CA4E-AE9D-3993B9EDE546}" sibTransId="{9292F1CC-5CFC-B047-968D-48FA41E821BE}"/>
    <dgm:cxn modelId="{A4F4376D-B522-114D-BC8B-825C4EC67609}" type="presOf" srcId="{25F3524F-D87C-D046-AFE1-085CAF29E546}" destId="{48741BCE-1937-4A4C-9D21-3307389CCA38}" srcOrd="0" destOrd="0" presId="urn:microsoft.com/office/officeart/2005/8/layout/hProcess4"/>
    <dgm:cxn modelId="{33E35870-E702-6C4F-A177-31F2B2B72B01}" type="presOf" srcId="{A55991F8-66C9-7541-9A36-24C11E651574}" destId="{028B0B8C-A791-AC44-9672-ECB41D551F03}" srcOrd="0" destOrd="2" presId="urn:microsoft.com/office/officeart/2005/8/layout/hProcess4"/>
    <dgm:cxn modelId="{BC0FE472-FAC5-E647-BD07-AD97836F3A64}" type="presOf" srcId="{C41062CD-C2F3-B64B-8858-4B20F1E98E79}" destId="{7B67A412-E6D5-6748-B23B-3E28B927818D}" srcOrd="0" destOrd="0" presId="urn:microsoft.com/office/officeart/2005/8/layout/hProcess4"/>
    <dgm:cxn modelId="{79A9C374-0B8C-1848-98AF-64187E29E250}" type="presOf" srcId="{DB943C16-3EF6-A944-96D7-5DA4F199ECAC}" destId="{4070D7C0-5126-4040-BAF8-F444E4213660}" srcOrd="1" destOrd="0" presId="urn:microsoft.com/office/officeart/2005/8/layout/hProcess4"/>
    <dgm:cxn modelId="{9D714C75-3560-CA44-AFD8-A6474124D923}" srcId="{C41062CD-C2F3-B64B-8858-4B20F1E98E79}" destId="{F60CF81F-55E9-9C47-A044-240BF781BBCB}" srcOrd="2" destOrd="0" parTransId="{343E886A-DE7D-834A-A243-B78DB09CD2F7}" sibTransId="{693F3BFF-E9A1-8F41-98E4-8DA23A7F9C2C}"/>
    <dgm:cxn modelId="{19B56C82-C3D2-9F4E-8716-25D1C1775840}" type="presOf" srcId="{3FC83C03-5F89-5147-878E-82C5A56C8810}" destId="{4070D7C0-5126-4040-BAF8-F444E4213660}" srcOrd="1" destOrd="3" presId="urn:microsoft.com/office/officeart/2005/8/layout/hProcess4"/>
    <dgm:cxn modelId="{D2F2B286-0087-FC4E-A9D9-C01B93247AD2}" type="presOf" srcId="{B4085915-68E8-5C4A-BEE6-C07D7A17A788}" destId="{DD420724-3E76-5D48-98AB-F4ED2B51BED4}" srcOrd="1" destOrd="3" presId="urn:microsoft.com/office/officeart/2005/8/layout/hProcess4"/>
    <dgm:cxn modelId="{E237D996-E1EA-F946-82BD-5EE2D1DEDF6B}" type="presOf" srcId="{ECE53887-298C-7543-B985-913E224E9744}" destId="{6446D8BE-97FC-DA49-A00E-4DD92A831B8A}" srcOrd="0" destOrd="2" presId="urn:microsoft.com/office/officeart/2005/8/layout/hProcess4"/>
    <dgm:cxn modelId="{B88125A1-28EA-2642-8DE6-21A2DE665E5F}" srcId="{47AB89B8-0094-744B-8235-0509A7BDDEE1}" destId="{2A8296D1-CEC2-2D44-95BD-EF5F60B1F02B}" srcOrd="1" destOrd="0" parTransId="{B93A1146-30A5-CF48-AB71-5E83B5EB1A8E}" sibTransId="{4E0D2F7F-2DA3-6245-820F-8B5B67974F49}"/>
    <dgm:cxn modelId="{8AD407A3-80B2-C54F-A23A-BAE15B7A9F68}" type="presOf" srcId="{599F3C80-FED7-7240-A065-AC15183199B4}" destId="{028B0B8C-A791-AC44-9672-ECB41D551F03}" srcOrd="0" destOrd="0" presId="urn:microsoft.com/office/officeart/2005/8/layout/hProcess4"/>
    <dgm:cxn modelId="{8E64F9A7-5CBC-6B4F-B8C1-B337225ACCF5}" srcId="{E45CC04D-2E9A-8D43-8718-0E953F6B5F8F}" destId="{01454A6C-66BE-7C48-B878-2ABB1B514C3C}" srcOrd="1" destOrd="0" parTransId="{ADB1C0AF-0ED8-F949-9FEB-2553A94FCA9B}" sibTransId="{1B96E517-79C4-C64F-935B-2D757C405924}"/>
    <dgm:cxn modelId="{D80EA0BE-5CBC-BA42-B81C-BFD788F83A41}" srcId="{01454A6C-66BE-7C48-B878-2ABB1B514C3C}" destId="{604045CC-FD6E-7848-966E-AA9DDC6C82A8}" srcOrd="1" destOrd="0" parTransId="{899A6B41-64CD-7741-9F2A-3B71B8160DCD}" sibTransId="{8D79DF35-1BB0-A14E-A86E-F59AC947FBC9}"/>
    <dgm:cxn modelId="{60AB25C4-2776-EF4B-BA44-6A7F3C3F7736}" type="presOf" srcId="{01454A6C-66BE-7C48-B878-2ABB1B514C3C}" destId="{5A53B034-41A3-4148-A188-2AF152EFEE56}" srcOrd="0" destOrd="0" presId="urn:microsoft.com/office/officeart/2005/8/layout/hProcess4"/>
    <dgm:cxn modelId="{D39A7CCE-37C5-CF4A-B521-EE9097E61B13}" type="presOf" srcId="{B4085915-68E8-5C4A-BEE6-C07D7A17A788}" destId="{028B0B8C-A791-AC44-9672-ECB41D551F03}" srcOrd="0" destOrd="3" presId="urn:microsoft.com/office/officeart/2005/8/layout/hProcess4"/>
    <dgm:cxn modelId="{2ED380CE-A8B8-A649-A37D-E13A30AA4416}" type="presOf" srcId="{F60CF81F-55E9-9C47-A044-240BF781BBCB}" destId="{993C4655-CEBF-1249-AD9A-67EA30203559}" srcOrd="1" destOrd="2" presId="urn:microsoft.com/office/officeart/2005/8/layout/hProcess4"/>
    <dgm:cxn modelId="{7150BFD5-F4B4-E34F-AA58-DD3AAEFE62A5}" srcId="{C41062CD-C2F3-B64B-8858-4B20F1E98E79}" destId="{FAFF52BD-3781-CB43-B0EB-AC095626CC22}" srcOrd="3" destOrd="0" parTransId="{607B2393-7259-E149-8E02-6970AD215775}" sibTransId="{92D028FD-5675-704D-833D-4A0EC38E7A5A}"/>
    <dgm:cxn modelId="{26A786D8-F492-7E4F-BAE0-C4D4718CD971}" type="presOf" srcId="{DB943C16-3EF6-A944-96D7-5DA4F199ECAC}" destId="{6446D8BE-97FC-DA49-A00E-4DD92A831B8A}" srcOrd="0" destOrd="0" presId="urn:microsoft.com/office/officeart/2005/8/layout/hProcess4"/>
    <dgm:cxn modelId="{AD677FDB-8830-3048-8F33-208E0F7513EC}" srcId="{47AB89B8-0094-744B-8235-0509A7BDDEE1}" destId="{3FC83C03-5F89-5147-878E-82C5A56C8810}" srcOrd="3" destOrd="0" parTransId="{98A1BE04-824F-B942-A9CE-77B0E47310DB}" sibTransId="{5596A273-CFCF-124B-9440-D5F4591E0577}"/>
    <dgm:cxn modelId="{014BCCDB-B149-A846-A3DC-B099BC6F3301}" type="presOf" srcId="{E45CC04D-2E9A-8D43-8718-0E953F6B5F8F}" destId="{D588E8E5-9BC1-0346-844C-EFEC7223E6EC}" srcOrd="0" destOrd="0" presId="urn:microsoft.com/office/officeart/2005/8/layout/hProcess4"/>
    <dgm:cxn modelId="{C34D5AE1-3F51-8C4A-86D9-1B4E36EEBE93}" type="presOf" srcId="{FAFF52BD-3781-CB43-B0EB-AC095626CC22}" destId="{993C4655-CEBF-1249-AD9A-67EA30203559}" srcOrd="1" destOrd="3" presId="urn:microsoft.com/office/officeart/2005/8/layout/hProcess4"/>
    <dgm:cxn modelId="{6AD55BE2-510F-334A-A7B5-1FFE9B1462EB}" type="presOf" srcId="{A55991F8-66C9-7541-9A36-24C11E651574}" destId="{DD420724-3E76-5D48-98AB-F4ED2B51BED4}" srcOrd="1" destOrd="2" presId="urn:microsoft.com/office/officeart/2005/8/layout/hProcess4"/>
    <dgm:cxn modelId="{F931B4E3-DFD7-4E49-96CA-57D47E0CA722}" type="presOf" srcId="{604045CC-FD6E-7848-966E-AA9DDC6C82A8}" destId="{DD420724-3E76-5D48-98AB-F4ED2B51BED4}" srcOrd="1" destOrd="1" presId="urn:microsoft.com/office/officeart/2005/8/layout/hProcess4"/>
    <dgm:cxn modelId="{64DA16E8-D06C-7E45-8CB1-77DB59037B2E}" srcId="{C41062CD-C2F3-B64B-8858-4B20F1E98E79}" destId="{B8E62734-A266-2E48-B84B-07367C4D5588}" srcOrd="1" destOrd="0" parTransId="{34A6AD0D-DB90-9B4E-87F0-FFBFC72B2D67}" sibTransId="{EE82A331-4967-2646-A7B7-66537A7AA9CE}"/>
    <dgm:cxn modelId="{E55EDAE9-E28D-424B-BAA6-E3949E9F6351}" type="presOf" srcId="{F1938811-3B34-2245-A18B-6BAF4A604BD1}" destId="{993C4655-CEBF-1249-AD9A-67EA30203559}" srcOrd="1" destOrd="0" presId="urn:microsoft.com/office/officeart/2005/8/layout/hProcess4"/>
    <dgm:cxn modelId="{A2829AEB-0FA9-254A-886A-3308C2AB670D}" srcId="{E45CC04D-2E9A-8D43-8718-0E953F6B5F8F}" destId="{C41062CD-C2F3-B64B-8858-4B20F1E98E79}" srcOrd="2" destOrd="0" parTransId="{2F8E8276-96FF-6946-B953-971EAD2C7875}" sibTransId="{8F1C8D13-0E26-BC43-8803-B1C2BDA0D242}"/>
    <dgm:cxn modelId="{2C2E6EEF-29C0-E743-9D01-160493ED8741}" srcId="{01454A6C-66BE-7C48-B878-2ABB1B514C3C}" destId="{599F3C80-FED7-7240-A065-AC15183199B4}" srcOrd="0" destOrd="0" parTransId="{523BFDEC-94FA-C343-A7BC-47FBBF8BD435}" sibTransId="{EC57642E-E818-3E42-B7AE-0B7A7EBC0E59}"/>
    <dgm:cxn modelId="{D40EB0FA-C440-954A-BEB5-37F151CF99A4}" type="presOf" srcId="{B8E62734-A266-2E48-B84B-07367C4D5588}" destId="{993C4655-CEBF-1249-AD9A-67EA30203559}" srcOrd="1" destOrd="1" presId="urn:microsoft.com/office/officeart/2005/8/layout/hProcess4"/>
    <dgm:cxn modelId="{D85BE1FC-8E5F-AA44-BB4E-22B4BBEC1743}" type="presOf" srcId="{1B96E517-79C4-C64F-935B-2D757C405924}" destId="{E54A62EB-9FB3-6A49-87D3-88F30381674B}" srcOrd="0" destOrd="0" presId="urn:microsoft.com/office/officeart/2005/8/layout/hProcess4"/>
    <dgm:cxn modelId="{A2DD61FD-184B-C045-B12C-01B55039F18A}" type="presOf" srcId="{604045CC-FD6E-7848-966E-AA9DDC6C82A8}" destId="{028B0B8C-A791-AC44-9672-ECB41D551F03}" srcOrd="0" destOrd="1" presId="urn:microsoft.com/office/officeart/2005/8/layout/hProcess4"/>
    <dgm:cxn modelId="{5CB810FE-D712-D749-A15C-15B9E9FAFEC2}" type="presOf" srcId="{2A8296D1-CEC2-2D44-95BD-EF5F60B1F02B}" destId="{4070D7C0-5126-4040-BAF8-F444E4213660}" srcOrd="1" destOrd="1" presId="urn:microsoft.com/office/officeart/2005/8/layout/hProcess4"/>
    <dgm:cxn modelId="{DB679CC7-A043-234A-A157-45FFDB9A0E0F}" type="presParOf" srcId="{D588E8E5-9BC1-0346-844C-EFEC7223E6EC}" destId="{307CC4DD-1B41-5E41-A5CC-A508301BACC7}" srcOrd="0" destOrd="0" presId="urn:microsoft.com/office/officeart/2005/8/layout/hProcess4"/>
    <dgm:cxn modelId="{949956D0-8F74-FF44-A688-839667B22F41}" type="presParOf" srcId="{D588E8E5-9BC1-0346-844C-EFEC7223E6EC}" destId="{7DD68210-BEF4-7C40-AE1F-320C80CC5246}" srcOrd="1" destOrd="0" presId="urn:microsoft.com/office/officeart/2005/8/layout/hProcess4"/>
    <dgm:cxn modelId="{5B9A5DE3-8DDD-3B4C-BA91-C544600662C3}" type="presParOf" srcId="{D588E8E5-9BC1-0346-844C-EFEC7223E6EC}" destId="{95156B8A-806F-434E-BC96-B542ABF0550C}" srcOrd="2" destOrd="0" presId="urn:microsoft.com/office/officeart/2005/8/layout/hProcess4"/>
    <dgm:cxn modelId="{89CF903A-2100-6841-BCBA-4F0ABA5B21D0}" type="presParOf" srcId="{95156B8A-806F-434E-BC96-B542ABF0550C}" destId="{7AD10BC1-1BCB-4942-868F-A6E4AD8F61D8}" srcOrd="0" destOrd="0" presId="urn:microsoft.com/office/officeart/2005/8/layout/hProcess4"/>
    <dgm:cxn modelId="{FC634797-37CB-F949-BEEB-3285B50C910E}" type="presParOf" srcId="{7AD10BC1-1BCB-4942-868F-A6E4AD8F61D8}" destId="{CA992CB4-526C-EE48-9C11-BB09CB6218D4}" srcOrd="0" destOrd="0" presId="urn:microsoft.com/office/officeart/2005/8/layout/hProcess4"/>
    <dgm:cxn modelId="{1058D646-840F-0E4D-ADCA-4117E1458798}" type="presParOf" srcId="{7AD10BC1-1BCB-4942-868F-A6E4AD8F61D8}" destId="{6446D8BE-97FC-DA49-A00E-4DD92A831B8A}" srcOrd="1" destOrd="0" presId="urn:microsoft.com/office/officeart/2005/8/layout/hProcess4"/>
    <dgm:cxn modelId="{C7BDEEE4-7352-0D44-BF0F-A4D2871EF0DF}" type="presParOf" srcId="{7AD10BC1-1BCB-4942-868F-A6E4AD8F61D8}" destId="{4070D7C0-5126-4040-BAF8-F444E4213660}" srcOrd="2" destOrd="0" presId="urn:microsoft.com/office/officeart/2005/8/layout/hProcess4"/>
    <dgm:cxn modelId="{B1FC8F0F-8A19-8040-9772-28661F1E88E8}" type="presParOf" srcId="{7AD10BC1-1BCB-4942-868F-A6E4AD8F61D8}" destId="{DF379E10-6E9B-3D47-9D30-F85C0E2B3D0D}" srcOrd="3" destOrd="0" presId="urn:microsoft.com/office/officeart/2005/8/layout/hProcess4"/>
    <dgm:cxn modelId="{58CF8C42-567F-164F-807E-F5EEEBF727A3}" type="presParOf" srcId="{7AD10BC1-1BCB-4942-868F-A6E4AD8F61D8}" destId="{756619AF-57CB-B146-8D3B-1577D3589314}" srcOrd="4" destOrd="0" presId="urn:microsoft.com/office/officeart/2005/8/layout/hProcess4"/>
    <dgm:cxn modelId="{EF5B0958-11FB-004F-96DD-B42D56E421E8}" type="presParOf" srcId="{95156B8A-806F-434E-BC96-B542ABF0550C}" destId="{48741BCE-1937-4A4C-9D21-3307389CCA38}" srcOrd="1" destOrd="0" presId="urn:microsoft.com/office/officeart/2005/8/layout/hProcess4"/>
    <dgm:cxn modelId="{ECD7EF8D-1011-B243-9D25-EBD0DF5C1B19}" type="presParOf" srcId="{95156B8A-806F-434E-BC96-B542ABF0550C}" destId="{5F3D8A42-BE30-4841-A790-514BAE65F75B}" srcOrd="2" destOrd="0" presId="urn:microsoft.com/office/officeart/2005/8/layout/hProcess4"/>
    <dgm:cxn modelId="{3FAEC45B-700F-AE42-A512-FDA85E734286}" type="presParOf" srcId="{5F3D8A42-BE30-4841-A790-514BAE65F75B}" destId="{AAA796F3-DCCD-0F4E-A53C-3770A615FA14}" srcOrd="0" destOrd="0" presId="urn:microsoft.com/office/officeart/2005/8/layout/hProcess4"/>
    <dgm:cxn modelId="{34432636-312D-984D-8316-DBA41E26D7F7}" type="presParOf" srcId="{5F3D8A42-BE30-4841-A790-514BAE65F75B}" destId="{028B0B8C-A791-AC44-9672-ECB41D551F03}" srcOrd="1" destOrd="0" presId="urn:microsoft.com/office/officeart/2005/8/layout/hProcess4"/>
    <dgm:cxn modelId="{FFAFA24D-5CB0-EB43-AB97-328831F9EDA7}" type="presParOf" srcId="{5F3D8A42-BE30-4841-A790-514BAE65F75B}" destId="{DD420724-3E76-5D48-98AB-F4ED2B51BED4}" srcOrd="2" destOrd="0" presId="urn:microsoft.com/office/officeart/2005/8/layout/hProcess4"/>
    <dgm:cxn modelId="{9C4E520A-E4B2-1947-8244-B1DA02BFC643}" type="presParOf" srcId="{5F3D8A42-BE30-4841-A790-514BAE65F75B}" destId="{5A53B034-41A3-4148-A188-2AF152EFEE56}" srcOrd="3" destOrd="0" presId="urn:microsoft.com/office/officeart/2005/8/layout/hProcess4"/>
    <dgm:cxn modelId="{88A502D9-1886-EC47-ACC9-FC447929F03B}" type="presParOf" srcId="{5F3D8A42-BE30-4841-A790-514BAE65F75B}" destId="{85A7FE93-6DB0-2D4C-9EFB-2230B703DDE9}" srcOrd="4" destOrd="0" presId="urn:microsoft.com/office/officeart/2005/8/layout/hProcess4"/>
    <dgm:cxn modelId="{2C1226B4-6ED8-004E-896C-A9A93AE751A0}" type="presParOf" srcId="{95156B8A-806F-434E-BC96-B542ABF0550C}" destId="{E54A62EB-9FB3-6A49-87D3-88F30381674B}" srcOrd="3" destOrd="0" presId="urn:microsoft.com/office/officeart/2005/8/layout/hProcess4"/>
    <dgm:cxn modelId="{C81117D3-D0FB-6944-BDB8-63F63A4BA587}" type="presParOf" srcId="{95156B8A-806F-434E-BC96-B542ABF0550C}" destId="{87DF9962-87AB-3849-B135-974AA45E845F}" srcOrd="4" destOrd="0" presId="urn:microsoft.com/office/officeart/2005/8/layout/hProcess4"/>
    <dgm:cxn modelId="{DC926269-2EDC-3241-A2B1-DF9B0B1B90C2}" type="presParOf" srcId="{87DF9962-87AB-3849-B135-974AA45E845F}" destId="{5EDB87E9-6351-5948-AD11-86BA18F589CD}" srcOrd="0" destOrd="0" presId="urn:microsoft.com/office/officeart/2005/8/layout/hProcess4"/>
    <dgm:cxn modelId="{434656CC-89D5-7643-84CC-5619308CB7FB}" type="presParOf" srcId="{87DF9962-87AB-3849-B135-974AA45E845F}" destId="{709942E0-E6AB-3146-BDFB-EAD69ECB0AFD}" srcOrd="1" destOrd="0" presId="urn:microsoft.com/office/officeart/2005/8/layout/hProcess4"/>
    <dgm:cxn modelId="{64E0CBED-3AB1-504D-A933-8531002F1A26}" type="presParOf" srcId="{87DF9962-87AB-3849-B135-974AA45E845F}" destId="{993C4655-CEBF-1249-AD9A-67EA30203559}" srcOrd="2" destOrd="0" presId="urn:microsoft.com/office/officeart/2005/8/layout/hProcess4"/>
    <dgm:cxn modelId="{32819F8A-FC70-2A4D-941D-DBBA4E0C2AD2}" type="presParOf" srcId="{87DF9962-87AB-3849-B135-974AA45E845F}" destId="{7B67A412-E6D5-6748-B23B-3E28B927818D}" srcOrd="3" destOrd="0" presId="urn:microsoft.com/office/officeart/2005/8/layout/hProcess4"/>
    <dgm:cxn modelId="{B0BD4DDF-28EE-5D4D-8338-54F3016A3650}" type="presParOf" srcId="{87DF9962-87AB-3849-B135-974AA45E845F}" destId="{17DAE5E5-672B-B44F-A96A-D9D56134165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57B0BB-1A30-2547-B161-D134DC598753}" type="doc">
      <dgm:prSet loTypeId="urn:microsoft.com/office/officeart/2009/3/layout/RandomtoResultProcess" loCatId="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9AEA5A8-F144-654C-BC17-B19EC03C76E1}">
      <dgm:prSet phldrT="[Text]"/>
      <dgm:spPr/>
      <dgm:t>
        <a:bodyPr/>
        <a:lstStyle/>
        <a:p>
          <a:r>
            <a:rPr lang="en-US" dirty="0"/>
            <a:t>National , Regional RIs</a:t>
          </a:r>
        </a:p>
      </dgm:t>
    </dgm:pt>
    <dgm:pt modelId="{DE3ACF9B-69D2-F148-931E-F6635F09498A}" type="parTrans" cxnId="{CA190819-B06A-5F49-A1A7-6C7A2A9AC2B1}">
      <dgm:prSet/>
      <dgm:spPr/>
      <dgm:t>
        <a:bodyPr/>
        <a:lstStyle/>
        <a:p>
          <a:endParaRPr lang="en-US"/>
        </a:p>
      </dgm:t>
    </dgm:pt>
    <dgm:pt modelId="{D4D3A3D9-8424-5A46-85C0-9CDAE590409B}" type="sibTrans" cxnId="{CA190819-B06A-5F49-A1A7-6C7A2A9AC2B1}">
      <dgm:prSet/>
      <dgm:spPr/>
      <dgm:t>
        <a:bodyPr/>
        <a:lstStyle/>
        <a:p>
          <a:endParaRPr lang="en-US"/>
        </a:p>
      </dgm:t>
    </dgm:pt>
    <dgm:pt modelId="{16E60238-D4B2-E54E-ACA4-58C26820BEA9}">
      <dgm:prSet phldrT="[Text]"/>
      <dgm:spPr/>
      <dgm:t>
        <a:bodyPr/>
        <a:lstStyle/>
        <a:p>
          <a:r>
            <a:rPr lang="en-US" dirty="0"/>
            <a:t>Engagement of Data Providers</a:t>
          </a:r>
        </a:p>
      </dgm:t>
    </dgm:pt>
    <dgm:pt modelId="{45311D4F-7BA0-C943-9CFE-123A11A1F6C0}" type="parTrans" cxnId="{FDA3698C-A044-874C-97AF-1F02198F5586}">
      <dgm:prSet/>
      <dgm:spPr/>
      <dgm:t>
        <a:bodyPr/>
        <a:lstStyle/>
        <a:p>
          <a:endParaRPr lang="en-US"/>
        </a:p>
      </dgm:t>
    </dgm:pt>
    <dgm:pt modelId="{98C3DEDF-3911-5844-8066-205D02CE2D1B}" type="sibTrans" cxnId="{FDA3698C-A044-874C-97AF-1F02198F5586}">
      <dgm:prSet/>
      <dgm:spPr/>
      <dgm:t>
        <a:bodyPr/>
        <a:lstStyle/>
        <a:p>
          <a:endParaRPr lang="en-US"/>
        </a:p>
      </dgm:t>
    </dgm:pt>
    <dgm:pt modelId="{B786B4D7-74B6-214C-A04E-C745CA18F7A0}">
      <dgm:prSet phldrT="[Text]"/>
      <dgm:spPr/>
      <dgm:t>
        <a:bodyPr/>
        <a:lstStyle/>
        <a:p>
          <a:r>
            <a:rPr lang="en-US" dirty="0"/>
            <a:t>Community Level Integration (TCS)</a:t>
          </a:r>
        </a:p>
      </dgm:t>
    </dgm:pt>
    <dgm:pt modelId="{AF8012A9-1DB6-604C-BA8D-8CD16F802045}" type="parTrans" cxnId="{EC31C4CF-ADDC-5841-A7D0-193D0BBE2B8E}">
      <dgm:prSet/>
      <dgm:spPr/>
      <dgm:t>
        <a:bodyPr/>
        <a:lstStyle/>
        <a:p>
          <a:endParaRPr lang="en-US"/>
        </a:p>
      </dgm:t>
    </dgm:pt>
    <dgm:pt modelId="{295FF8CF-86CB-D042-9FB7-09899CBC43EF}" type="sibTrans" cxnId="{EC31C4CF-ADDC-5841-A7D0-193D0BBE2B8E}">
      <dgm:prSet/>
      <dgm:spPr/>
      <dgm:t>
        <a:bodyPr/>
        <a:lstStyle/>
        <a:p>
          <a:endParaRPr lang="en-US"/>
        </a:p>
      </dgm:t>
    </dgm:pt>
    <dgm:pt modelId="{AA480FDA-069A-5D4D-B1D3-E383F9B9DB40}">
      <dgm:prSet phldrT="[Text]"/>
      <dgm:spPr/>
      <dgm:t>
        <a:bodyPr/>
        <a:lstStyle/>
        <a:p>
          <a:r>
            <a:rPr lang="en-US" dirty="0"/>
            <a:t>Federation at community level</a:t>
          </a:r>
        </a:p>
      </dgm:t>
    </dgm:pt>
    <dgm:pt modelId="{70EA454D-34CF-5649-BF9F-FBC312C114E3}" type="parTrans" cxnId="{98D06C0C-3B46-F340-BA36-17FABD4260EB}">
      <dgm:prSet/>
      <dgm:spPr/>
      <dgm:t>
        <a:bodyPr/>
        <a:lstStyle/>
        <a:p>
          <a:endParaRPr lang="en-US"/>
        </a:p>
      </dgm:t>
    </dgm:pt>
    <dgm:pt modelId="{07157F12-5CF6-144C-B00A-D5B33E6E98DC}" type="sibTrans" cxnId="{98D06C0C-3B46-F340-BA36-17FABD4260EB}">
      <dgm:prSet/>
      <dgm:spPr/>
      <dgm:t>
        <a:bodyPr/>
        <a:lstStyle/>
        <a:p>
          <a:endParaRPr lang="en-US"/>
        </a:p>
      </dgm:t>
    </dgm:pt>
    <dgm:pt modelId="{F8F0F73C-F7A4-2346-83B5-8DE868D9E1DB}" type="pres">
      <dgm:prSet presAssocID="{E857B0BB-1A30-2547-B161-D134DC598753}" presName="Name0" presStyleCnt="0">
        <dgm:presLayoutVars>
          <dgm:dir/>
          <dgm:animOne val="branch"/>
          <dgm:animLvl val="lvl"/>
        </dgm:presLayoutVars>
      </dgm:prSet>
      <dgm:spPr/>
    </dgm:pt>
    <dgm:pt modelId="{6F2F3C8A-8770-9A49-BF47-AD5FD8CDD01E}" type="pres">
      <dgm:prSet presAssocID="{49AEA5A8-F144-654C-BC17-B19EC03C76E1}" presName="chaos" presStyleCnt="0"/>
      <dgm:spPr/>
    </dgm:pt>
    <dgm:pt modelId="{1C3CA95F-DA64-4543-8D96-564CCC7AE5BC}" type="pres">
      <dgm:prSet presAssocID="{49AEA5A8-F144-654C-BC17-B19EC03C76E1}" presName="parTx1" presStyleLbl="revTx" presStyleIdx="0" presStyleCnt="3"/>
      <dgm:spPr/>
    </dgm:pt>
    <dgm:pt modelId="{7C6595E1-3C93-244C-A65E-8226374D0671}" type="pres">
      <dgm:prSet presAssocID="{49AEA5A8-F144-654C-BC17-B19EC03C76E1}" presName="desTx1" presStyleLbl="revTx" presStyleIdx="1" presStyleCnt="3">
        <dgm:presLayoutVars>
          <dgm:bulletEnabled val="1"/>
        </dgm:presLayoutVars>
      </dgm:prSet>
      <dgm:spPr/>
    </dgm:pt>
    <dgm:pt modelId="{D8467D5F-C4CA-1A4B-9EC1-63EA21723F18}" type="pres">
      <dgm:prSet presAssocID="{49AEA5A8-F144-654C-BC17-B19EC03C76E1}" presName="c1" presStyleLbl="node1" presStyleIdx="0" presStyleCnt="19"/>
      <dgm:spPr/>
    </dgm:pt>
    <dgm:pt modelId="{EF6AA80A-5F2D-1643-A908-5DBDFBD9328A}" type="pres">
      <dgm:prSet presAssocID="{49AEA5A8-F144-654C-BC17-B19EC03C76E1}" presName="c2" presStyleLbl="node1" presStyleIdx="1" presStyleCnt="19"/>
      <dgm:spPr/>
    </dgm:pt>
    <dgm:pt modelId="{A686ABCA-A1E9-024B-8901-EBC598164F19}" type="pres">
      <dgm:prSet presAssocID="{49AEA5A8-F144-654C-BC17-B19EC03C76E1}" presName="c3" presStyleLbl="node1" presStyleIdx="2" presStyleCnt="19"/>
      <dgm:spPr/>
    </dgm:pt>
    <dgm:pt modelId="{0B88B3B6-3085-E644-9848-91161EB7D0C6}" type="pres">
      <dgm:prSet presAssocID="{49AEA5A8-F144-654C-BC17-B19EC03C76E1}" presName="c4" presStyleLbl="node1" presStyleIdx="3" presStyleCnt="19"/>
      <dgm:spPr/>
    </dgm:pt>
    <dgm:pt modelId="{BE1D87B7-1134-274A-86A7-5000E03F4774}" type="pres">
      <dgm:prSet presAssocID="{49AEA5A8-F144-654C-BC17-B19EC03C76E1}" presName="c5" presStyleLbl="node1" presStyleIdx="4" presStyleCnt="19"/>
      <dgm:spPr/>
    </dgm:pt>
    <dgm:pt modelId="{13294B2B-AA85-A04D-A39D-034793D98301}" type="pres">
      <dgm:prSet presAssocID="{49AEA5A8-F144-654C-BC17-B19EC03C76E1}" presName="c6" presStyleLbl="node1" presStyleIdx="5" presStyleCnt="19"/>
      <dgm:spPr/>
    </dgm:pt>
    <dgm:pt modelId="{48E95C9B-079E-ED4B-B2D5-FA76809E8143}" type="pres">
      <dgm:prSet presAssocID="{49AEA5A8-F144-654C-BC17-B19EC03C76E1}" presName="c7" presStyleLbl="node1" presStyleIdx="6" presStyleCnt="19"/>
      <dgm:spPr/>
    </dgm:pt>
    <dgm:pt modelId="{66D8069D-B9AE-0F40-BEB5-BF760FF8065E}" type="pres">
      <dgm:prSet presAssocID="{49AEA5A8-F144-654C-BC17-B19EC03C76E1}" presName="c8" presStyleLbl="node1" presStyleIdx="7" presStyleCnt="19"/>
      <dgm:spPr/>
    </dgm:pt>
    <dgm:pt modelId="{611EEFC6-38B4-1942-AD7B-D58906FCC016}" type="pres">
      <dgm:prSet presAssocID="{49AEA5A8-F144-654C-BC17-B19EC03C76E1}" presName="c9" presStyleLbl="node1" presStyleIdx="8" presStyleCnt="19"/>
      <dgm:spPr/>
    </dgm:pt>
    <dgm:pt modelId="{B2354D91-A48D-CA46-8638-4407076DE08A}" type="pres">
      <dgm:prSet presAssocID="{49AEA5A8-F144-654C-BC17-B19EC03C76E1}" presName="c10" presStyleLbl="node1" presStyleIdx="9" presStyleCnt="19"/>
      <dgm:spPr/>
    </dgm:pt>
    <dgm:pt modelId="{2B463F5F-D41A-1248-9CE3-984E80A3C247}" type="pres">
      <dgm:prSet presAssocID="{49AEA5A8-F144-654C-BC17-B19EC03C76E1}" presName="c11" presStyleLbl="node1" presStyleIdx="10" presStyleCnt="19"/>
      <dgm:spPr/>
    </dgm:pt>
    <dgm:pt modelId="{9733E857-F28C-3E44-B208-BA8D649376BA}" type="pres">
      <dgm:prSet presAssocID="{49AEA5A8-F144-654C-BC17-B19EC03C76E1}" presName="c12" presStyleLbl="node1" presStyleIdx="11" presStyleCnt="19"/>
      <dgm:spPr/>
    </dgm:pt>
    <dgm:pt modelId="{C754CC81-227E-5E48-82B5-F9DD32C794AD}" type="pres">
      <dgm:prSet presAssocID="{49AEA5A8-F144-654C-BC17-B19EC03C76E1}" presName="c13" presStyleLbl="node1" presStyleIdx="12" presStyleCnt="19"/>
      <dgm:spPr/>
    </dgm:pt>
    <dgm:pt modelId="{624B597B-307B-394F-B14D-702AB475DEB1}" type="pres">
      <dgm:prSet presAssocID="{49AEA5A8-F144-654C-BC17-B19EC03C76E1}" presName="c14" presStyleLbl="node1" presStyleIdx="13" presStyleCnt="19"/>
      <dgm:spPr/>
    </dgm:pt>
    <dgm:pt modelId="{986EE881-26BA-FF43-83CE-A696169E4A75}" type="pres">
      <dgm:prSet presAssocID="{49AEA5A8-F144-654C-BC17-B19EC03C76E1}" presName="c15" presStyleLbl="node1" presStyleIdx="14" presStyleCnt="19"/>
      <dgm:spPr/>
    </dgm:pt>
    <dgm:pt modelId="{9035ECBE-8B25-7F44-A4FB-E95D0E13B7F1}" type="pres">
      <dgm:prSet presAssocID="{49AEA5A8-F144-654C-BC17-B19EC03C76E1}" presName="c16" presStyleLbl="node1" presStyleIdx="15" presStyleCnt="19"/>
      <dgm:spPr/>
    </dgm:pt>
    <dgm:pt modelId="{DCD8ECF2-9F48-DF4A-A460-CFBC6926A69A}" type="pres">
      <dgm:prSet presAssocID="{49AEA5A8-F144-654C-BC17-B19EC03C76E1}" presName="c17" presStyleLbl="node1" presStyleIdx="16" presStyleCnt="19"/>
      <dgm:spPr/>
    </dgm:pt>
    <dgm:pt modelId="{FF34EC5B-33F1-164D-A3D6-30AE46CBEFFC}" type="pres">
      <dgm:prSet presAssocID="{49AEA5A8-F144-654C-BC17-B19EC03C76E1}" presName="c18" presStyleLbl="node1" presStyleIdx="17" presStyleCnt="19"/>
      <dgm:spPr/>
    </dgm:pt>
    <dgm:pt modelId="{5C70D333-C072-524C-9A70-4DB4BDD4C43D}" type="pres">
      <dgm:prSet presAssocID="{D4D3A3D9-8424-5A46-85C0-9CDAE590409B}" presName="chevronComposite1" presStyleCnt="0"/>
      <dgm:spPr/>
    </dgm:pt>
    <dgm:pt modelId="{6B44A7FE-FD84-C04F-AA7E-9053E532F74D}" type="pres">
      <dgm:prSet presAssocID="{D4D3A3D9-8424-5A46-85C0-9CDAE590409B}" presName="chevron1" presStyleLbl="sibTrans2D1" presStyleIdx="0" presStyleCnt="2"/>
      <dgm:spPr/>
    </dgm:pt>
    <dgm:pt modelId="{9EB625A0-A574-6F4F-9C24-0C85029CAFB4}" type="pres">
      <dgm:prSet presAssocID="{D4D3A3D9-8424-5A46-85C0-9CDAE590409B}" presName="spChevron1" presStyleCnt="0"/>
      <dgm:spPr/>
    </dgm:pt>
    <dgm:pt modelId="{C09E359D-34CF-8440-B6A6-6F1D1B9E3288}" type="pres">
      <dgm:prSet presAssocID="{D4D3A3D9-8424-5A46-85C0-9CDAE590409B}" presName="overlap" presStyleCnt="0"/>
      <dgm:spPr/>
    </dgm:pt>
    <dgm:pt modelId="{CE1C84F1-5D43-D94D-9F52-0FDFEF49681A}" type="pres">
      <dgm:prSet presAssocID="{D4D3A3D9-8424-5A46-85C0-9CDAE590409B}" presName="chevronComposite2" presStyleCnt="0"/>
      <dgm:spPr/>
    </dgm:pt>
    <dgm:pt modelId="{93B0BE1A-429B-8743-9E7D-DDBFA9E1BDAC}" type="pres">
      <dgm:prSet presAssocID="{D4D3A3D9-8424-5A46-85C0-9CDAE590409B}" presName="chevron2" presStyleLbl="sibTrans2D1" presStyleIdx="1" presStyleCnt="2"/>
      <dgm:spPr/>
    </dgm:pt>
    <dgm:pt modelId="{DDA76DD9-D0F6-5848-A594-775ED1714772}" type="pres">
      <dgm:prSet presAssocID="{D4D3A3D9-8424-5A46-85C0-9CDAE590409B}" presName="spChevron2" presStyleCnt="0"/>
      <dgm:spPr/>
    </dgm:pt>
    <dgm:pt modelId="{33758C51-0BC9-5347-9C54-E2C53E89991B}" type="pres">
      <dgm:prSet presAssocID="{B786B4D7-74B6-214C-A04E-C745CA18F7A0}" presName="last" presStyleCnt="0"/>
      <dgm:spPr/>
    </dgm:pt>
    <dgm:pt modelId="{39E5F46E-654F-4E40-A8C4-8EDD17D4DB33}" type="pres">
      <dgm:prSet presAssocID="{B786B4D7-74B6-214C-A04E-C745CA18F7A0}" presName="circleTx" presStyleLbl="node1" presStyleIdx="18" presStyleCnt="19"/>
      <dgm:spPr/>
    </dgm:pt>
    <dgm:pt modelId="{8171555E-784B-8449-9B52-BCC46BF68F33}" type="pres">
      <dgm:prSet presAssocID="{B786B4D7-74B6-214C-A04E-C745CA18F7A0}" presName="desTxN" presStyleLbl="revTx" presStyleIdx="2" presStyleCnt="3">
        <dgm:presLayoutVars>
          <dgm:bulletEnabled val="1"/>
        </dgm:presLayoutVars>
      </dgm:prSet>
      <dgm:spPr/>
    </dgm:pt>
    <dgm:pt modelId="{67EFB0C5-2A85-A643-B525-325F19A0358D}" type="pres">
      <dgm:prSet presAssocID="{B786B4D7-74B6-214C-A04E-C745CA18F7A0}" presName="spN" presStyleCnt="0"/>
      <dgm:spPr/>
    </dgm:pt>
  </dgm:ptLst>
  <dgm:cxnLst>
    <dgm:cxn modelId="{F91AFB02-2D31-BF49-A976-E377DD875326}" type="presOf" srcId="{49AEA5A8-F144-654C-BC17-B19EC03C76E1}" destId="{1C3CA95F-DA64-4543-8D96-564CCC7AE5BC}" srcOrd="0" destOrd="0" presId="urn:microsoft.com/office/officeart/2009/3/layout/RandomtoResultProcess"/>
    <dgm:cxn modelId="{98D06C0C-3B46-F340-BA36-17FABD4260EB}" srcId="{B786B4D7-74B6-214C-A04E-C745CA18F7A0}" destId="{AA480FDA-069A-5D4D-B1D3-E383F9B9DB40}" srcOrd="0" destOrd="0" parTransId="{70EA454D-34CF-5649-BF9F-FBC312C114E3}" sibTransId="{07157F12-5CF6-144C-B00A-D5B33E6E98DC}"/>
    <dgm:cxn modelId="{CA190819-B06A-5F49-A1A7-6C7A2A9AC2B1}" srcId="{E857B0BB-1A30-2547-B161-D134DC598753}" destId="{49AEA5A8-F144-654C-BC17-B19EC03C76E1}" srcOrd="0" destOrd="0" parTransId="{DE3ACF9B-69D2-F148-931E-F6635F09498A}" sibTransId="{D4D3A3D9-8424-5A46-85C0-9CDAE590409B}"/>
    <dgm:cxn modelId="{51DB532E-CD19-D049-9361-C5BAC5FABF2C}" type="presOf" srcId="{E857B0BB-1A30-2547-B161-D134DC598753}" destId="{F8F0F73C-F7A4-2346-83B5-8DE868D9E1DB}" srcOrd="0" destOrd="0" presId="urn:microsoft.com/office/officeart/2009/3/layout/RandomtoResultProcess"/>
    <dgm:cxn modelId="{70C1C42E-BF1D-AC47-B3D9-65450DA68D27}" type="presOf" srcId="{16E60238-D4B2-E54E-ACA4-58C26820BEA9}" destId="{7C6595E1-3C93-244C-A65E-8226374D0671}" srcOrd="0" destOrd="0" presId="urn:microsoft.com/office/officeart/2009/3/layout/RandomtoResultProcess"/>
    <dgm:cxn modelId="{FDA3698C-A044-874C-97AF-1F02198F5586}" srcId="{49AEA5A8-F144-654C-BC17-B19EC03C76E1}" destId="{16E60238-D4B2-E54E-ACA4-58C26820BEA9}" srcOrd="0" destOrd="0" parTransId="{45311D4F-7BA0-C943-9CFE-123A11A1F6C0}" sibTransId="{98C3DEDF-3911-5844-8066-205D02CE2D1B}"/>
    <dgm:cxn modelId="{EC31C4CF-ADDC-5841-A7D0-193D0BBE2B8E}" srcId="{E857B0BB-1A30-2547-B161-D134DC598753}" destId="{B786B4D7-74B6-214C-A04E-C745CA18F7A0}" srcOrd="1" destOrd="0" parTransId="{AF8012A9-1DB6-604C-BA8D-8CD16F802045}" sibTransId="{295FF8CF-86CB-D042-9FB7-09899CBC43EF}"/>
    <dgm:cxn modelId="{DC1491DB-80CC-4C4A-8205-D1CC12C5FA4B}" type="presOf" srcId="{B786B4D7-74B6-214C-A04E-C745CA18F7A0}" destId="{39E5F46E-654F-4E40-A8C4-8EDD17D4DB33}" srcOrd="0" destOrd="0" presId="urn:microsoft.com/office/officeart/2009/3/layout/RandomtoResultProcess"/>
    <dgm:cxn modelId="{A57B96E4-ADF9-6D44-9416-299622E20453}" type="presOf" srcId="{AA480FDA-069A-5D4D-B1D3-E383F9B9DB40}" destId="{8171555E-784B-8449-9B52-BCC46BF68F33}" srcOrd="0" destOrd="0" presId="urn:microsoft.com/office/officeart/2009/3/layout/RandomtoResultProcess"/>
    <dgm:cxn modelId="{A3C9880B-65F7-AD4C-8544-0B08758B5E6F}" type="presParOf" srcId="{F8F0F73C-F7A4-2346-83B5-8DE868D9E1DB}" destId="{6F2F3C8A-8770-9A49-BF47-AD5FD8CDD01E}" srcOrd="0" destOrd="0" presId="urn:microsoft.com/office/officeart/2009/3/layout/RandomtoResultProcess"/>
    <dgm:cxn modelId="{C95C22AF-09CC-7447-98B7-AFC9AE0868B2}" type="presParOf" srcId="{6F2F3C8A-8770-9A49-BF47-AD5FD8CDD01E}" destId="{1C3CA95F-DA64-4543-8D96-564CCC7AE5BC}" srcOrd="0" destOrd="0" presId="urn:microsoft.com/office/officeart/2009/3/layout/RandomtoResultProcess"/>
    <dgm:cxn modelId="{5262EBDB-7494-234A-9927-B89EC2989F7B}" type="presParOf" srcId="{6F2F3C8A-8770-9A49-BF47-AD5FD8CDD01E}" destId="{7C6595E1-3C93-244C-A65E-8226374D0671}" srcOrd="1" destOrd="0" presId="urn:microsoft.com/office/officeart/2009/3/layout/RandomtoResultProcess"/>
    <dgm:cxn modelId="{6CA3C606-A15E-7744-B298-4373DA0440AA}" type="presParOf" srcId="{6F2F3C8A-8770-9A49-BF47-AD5FD8CDD01E}" destId="{D8467D5F-C4CA-1A4B-9EC1-63EA21723F18}" srcOrd="2" destOrd="0" presId="urn:microsoft.com/office/officeart/2009/3/layout/RandomtoResultProcess"/>
    <dgm:cxn modelId="{254EEC8D-FA14-0144-BB17-6C25B1BED627}" type="presParOf" srcId="{6F2F3C8A-8770-9A49-BF47-AD5FD8CDD01E}" destId="{EF6AA80A-5F2D-1643-A908-5DBDFBD9328A}" srcOrd="3" destOrd="0" presId="urn:microsoft.com/office/officeart/2009/3/layout/RandomtoResultProcess"/>
    <dgm:cxn modelId="{B103A586-D184-D34B-9685-93057B164422}" type="presParOf" srcId="{6F2F3C8A-8770-9A49-BF47-AD5FD8CDD01E}" destId="{A686ABCA-A1E9-024B-8901-EBC598164F19}" srcOrd="4" destOrd="0" presId="urn:microsoft.com/office/officeart/2009/3/layout/RandomtoResultProcess"/>
    <dgm:cxn modelId="{E328303D-6446-1C46-95E3-8ECBAAB02BFD}" type="presParOf" srcId="{6F2F3C8A-8770-9A49-BF47-AD5FD8CDD01E}" destId="{0B88B3B6-3085-E644-9848-91161EB7D0C6}" srcOrd="5" destOrd="0" presId="urn:microsoft.com/office/officeart/2009/3/layout/RandomtoResultProcess"/>
    <dgm:cxn modelId="{C292668B-EBF6-2445-BE3D-5D9EA95CF55E}" type="presParOf" srcId="{6F2F3C8A-8770-9A49-BF47-AD5FD8CDD01E}" destId="{BE1D87B7-1134-274A-86A7-5000E03F4774}" srcOrd="6" destOrd="0" presId="urn:microsoft.com/office/officeart/2009/3/layout/RandomtoResultProcess"/>
    <dgm:cxn modelId="{7F3BC3AC-AF95-F746-88BF-EB0E262CA150}" type="presParOf" srcId="{6F2F3C8A-8770-9A49-BF47-AD5FD8CDD01E}" destId="{13294B2B-AA85-A04D-A39D-034793D98301}" srcOrd="7" destOrd="0" presId="urn:microsoft.com/office/officeart/2009/3/layout/RandomtoResultProcess"/>
    <dgm:cxn modelId="{B3B08B44-9573-5A47-96BE-D47B3E4A00ED}" type="presParOf" srcId="{6F2F3C8A-8770-9A49-BF47-AD5FD8CDD01E}" destId="{48E95C9B-079E-ED4B-B2D5-FA76809E8143}" srcOrd="8" destOrd="0" presId="urn:microsoft.com/office/officeart/2009/3/layout/RandomtoResultProcess"/>
    <dgm:cxn modelId="{2886F795-1218-F44F-BFC2-A2DD553BE5FD}" type="presParOf" srcId="{6F2F3C8A-8770-9A49-BF47-AD5FD8CDD01E}" destId="{66D8069D-B9AE-0F40-BEB5-BF760FF8065E}" srcOrd="9" destOrd="0" presId="urn:microsoft.com/office/officeart/2009/3/layout/RandomtoResultProcess"/>
    <dgm:cxn modelId="{C934BA91-3D2C-3447-BB64-58B63BFCA432}" type="presParOf" srcId="{6F2F3C8A-8770-9A49-BF47-AD5FD8CDD01E}" destId="{611EEFC6-38B4-1942-AD7B-D58906FCC016}" srcOrd="10" destOrd="0" presId="urn:microsoft.com/office/officeart/2009/3/layout/RandomtoResultProcess"/>
    <dgm:cxn modelId="{EB9529C2-E0B7-6B4E-8351-15C7EBF22240}" type="presParOf" srcId="{6F2F3C8A-8770-9A49-BF47-AD5FD8CDD01E}" destId="{B2354D91-A48D-CA46-8638-4407076DE08A}" srcOrd="11" destOrd="0" presId="urn:microsoft.com/office/officeart/2009/3/layout/RandomtoResultProcess"/>
    <dgm:cxn modelId="{7FD9B34C-4919-FF4D-8D01-0DEE07CC08DC}" type="presParOf" srcId="{6F2F3C8A-8770-9A49-BF47-AD5FD8CDD01E}" destId="{2B463F5F-D41A-1248-9CE3-984E80A3C247}" srcOrd="12" destOrd="0" presId="urn:microsoft.com/office/officeart/2009/3/layout/RandomtoResultProcess"/>
    <dgm:cxn modelId="{37BF2FFA-EAD4-E54B-A3E8-4D34F8F69C31}" type="presParOf" srcId="{6F2F3C8A-8770-9A49-BF47-AD5FD8CDD01E}" destId="{9733E857-F28C-3E44-B208-BA8D649376BA}" srcOrd="13" destOrd="0" presId="urn:microsoft.com/office/officeart/2009/3/layout/RandomtoResultProcess"/>
    <dgm:cxn modelId="{6C442DC8-DCA3-1F40-B35A-21CEFC82239F}" type="presParOf" srcId="{6F2F3C8A-8770-9A49-BF47-AD5FD8CDD01E}" destId="{C754CC81-227E-5E48-82B5-F9DD32C794AD}" srcOrd="14" destOrd="0" presId="urn:microsoft.com/office/officeart/2009/3/layout/RandomtoResultProcess"/>
    <dgm:cxn modelId="{B4ADA2DC-4C6B-EF4B-BC5F-A527D2F5B383}" type="presParOf" srcId="{6F2F3C8A-8770-9A49-BF47-AD5FD8CDD01E}" destId="{624B597B-307B-394F-B14D-702AB475DEB1}" srcOrd="15" destOrd="0" presId="urn:microsoft.com/office/officeart/2009/3/layout/RandomtoResultProcess"/>
    <dgm:cxn modelId="{6F269F12-831B-1B41-9889-038AEDBFA588}" type="presParOf" srcId="{6F2F3C8A-8770-9A49-BF47-AD5FD8CDD01E}" destId="{986EE881-26BA-FF43-83CE-A696169E4A75}" srcOrd="16" destOrd="0" presId="urn:microsoft.com/office/officeart/2009/3/layout/RandomtoResultProcess"/>
    <dgm:cxn modelId="{91D43BA5-A914-4F4E-81DB-514E2B2B7D3F}" type="presParOf" srcId="{6F2F3C8A-8770-9A49-BF47-AD5FD8CDD01E}" destId="{9035ECBE-8B25-7F44-A4FB-E95D0E13B7F1}" srcOrd="17" destOrd="0" presId="urn:microsoft.com/office/officeart/2009/3/layout/RandomtoResultProcess"/>
    <dgm:cxn modelId="{8F203594-BBF1-7C46-959F-11BE375AFCCB}" type="presParOf" srcId="{6F2F3C8A-8770-9A49-BF47-AD5FD8CDD01E}" destId="{DCD8ECF2-9F48-DF4A-A460-CFBC6926A69A}" srcOrd="18" destOrd="0" presId="urn:microsoft.com/office/officeart/2009/3/layout/RandomtoResultProcess"/>
    <dgm:cxn modelId="{53653D14-DD24-894E-94D3-5EE98CA6D520}" type="presParOf" srcId="{6F2F3C8A-8770-9A49-BF47-AD5FD8CDD01E}" destId="{FF34EC5B-33F1-164D-A3D6-30AE46CBEFFC}" srcOrd="19" destOrd="0" presId="urn:microsoft.com/office/officeart/2009/3/layout/RandomtoResultProcess"/>
    <dgm:cxn modelId="{E831341B-A0F0-FA4E-949A-0C186FC35F55}" type="presParOf" srcId="{F8F0F73C-F7A4-2346-83B5-8DE868D9E1DB}" destId="{5C70D333-C072-524C-9A70-4DB4BDD4C43D}" srcOrd="1" destOrd="0" presId="urn:microsoft.com/office/officeart/2009/3/layout/RandomtoResultProcess"/>
    <dgm:cxn modelId="{4A065B53-7499-BD45-A379-4D30FDF5115C}" type="presParOf" srcId="{5C70D333-C072-524C-9A70-4DB4BDD4C43D}" destId="{6B44A7FE-FD84-C04F-AA7E-9053E532F74D}" srcOrd="0" destOrd="0" presId="urn:microsoft.com/office/officeart/2009/3/layout/RandomtoResultProcess"/>
    <dgm:cxn modelId="{BF8B2EDE-8462-4C46-A5B0-2BCAAD43250C}" type="presParOf" srcId="{5C70D333-C072-524C-9A70-4DB4BDD4C43D}" destId="{9EB625A0-A574-6F4F-9C24-0C85029CAFB4}" srcOrd="1" destOrd="0" presId="urn:microsoft.com/office/officeart/2009/3/layout/RandomtoResultProcess"/>
    <dgm:cxn modelId="{F4640A40-6F82-5F46-AEDA-B1A1976073AD}" type="presParOf" srcId="{F8F0F73C-F7A4-2346-83B5-8DE868D9E1DB}" destId="{C09E359D-34CF-8440-B6A6-6F1D1B9E3288}" srcOrd="2" destOrd="0" presId="urn:microsoft.com/office/officeart/2009/3/layout/RandomtoResultProcess"/>
    <dgm:cxn modelId="{F513A50E-D799-4945-A747-FBF021AB1B13}" type="presParOf" srcId="{F8F0F73C-F7A4-2346-83B5-8DE868D9E1DB}" destId="{CE1C84F1-5D43-D94D-9F52-0FDFEF49681A}" srcOrd="3" destOrd="0" presId="urn:microsoft.com/office/officeart/2009/3/layout/RandomtoResultProcess"/>
    <dgm:cxn modelId="{940A327A-27E6-8440-8E7E-348055864233}" type="presParOf" srcId="{CE1C84F1-5D43-D94D-9F52-0FDFEF49681A}" destId="{93B0BE1A-429B-8743-9E7D-DDBFA9E1BDAC}" srcOrd="0" destOrd="0" presId="urn:microsoft.com/office/officeart/2009/3/layout/RandomtoResultProcess"/>
    <dgm:cxn modelId="{301ECB9F-81A1-CE4B-A69B-02BFB289CF76}" type="presParOf" srcId="{CE1C84F1-5D43-D94D-9F52-0FDFEF49681A}" destId="{DDA76DD9-D0F6-5848-A594-775ED1714772}" srcOrd="1" destOrd="0" presId="urn:microsoft.com/office/officeart/2009/3/layout/RandomtoResultProcess"/>
    <dgm:cxn modelId="{E97A5568-AB27-8840-9F6D-139333E3916B}" type="presParOf" srcId="{F8F0F73C-F7A4-2346-83B5-8DE868D9E1DB}" destId="{33758C51-0BC9-5347-9C54-E2C53E89991B}" srcOrd="4" destOrd="0" presId="urn:microsoft.com/office/officeart/2009/3/layout/RandomtoResultProcess"/>
    <dgm:cxn modelId="{889879BA-086A-E949-B060-294AB13FE49B}" type="presParOf" srcId="{33758C51-0BC9-5347-9C54-E2C53E89991B}" destId="{39E5F46E-654F-4E40-A8C4-8EDD17D4DB33}" srcOrd="0" destOrd="0" presId="urn:microsoft.com/office/officeart/2009/3/layout/RandomtoResultProcess"/>
    <dgm:cxn modelId="{CB0994BD-49C0-5D42-B1A6-B6D5A7276849}" type="presParOf" srcId="{33758C51-0BC9-5347-9C54-E2C53E89991B}" destId="{8171555E-784B-8449-9B52-BCC46BF68F33}" srcOrd="1" destOrd="0" presId="urn:microsoft.com/office/officeart/2009/3/layout/RandomtoResultProcess"/>
    <dgm:cxn modelId="{B432ABAD-0985-5A4B-B839-3874DE32A338}" type="presParOf" srcId="{33758C51-0BC9-5347-9C54-E2C53E89991B}" destId="{67EFB0C5-2A85-A643-B525-325F19A0358D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5CC04D-2E9A-8D43-8718-0E953F6B5F8F}" type="doc">
      <dgm:prSet loTypeId="urn:microsoft.com/office/officeart/2005/8/layout/hProcess4" loCatId="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7AB89B8-0094-744B-8235-0509A7BDDEE1}">
      <dgm:prSet phldrT="[Text]"/>
      <dgm:spPr/>
      <dgm:t>
        <a:bodyPr/>
        <a:lstStyle/>
        <a:p>
          <a:r>
            <a:rPr lang="en-US" dirty="0"/>
            <a:t>Data Generation</a:t>
          </a:r>
        </a:p>
      </dgm:t>
    </dgm:pt>
    <dgm:pt modelId="{A7379096-8106-0C4D-9283-66A2E98069ED}" type="parTrans" cxnId="{D2412009-DDA7-CA4C-9B20-287A7405C02C}">
      <dgm:prSet/>
      <dgm:spPr/>
      <dgm:t>
        <a:bodyPr/>
        <a:lstStyle/>
        <a:p>
          <a:endParaRPr lang="en-US"/>
        </a:p>
      </dgm:t>
    </dgm:pt>
    <dgm:pt modelId="{25F3524F-D87C-D046-AFE1-085CAF29E546}" type="sibTrans" cxnId="{D2412009-DDA7-CA4C-9B20-287A7405C02C}">
      <dgm:prSet/>
      <dgm:spPr/>
      <dgm:t>
        <a:bodyPr/>
        <a:lstStyle/>
        <a:p>
          <a:endParaRPr lang="en-US"/>
        </a:p>
      </dgm:t>
    </dgm:pt>
    <dgm:pt modelId="{DB943C16-3EF6-A944-96D7-5DA4F199ECAC}">
      <dgm:prSet phldrT="[Text]"/>
      <dgm:spPr/>
      <dgm:t>
        <a:bodyPr/>
        <a:lstStyle/>
        <a:p>
          <a:r>
            <a:rPr lang="en-US" dirty="0"/>
            <a:t>Acquisition</a:t>
          </a:r>
        </a:p>
      </dgm:t>
    </dgm:pt>
    <dgm:pt modelId="{4186AAAE-D0A8-554E-99E4-067E4125BB0E}" type="parTrans" cxnId="{9CCD6114-43BC-3F49-84DA-A04634EA8CCC}">
      <dgm:prSet/>
      <dgm:spPr/>
      <dgm:t>
        <a:bodyPr/>
        <a:lstStyle/>
        <a:p>
          <a:endParaRPr lang="en-US"/>
        </a:p>
      </dgm:t>
    </dgm:pt>
    <dgm:pt modelId="{36BEF920-3C73-3E45-8F35-F3268CC6FDD3}" type="sibTrans" cxnId="{9CCD6114-43BC-3F49-84DA-A04634EA8CCC}">
      <dgm:prSet/>
      <dgm:spPr/>
      <dgm:t>
        <a:bodyPr/>
        <a:lstStyle/>
        <a:p>
          <a:endParaRPr lang="en-US"/>
        </a:p>
      </dgm:t>
    </dgm:pt>
    <dgm:pt modelId="{2A8296D1-CEC2-2D44-95BD-EF5F60B1F02B}">
      <dgm:prSet phldrT="[Text]"/>
      <dgm:spPr/>
      <dgm:t>
        <a:bodyPr/>
        <a:lstStyle/>
        <a:p>
          <a:r>
            <a:rPr lang="en-US" dirty="0"/>
            <a:t>Quality control</a:t>
          </a:r>
        </a:p>
      </dgm:t>
    </dgm:pt>
    <dgm:pt modelId="{B93A1146-30A5-CF48-AB71-5E83B5EB1A8E}" type="parTrans" cxnId="{B88125A1-28EA-2642-8DE6-21A2DE665E5F}">
      <dgm:prSet/>
      <dgm:spPr/>
      <dgm:t>
        <a:bodyPr/>
        <a:lstStyle/>
        <a:p>
          <a:endParaRPr lang="en-US"/>
        </a:p>
      </dgm:t>
    </dgm:pt>
    <dgm:pt modelId="{4E0D2F7F-2DA3-6245-820F-8B5B67974F49}" type="sibTrans" cxnId="{B88125A1-28EA-2642-8DE6-21A2DE665E5F}">
      <dgm:prSet/>
      <dgm:spPr/>
      <dgm:t>
        <a:bodyPr/>
        <a:lstStyle/>
        <a:p>
          <a:endParaRPr lang="en-US"/>
        </a:p>
      </dgm:t>
    </dgm:pt>
    <dgm:pt modelId="{01454A6C-66BE-7C48-B878-2ABB1B514C3C}">
      <dgm:prSet phldrT="[Text]"/>
      <dgm:spPr/>
      <dgm:t>
        <a:bodyPr/>
        <a:lstStyle/>
        <a:p>
          <a:r>
            <a:rPr lang="en-US" dirty="0"/>
            <a:t>Service Operation</a:t>
          </a:r>
        </a:p>
      </dgm:t>
    </dgm:pt>
    <dgm:pt modelId="{ADB1C0AF-0ED8-F949-9FEB-2553A94FCA9B}" type="parTrans" cxnId="{8E64F9A7-5CBC-6B4F-B8C1-B337225ACCF5}">
      <dgm:prSet/>
      <dgm:spPr/>
      <dgm:t>
        <a:bodyPr/>
        <a:lstStyle/>
        <a:p>
          <a:endParaRPr lang="en-US"/>
        </a:p>
      </dgm:t>
    </dgm:pt>
    <dgm:pt modelId="{1B96E517-79C4-C64F-935B-2D757C405924}" type="sibTrans" cxnId="{8E64F9A7-5CBC-6B4F-B8C1-B337225ACCF5}">
      <dgm:prSet/>
      <dgm:spPr/>
      <dgm:t>
        <a:bodyPr/>
        <a:lstStyle/>
        <a:p>
          <a:endParaRPr lang="en-US"/>
        </a:p>
      </dgm:t>
    </dgm:pt>
    <dgm:pt modelId="{599F3C80-FED7-7240-A065-AC15183199B4}">
      <dgm:prSet phldrT="[Text]"/>
      <dgm:spPr/>
      <dgm:t>
        <a:bodyPr/>
        <a:lstStyle/>
        <a:p>
          <a:r>
            <a:rPr lang="en-US" dirty="0"/>
            <a:t>Qualification (PID, DOI, rich metadata)</a:t>
          </a:r>
        </a:p>
      </dgm:t>
    </dgm:pt>
    <dgm:pt modelId="{523BFDEC-94FA-C343-A7BC-47FBBF8BD435}" type="parTrans" cxnId="{2C2E6EEF-29C0-E743-9D01-160493ED8741}">
      <dgm:prSet/>
      <dgm:spPr/>
      <dgm:t>
        <a:bodyPr/>
        <a:lstStyle/>
        <a:p>
          <a:endParaRPr lang="en-US"/>
        </a:p>
      </dgm:t>
    </dgm:pt>
    <dgm:pt modelId="{EC57642E-E818-3E42-B7AE-0B7A7EBC0E59}" type="sibTrans" cxnId="{2C2E6EEF-29C0-E743-9D01-160493ED8741}">
      <dgm:prSet/>
      <dgm:spPr/>
      <dgm:t>
        <a:bodyPr/>
        <a:lstStyle/>
        <a:p>
          <a:endParaRPr lang="en-US"/>
        </a:p>
      </dgm:t>
    </dgm:pt>
    <dgm:pt modelId="{604045CC-FD6E-7848-966E-AA9DDC6C82A8}">
      <dgm:prSet phldrT="[Text]"/>
      <dgm:spPr/>
      <dgm:t>
        <a:bodyPr/>
        <a:lstStyle/>
        <a:p>
          <a:r>
            <a:rPr lang="en-US" dirty="0"/>
            <a:t>Storage</a:t>
          </a:r>
        </a:p>
      </dgm:t>
    </dgm:pt>
    <dgm:pt modelId="{899A6B41-64CD-7741-9F2A-3B71B8160DCD}" type="parTrans" cxnId="{D80EA0BE-5CBC-BA42-B81C-BFD788F83A41}">
      <dgm:prSet/>
      <dgm:spPr/>
      <dgm:t>
        <a:bodyPr/>
        <a:lstStyle/>
        <a:p>
          <a:endParaRPr lang="en-US"/>
        </a:p>
      </dgm:t>
    </dgm:pt>
    <dgm:pt modelId="{8D79DF35-1BB0-A14E-A86E-F59AC947FBC9}" type="sibTrans" cxnId="{D80EA0BE-5CBC-BA42-B81C-BFD788F83A41}">
      <dgm:prSet/>
      <dgm:spPr/>
      <dgm:t>
        <a:bodyPr/>
        <a:lstStyle/>
        <a:p>
          <a:endParaRPr lang="en-US"/>
        </a:p>
      </dgm:t>
    </dgm:pt>
    <dgm:pt modelId="{C41062CD-C2F3-B64B-8858-4B20F1E98E79}">
      <dgm:prSet phldrT="[Text]"/>
      <dgm:spPr/>
      <dgm:t>
        <a:bodyPr/>
        <a:lstStyle/>
        <a:p>
          <a:r>
            <a:rPr lang="en-US" dirty="0"/>
            <a:t>Virtual Research </a:t>
          </a:r>
          <a:r>
            <a:rPr lang="en-US" dirty="0" err="1"/>
            <a:t>Env</a:t>
          </a:r>
          <a:r>
            <a:rPr lang="en-US" dirty="0"/>
            <a:t>.</a:t>
          </a:r>
        </a:p>
      </dgm:t>
    </dgm:pt>
    <dgm:pt modelId="{2F8E8276-96FF-6946-B953-971EAD2C7875}" type="parTrans" cxnId="{A2829AEB-0FA9-254A-886A-3308C2AB670D}">
      <dgm:prSet/>
      <dgm:spPr/>
      <dgm:t>
        <a:bodyPr/>
        <a:lstStyle/>
        <a:p>
          <a:endParaRPr lang="en-US"/>
        </a:p>
      </dgm:t>
    </dgm:pt>
    <dgm:pt modelId="{8F1C8D13-0E26-BC43-8803-B1C2BDA0D242}" type="sibTrans" cxnId="{A2829AEB-0FA9-254A-886A-3308C2AB670D}">
      <dgm:prSet/>
      <dgm:spPr/>
      <dgm:t>
        <a:bodyPr/>
        <a:lstStyle/>
        <a:p>
          <a:endParaRPr lang="en-US"/>
        </a:p>
      </dgm:t>
    </dgm:pt>
    <dgm:pt modelId="{F1938811-3B34-2245-A18B-6BAF4A604BD1}">
      <dgm:prSet phldrT="[Text]"/>
      <dgm:spPr/>
      <dgm:t>
        <a:bodyPr/>
        <a:lstStyle/>
        <a:p>
          <a:r>
            <a:rPr lang="en-US" dirty="0"/>
            <a:t>Visualization</a:t>
          </a:r>
        </a:p>
      </dgm:t>
    </dgm:pt>
    <dgm:pt modelId="{B6BFA23A-3398-0648-BF61-43A5AD042B48}" type="parTrans" cxnId="{EBB00D64-F582-8A4E-840C-320D9702E6A8}">
      <dgm:prSet/>
      <dgm:spPr/>
      <dgm:t>
        <a:bodyPr/>
        <a:lstStyle/>
        <a:p>
          <a:endParaRPr lang="en-US"/>
        </a:p>
      </dgm:t>
    </dgm:pt>
    <dgm:pt modelId="{DD8CFB92-18BF-0140-8598-59A1119B801D}" type="sibTrans" cxnId="{EBB00D64-F582-8A4E-840C-320D9702E6A8}">
      <dgm:prSet/>
      <dgm:spPr/>
      <dgm:t>
        <a:bodyPr/>
        <a:lstStyle/>
        <a:p>
          <a:endParaRPr lang="en-US"/>
        </a:p>
      </dgm:t>
    </dgm:pt>
    <dgm:pt modelId="{B8E62734-A266-2E48-B84B-07367C4D5588}">
      <dgm:prSet phldrT="[Text]"/>
      <dgm:spPr/>
      <dgm:t>
        <a:bodyPr/>
        <a:lstStyle/>
        <a:p>
          <a:r>
            <a:rPr lang="en-US" dirty="0"/>
            <a:t>Processing</a:t>
          </a:r>
        </a:p>
      </dgm:t>
    </dgm:pt>
    <dgm:pt modelId="{34A6AD0D-DB90-9B4E-87F0-FFBFC72B2D67}" type="parTrans" cxnId="{64DA16E8-D06C-7E45-8CB1-77DB59037B2E}">
      <dgm:prSet/>
      <dgm:spPr/>
      <dgm:t>
        <a:bodyPr/>
        <a:lstStyle/>
        <a:p>
          <a:endParaRPr lang="en-US"/>
        </a:p>
      </dgm:t>
    </dgm:pt>
    <dgm:pt modelId="{EE82A331-4967-2646-A7B7-66537A7AA9CE}" type="sibTrans" cxnId="{64DA16E8-D06C-7E45-8CB1-77DB59037B2E}">
      <dgm:prSet/>
      <dgm:spPr/>
      <dgm:t>
        <a:bodyPr/>
        <a:lstStyle/>
        <a:p>
          <a:endParaRPr lang="en-US"/>
        </a:p>
      </dgm:t>
    </dgm:pt>
    <dgm:pt modelId="{ECE53887-298C-7543-B985-913E224E9744}">
      <dgm:prSet phldrT="[Text]"/>
      <dgm:spPr/>
      <dgm:t>
        <a:bodyPr/>
        <a:lstStyle/>
        <a:p>
          <a:r>
            <a:rPr lang="en-US" dirty="0"/>
            <a:t>Metadata</a:t>
          </a:r>
        </a:p>
      </dgm:t>
    </dgm:pt>
    <dgm:pt modelId="{55698342-699B-1D4A-8A0D-860D2FEA4C57}" type="parTrans" cxnId="{A8AB791F-ADBF-4048-881C-70FC467D9E3B}">
      <dgm:prSet/>
      <dgm:spPr/>
      <dgm:t>
        <a:bodyPr/>
        <a:lstStyle/>
        <a:p>
          <a:endParaRPr lang="en-US"/>
        </a:p>
      </dgm:t>
    </dgm:pt>
    <dgm:pt modelId="{9132FFEF-A9C7-2B4B-AC1C-04093EA9C6C7}" type="sibTrans" cxnId="{A8AB791F-ADBF-4048-881C-70FC467D9E3B}">
      <dgm:prSet/>
      <dgm:spPr/>
      <dgm:t>
        <a:bodyPr/>
        <a:lstStyle/>
        <a:p>
          <a:endParaRPr lang="en-US"/>
        </a:p>
      </dgm:t>
    </dgm:pt>
    <dgm:pt modelId="{3FC83C03-5F89-5147-878E-82C5A56C8810}">
      <dgm:prSet phldrT="[Text]"/>
      <dgm:spPr/>
      <dgm:t>
        <a:bodyPr/>
        <a:lstStyle/>
        <a:p>
          <a:r>
            <a:rPr lang="en-US" dirty="0"/>
            <a:t>Standardization</a:t>
          </a:r>
        </a:p>
      </dgm:t>
    </dgm:pt>
    <dgm:pt modelId="{98A1BE04-824F-B942-A9CE-77B0E47310DB}" type="parTrans" cxnId="{AD677FDB-8830-3048-8F33-208E0F7513EC}">
      <dgm:prSet/>
      <dgm:spPr/>
      <dgm:t>
        <a:bodyPr/>
        <a:lstStyle/>
        <a:p>
          <a:endParaRPr lang="en-US"/>
        </a:p>
      </dgm:t>
    </dgm:pt>
    <dgm:pt modelId="{5596A273-CFCF-124B-9440-D5F4591E0577}" type="sibTrans" cxnId="{AD677FDB-8830-3048-8F33-208E0F7513EC}">
      <dgm:prSet/>
      <dgm:spPr/>
      <dgm:t>
        <a:bodyPr/>
        <a:lstStyle/>
        <a:p>
          <a:endParaRPr lang="en-US"/>
        </a:p>
      </dgm:t>
    </dgm:pt>
    <dgm:pt modelId="{A55991F8-66C9-7541-9A36-24C11E651574}">
      <dgm:prSet phldrT="[Text]"/>
      <dgm:spPr/>
      <dgm:t>
        <a:bodyPr/>
        <a:lstStyle/>
        <a:p>
          <a:r>
            <a:rPr lang="en-US" dirty="0"/>
            <a:t>Accessibility</a:t>
          </a:r>
        </a:p>
      </dgm:t>
    </dgm:pt>
    <dgm:pt modelId="{075CB6D0-92FF-B94B-AB82-2D3CA3389842}" type="parTrans" cxnId="{0C39741F-7B21-624B-A0FA-C116CBC2AA1F}">
      <dgm:prSet/>
      <dgm:spPr/>
      <dgm:t>
        <a:bodyPr/>
        <a:lstStyle/>
        <a:p>
          <a:endParaRPr lang="en-US"/>
        </a:p>
      </dgm:t>
    </dgm:pt>
    <dgm:pt modelId="{3DD480F9-0893-3D48-A882-FA5678506C8E}" type="sibTrans" cxnId="{0C39741F-7B21-624B-A0FA-C116CBC2AA1F}">
      <dgm:prSet/>
      <dgm:spPr/>
      <dgm:t>
        <a:bodyPr/>
        <a:lstStyle/>
        <a:p>
          <a:endParaRPr lang="en-US"/>
        </a:p>
      </dgm:t>
    </dgm:pt>
    <dgm:pt modelId="{B4085915-68E8-5C4A-BEE6-C07D7A17A788}">
      <dgm:prSet phldrT="[Text]"/>
      <dgm:spPr/>
      <dgm:t>
        <a:bodyPr/>
        <a:lstStyle/>
        <a:p>
          <a:r>
            <a:rPr lang="en-US" dirty="0"/>
            <a:t>Interoperability</a:t>
          </a:r>
        </a:p>
      </dgm:t>
    </dgm:pt>
    <dgm:pt modelId="{5AB651EC-8B1D-CA4E-AE9D-3993B9EDE546}" type="parTrans" cxnId="{558B6C67-FFC0-7047-BA06-EA00B8A54125}">
      <dgm:prSet/>
      <dgm:spPr/>
      <dgm:t>
        <a:bodyPr/>
        <a:lstStyle/>
        <a:p>
          <a:endParaRPr lang="en-US"/>
        </a:p>
      </dgm:t>
    </dgm:pt>
    <dgm:pt modelId="{9292F1CC-5CFC-B047-968D-48FA41E821BE}" type="sibTrans" cxnId="{558B6C67-FFC0-7047-BA06-EA00B8A54125}">
      <dgm:prSet/>
      <dgm:spPr/>
      <dgm:t>
        <a:bodyPr/>
        <a:lstStyle/>
        <a:p>
          <a:endParaRPr lang="en-US"/>
        </a:p>
      </dgm:t>
    </dgm:pt>
    <dgm:pt modelId="{F60CF81F-55E9-9C47-A044-240BF781BBCB}">
      <dgm:prSet phldrT="[Text]"/>
      <dgm:spPr/>
      <dgm:t>
        <a:bodyPr/>
        <a:lstStyle/>
        <a:p>
          <a:r>
            <a:rPr lang="en-US" dirty="0"/>
            <a:t>Computation </a:t>
          </a:r>
        </a:p>
      </dgm:t>
    </dgm:pt>
    <dgm:pt modelId="{343E886A-DE7D-834A-A243-B78DB09CD2F7}" type="parTrans" cxnId="{9D714C75-3560-CA44-AFD8-A6474124D923}">
      <dgm:prSet/>
      <dgm:spPr/>
      <dgm:t>
        <a:bodyPr/>
        <a:lstStyle/>
        <a:p>
          <a:endParaRPr lang="en-US"/>
        </a:p>
      </dgm:t>
    </dgm:pt>
    <dgm:pt modelId="{693F3BFF-E9A1-8F41-98E4-8DA23A7F9C2C}" type="sibTrans" cxnId="{9D714C75-3560-CA44-AFD8-A6474124D923}">
      <dgm:prSet/>
      <dgm:spPr/>
      <dgm:t>
        <a:bodyPr/>
        <a:lstStyle/>
        <a:p>
          <a:endParaRPr lang="en-US"/>
        </a:p>
      </dgm:t>
    </dgm:pt>
    <dgm:pt modelId="{FAFF52BD-3781-CB43-B0EB-AC095626CC22}">
      <dgm:prSet phldrT="[Text]"/>
      <dgm:spPr/>
      <dgm:t>
        <a:bodyPr/>
        <a:lstStyle/>
        <a:p>
          <a:r>
            <a:rPr lang="en-US" dirty="0"/>
            <a:t>Integration</a:t>
          </a:r>
        </a:p>
      </dgm:t>
    </dgm:pt>
    <dgm:pt modelId="{607B2393-7259-E149-8E02-6970AD215775}" type="parTrans" cxnId="{7150BFD5-F4B4-E34F-AA58-DD3AAEFE62A5}">
      <dgm:prSet/>
      <dgm:spPr/>
      <dgm:t>
        <a:bodyPr/>
        <a:lstStyle/>
        <a:p>
          <a:endParaRPr lang="en-US"/>
        </a:p>
      </dgm:t>
    </dgm:pt>
    <dgm:pt modelId="{92D028FD-5675-704D-833D-4A0EC38E7A5A}" type="sibTrans" cxnId="{7150BFD5-F4B4-E34F-AA58-DD3AAEFE62A5}">
      <dgm:prSet/>
      <dgm:spPr/>
      <dgm:t>
        <a:bodyPr/>
        <a:lstStyle/>
        <a:p>
          <a:endParaRPr lang="en-US"/>
        </a:p>
      </dgm:t>
    </dgm:pt>
    <dgm:pt modelId="{D588E8E5-9BC1-0346-844C-EFEC7223E6EC}" type="pres">
      <dgm:prSet presAssocID="{E45CC04D-2E9A-8D43-8718-0E953F6B5F8F}" presName="Name0" presStyleCnt="0">
        <dgm:presLayoutVars>
          <dgm:dir/>
          <dgm:animLvl val="lvl"/>
          <dgm:resizeHandles val="exact"/>
        </dgm:presLayoutVars>
      </dgm:prSet>
      <dgm:spPr/>
    </dgm:pt>
    <dgm:pt modelId="{307CC4DD-1B41-5E41-A5CC-A508301BACC7}" type="pres">
      <dgm:prSet presAssocID="{E45CC04D-2E9A-8D43-8718-0E953F6B5F8F}" presName="tSp" presStyleCnt="0"/>
      <dgm:spPr/>
    </dgm:pt>
    <dgm:pt modelId="{7DD68210-BEF4-7C40-AE1F-320C80CC5246}" type="pres">
      <dgm:prSet presAssocID="{E45CC04D-2E9A-8D43-8718-0E953F6B5F8F}" presName="bSp" presStyleCnt="0"/>
      <dgm:spPr/>
    </dgm:pt>
    <dgm:pt modelId="{95156B8A-806F-434E-BC96-B542ABF0550C}" type="pres">
      <dgm:prSet presAssocID="{E45CC04D-2E9A-8D43-8718-0E953F6B5F8F}" presName="process" presStyleCnt="0"/>
      <dgm:spPr/>
    </dgm:pt>
    <dgm:pt modelId="{7AD10BC1-1BCB-4942-868F-A6E4AD8F61D8}" type="pres">
      <dgm:prSet presAssocID="{47AB89B8-0094-744B-8235-0509A7BDDEE1}" presName="composite1" presStyleCnt="0"/>
      <dgm:spPr/>
    </dgm:pt>
    <dgm:pt modelId="{CA992CB4-526C-EE48-9C11-BB09CB6218D4}" type="pres">
      <dgm:prSet presAssocID="{47AB89B8-0094-744B-8235-0509A7BDDEE1}" presName="dummyNode1" presStyleLbl="node1" presStyleIdx="0" presStyleCnt="3"/>
      <dgm:spPr/>
    </dgm:pt>
    <dgm:pt modelId="{6446D8BE-97FC-DA49-A00E-4DD92A831B8A}" type="pres">
      <dgm:prSet presAssocID="{47AB89B8-0094-744B-8235-0509A7BDDEE1}" presName="childNode1" presStyleLbl="bgAcc1" presStyleIdx="0" presStyleCnt="3">
        <dgm:presLayoutVars>
          <dgm:bulletEnabled val="1"/>
        </dgm:presLayoutVars>
      </dgm:prSet>
      <dgm:spPr/>
    </dgm:pt>
    <dgm:pt modelId="{4070D7C0-5126-4040-BAF8-F444E4213660}" type="pres">
      <dgm:prSet presAssocID="{47AB89B8-0094-744B-8235-0509A7BDDEE1}" presName="childNode1tx" presStyleLbl="bgAcc1" presStyleIdx="0" presStyleCnt="3">
        <dgm:presLayoutVars>
          <dgm:bulletEnabled val="1"/>
        </dgm:presLayoutVars>
      </dgm:prSet>
      <dgm:spPr/>
    </dgm:pt>
    <dgm:pt modelId="{DF379E10-6E9B-3D47-9D30-F85C0E2B3D0D}" type="pres">
      <dgm:prSet presAssocID="{47AB89B8-0094-744B-8235-0509A7BDDEE1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756619AF-57CB-B146-8D3B-1577D3589314}" type="pres">
      <dgm:prSet presAssocID="{47AB89B8-0094-744B-8235-0509A7BDDEE1}" presName="connSite1" presStyleCnt="0"/>
      <dgm:spPr/>
    </dgm:pt>
    <dgm:pt modelId="{48741BCE-1937-4A4C-9D21-3307389CCA38}" type="pres">
      <dgm:prSet presAssocID="{25F3524F-D87C-D046-AFE1-085CAF29E546}" presName="Name9" presStyleLbl="sibTrans2D1" presStyleIdx="0" presStyleCnt="2"/>
      <dgm:spPr/>
    </dgm:pt>
    <dgm:pt modelId="{5F3D8A42-BE30-4841-A790-514BAE65F75B}" type="pres">
      <dgm:prSet presAssocID="{01454A6C-66BE-7C48-B878-2ABB1B514C3C}" presName="composite2" presStyleCnt="0"/>
      <dgm:spPr/>
    </dgm:pt>
    <dgm:pt modelId="{AAA796F3-DCCD-0F4E-A53C-3770A615FA14}" type="pres">
      <dgm:prSet presAssocID="{01454A6C-66BE-7C48-B878-2ABB1B514C3C}" presName="dummyNode2" presStyleLbl="node1" presStyleIdx="0" presStyleCnt="3"/>
      <dgm:spPr/>
    </dgm:pt>
    <dgm:pt modelId="{028B0B8C-A791-AC44-9672-ECB41D551F03}" type="pres">
      <dgm:prSet presAssocID="{01454A6C-66BE-7C48-B878-2ABB1B514C3C}" presName="childNode2" presStyleLbl="bgAcc1" presStyleIdx="1" presStyleCnt="3">
        <dgm:presLayoutVars>
          <dgm:bulletEnabled val="1"/>
        </dgm:presLayoutVars>
      </dgm:prSet>
      <dgm:spPr/>
    </dgm:pt>
    <dgm:pt modelId="{DD420724-3E76-5D48-98AB-F4ED2B51BED4}" type="pres">
      <dgm:prSet presAssocID="{01454A6C-66BE-7C48-B878-2ABB1B514C3C}" presName="childNode2tx" presStyleLbl="bgAcc1" presStyleIdx="1" presStyleCnt="3">
        <dgm:presLayoutVars>
          <dgm:bulletEnabled val="1"/>
        </dgm:presLayoutVars>
      </dgm:prSet>
      <dgm:spPr/>
    </dgm:pt>
    <dgm:pt modelId="{5A53B034-41A3-4148-A188-2AF152EFEE56}" type="pres">
      <dgm:prSet presAssocID="{01454A6C-66BE-7C48-B878-2ABB1B514C3C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85A7FE93-6DB0-2D4C-9EFB-2230B703DDE9}" type="pres">
      <dgm:prSet presAssocID="{01454A6C-66BE-7C48-B878-2ABB1B514C3C}" presName="connSite2" presStyleCnt="0"/>
      <dgm:spPr/>
    </dgm:pt>
    <dgm:pt modelId="{E54A62EB-9FB3-6A49-87D3-88F30381674B}" type="pres">
      <dgm:prSet presAssocID="{1B96E517-79C4-C64F-935B-2D757C405924}" presName="Name18" presStyleLbl="sibTrans2D1" presStyleIdx="1" presStyleCnt="2"/>
      <dgm:spPr/>
    </dgm:pt>
    <dgm:pt modelId="{87DF9962-87AB-3849-B135-974AA45E845F}" type="pres">
      <dgm:prSet presAssocID="{C41062CD-C2F3-B64B-8858-4B20F1E98E79}" presName="composite1" presStyleCnt="0"/>
      <dgm:spPr/>
    </dgm:pt>
    <dgm:pt modelId="{5EDB87E9-6351-5948-AD11-86BA18F589CD}" type="pres">
      <dgm:prSet presAssocID="{C41062CD-C2F3-B64B-8858-4B20F1E98E79}" presName="dummyNode1" presStyleLbl="node1" presStyleIdx="1" presStyleCnt="3"/>
      <dgm:spPr/>
    </dgm:pt>
    <dgm:pt modelId="{709942E0-E6AB-3146-BDFB-EAD69ECB0AFD}" type="pres">
      <dgm:prSet presAssocID="{C41062CD-C2F3-B64B-8858-4B20F1E98E79}" presName="childNode1" presStyleLbl="bgAcc1" presStyleIdx="2" presStyleCnt="3">
        <dgm:presLayoutVars>
          <dgm:bulletEnabled val="1"/>
        </dgm:presLayoutVars>
      </dgm:prSet>
      <dgm:spPr/>
    </dgm:pt>
    <dgm:pt modelId="{993C4655-CEBF-1249-AD9A-67EA30203559}" type="pres">
      <dgm:prSet presAssocID="{C41062CD-C2F3-B64B-8858-4B20F1E98E79}" presName="childNode1tx" presStyleLbl="bgAcc1" presStyleIdx="2" presStyleCnt="3">
        <dgm:presLayoutVars>
          <dgm:bulletEnabled val="1"/>
        </dgm:presLayoutVars>
      </dgm:prSet>
      <dgm:spPr/>
    </dgm:pt>
    <dgm:pt modelId="{7B67A412-E6D5-6748-B23B-3E28B927818D}" type="pres">
      <dgm:prSet presAssocID="{C41062CD-C2F3-B64B-8858-4B20F1E98E79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17DAE5E5-672B-B44F-A96A-D9D56134165C}" type="pres">
      <dgm:prSet presAssocID="{C41062CD-C2F3-B64B-8858-4B20F1E98E79}" presName="connSite1" presStyleCnt="0"/>
      <dgm:spPr/>
    </dgm:pt>
  </dgm:ptLst>
  <dgm:cxnLst>
    <dgm:cxn modelId="{EF8B3E03-D369-9C47-B30D-0B1AD122E99D}" type="presOf" srcId="{B4085915-68E8-5C4A-BEE6-C07D7A17A788}" destId="{028B0B8C-A791-AC44-9672-ECB41D551F03}" srcOrd="0" destOrd="3" presId="urn:microsoft.com/office/officeart/2005/8/layout/hProcess4"/>
    <dgm:cxn modelId="{D2412009-DDA7-CA4C-9B20-287A7405C02C}" srcId="{E45CC04D-2E9A-8D43-8718-0E953F6B5F8F}" destId="{47AB89B8-0094-744B-8235-0509A7BDDEE1}" srcOrd="0" destOrd="0" parTransId="{A7379096-8106-0C4D-9283-66A2E98069ED}" sibTransId="{25F3524F-D87C-D046-AFE1-085CAF29E546}"/>
    <dgm:cxn modelId="{9CCD6114-43BC-3F49-84DA-A04634EA8CCC}" srcId="{47AB89B8-0094-744B-8235-0509A7BDDEE1}" destId="{DB943C16-3EF6-A944-96D7-5DA4F199ECAC}" srcOrd="0" destOrd="0" parTransId="{4186AAAE-D0A8-554E-99E4-067E4125BB0E}" sibTransId="{36BEF920-3C73-3E45-8F35-F3268CC6FDD3}"/>
    <dgm:cxn modelId="{B0A3BD16-2909-4049-A4E5-CEEC07B97A26}" type="presOf" srcId="{B8E62734-A266-2E48-B84B-07367C4D5588}" destId="{993C4655-CEBF-1249-AD9A-67EA30203559}" srcOrd="1" destOrd="1" presId="urn:microsoft.com/office/officeart/2005/8/layout/hProcess4"/>
    <dgm:cxn modelId="{0B83B71A-D93B-6644-B5A4-3A1555088068}" type="presOf" srcId="{2A8296D1-CEC2-2D44-95BD-EF5F60B1F02B}" destId="{6446D8BE-97FC-DA49-A00E-4DD92A831B8A}" srcOrd="0" destOrd="1" presId="urn:microsoft.com/office/officeart/2005/8/layout/hProcess4"/>
    <dgm:cxn modelId="{0C39741F-7B21-624B-A0FA-C116CBC2AA1F}" srcId="{01454A6C-66BE-7C48-B878-2ABB1B514C3C}" destId="{A55991F8-66C9-7541-9A36-24C11E651574}" srcOrd="2" destOrd="0" parTransId="{075CB6D0-92FF-B94B-AB82-2D3CA3389842}" sibTransId="{3DD480F9-0893-3D48-A882-FA5678506C8E}"/>
    <dgm:cxn modelId="{A8AB791F-ADBF-4048-881C-70FC467D9E3B}" srcId="{47AB89B8-0094-744B-8235-0509A7BDDEE1}" destId="{ECE53887-298C-7543-B985-913E224E9744}" srcOrd="2" destOrd="0" parTransId="{55698342-699B-1D4A-8A0D-860D2FEA4C57}" sibTransId="{9132FFEF-A9C7-2B4B-AC1C-04093EA9C6C7}"/>
    <dgm:cxn modelId="{899AFD27-7D61-264A-B649-C0F81B5776DF}" type="presOf" srcId="{599F3C80-FED7-7240-A065-AC15183199B4}" destId="{DD420724-3E76-5D48-98AB-F4ED2B51BED4}" srcOrd="1" destOrd="0" presId="urn:microsoft.com/office/officeart/2005/8/layout/hProcess4"/>
    <dgm:cxn modelId="{37CD0130-1553-4A41-BC01-1983E0D503B4}" type="presOf" srcId="{ECE53887-298C-7543-B985-913E224E9744}" destId="{4070D7C0-5126-4040-BAF8-F444E4213660}" srcOrd="1" destOrd="2" presId="urn:microsoft.com/office/officeart/2005/8/layout/hProcess4"/>
    <dgm:cxn modelId="{4EAF8331-2599-0746-A1F8-E826BB1107BC}" type="presOf" srcId="{3FC83C03-5F89-5147-878E-82C5A56C8810}" destId="{4070D7C0-5126-4040-BAF8-F444E4213660}" srcOrd="1" destOrd="3" presId="urn:microsoft.com/office/officeart/2005/8/layout/hProcess4"/>
    <dgm:cxn modelId="{A343133C-F67A-7A4D-BE78-6205038C223C}" type="presOf" srcId="{A55991F8-66C9-7541-9A36-24C11E651574}" destId="{DD420724-3E76-5D48-98AB-F4ED2B51BED4}" srcOrd="1" destOrd="2" presId="urn:microsoft.com/office/officeart/2005/8/layout/hProcess4"/>
    <dgm:cxn modelId="{092BF73E-8CBA-FB45-A4CD-B01A7ED38B9E}" type="presOf" srcId="{604045CC-FD6E-7848-966E-AA9DDC6C82A8}" destId="{028B0B8C-A791-AC44-9672-ECB41D551F03}" srcOrd="0" destOrd="1" presId="urn:microsoft.com/office/officeart/2005/8/layout/hProcess4"/>
    <dgm:cxn modelId="{798F1050-7C3F-9D4A-A876-0774A485AE31}" type="presOf" srcId="{DB943C16-3EF6-A944-96D7-5DA4F199ECAC}" destId="{4070D7C0-5126-4040-BAF8-F444E4213660}" srcOrd="1" destOrd="0" presId="urn:microsoft.com/office/officeart/2005/8/layout/hProcess4"/>
    <dgm:cxn modelId="{E5B87452-8675-2442-A58C-E3475CB57389}" type="presOf" srcId="{C41062CD-C2F3-B64B-8858-4B20F1E98E79}" destId="{7B67A412-E6D5-6748-B23B-3E28B927818D}" srcOrd="0" destOrd="0" presId="urn:microsoft.com/office/officeart/2005/8/layout/hProcess4"/>
    <dgm:cxn modelId="{B80BB254-43DE-B347-86E7-9E3C84105AAD}" type="presOf" srcId="{3FC83C03-5F89-5147-878E-82C5A56C8810}" destId="{6446D8BE-97FC-DA49-A00E-4DD92A831B8A}" srcOrd="0" destOrd="3" presId="urn:microsoft.com/office/officeart/2005/8/layout/hProcess4"/>
    <dgm:cxn modelId="{16780560-E461-F44A-9E7D-596D94E09204}" type="presOf" srcId="{2A8296D1-CEC2-2D44-95BD-EF5F60B1F02B}" destId="{4070D7C0-5126-4040-BAF8-F444E4213660}" srcOrd="1" destOrd="1" presId="urn:microsoft.com/office/officeart/2005/8/layout/hProcess4"/>
    <dgm:cxn modelId="{EBB00D64-F582-8A4E-840C-320D9702E6A8}" srcId="{C41062CD-C2F3-B64B-8858-4B20F1E98E79}" destId="{F1938811-3B34-2245-A18B-6BAF4A604BD1}" srcOrd="0" destOrd="0" parTransId="{B6BFA23A-3398-0648-BF61-43A5AD042B48}" sibTransId="{DD8CFB92-18BF-0140-8598-59A1119B801D}"/>
    <dgm:cxn modelId="{558B6C67-FFC0-7047-BA06-EA00B8A54125}" srcId="{01454A6C-66BE-7C48-B878-2ABB1B514C3C}" destId="{B4085915-68E8-5C4A-BEE6-C07D7A17A788}" srcOrd="3" destOrd="0" parTransId="{5AB651EC-8B1D-CA4E-AE9D-3993B9EDE546}" sibTransId="{9292F1CC-5CFC-B047-968D-48FA41E821BE}"/>
    <dgm:cxn modelId="{42308F67-C470-784B-A0A2-8FB366249BD5}" type="presOf" srcId="{B8E62734-A266-2E48-B84B-07367C4D5588}" destId="{709942E0-E6AB-3146-BDFB-EAD69ECB0AFD}" srcOrd="0" destOrd="1" presId="urn:microsoft.com/office/officeart/2005/8/layout/hProcess4"/>
    <dgm:cxn modelId="{D89AC368-B8D9-5C4B-99FA-3FACD25253AA}" type="presOf" srcId="{FAFF52BD-3781-CB43-B0EB-AC095626CC22}" destId="{709942E0-E6AB-3146-BDFB-EAD69ECB0AFD}" srcOrd="0" destOrd="3" presId="urn:microsoft.com/office/officeart/2005/8/layout/hProcess4"/>
    <dgm:cxn modelId="{9D714C75-3560-CA44-AFD8-A6474124D923}" srcId="{C41062CD-C2F3-B64B-8858-4B20F1E98E79}" destId="{F60CF81F-55E9-9C47-A044-240BF781BBCB}" srcOrd="2" destOrd="0" parTransId="{343E886A-DE7D-834A-A243-B78DB09CD2F7}" sibTransId="{693F3BFF-E9A1-8F41-98E4-8DA23A7F9C2C}"/>
    <dgm:cxn modelId="{A7465A7A-3160-304E-80F9-FAEEC112208F}" type="presOf" srcId="{01454A6C-66BE-7C48-B878-2ABB1B514C3C}" destId="{5A53B034-41A3-4148-A188-2AF152EFEE56}" srcOrd="0" destOrd="0" presId="urn:microsoft.com/office/officeart/2005/8/layout/hProcess4"/>
    <dgm:cxn modelId="{704C968C-A34B-1641-A46B-1F213DE7C595}" type="presOf" srcId="{FAFF52BD-3781-CB43-B0EB-AC095626CC22}" destId="{993C4655-CEBF-1249-AD9A-67EA30203559}" srcOrd="1" destOrd="3" presId="urn:microsoft.com/office/officeart/2005/8/layout/hProcess4"/>
    <dgm:cxn modelId="{4AB73A8E-23EA-654B-B075-D33ADCAC4CCE}" type="presOf" srcId="{25F3524F-D87C-D046-AFE1-085CAF29E546}" destId="{48741BCE-1937-4A4C-9D21-3307389CCA38}" srcOrd="0" destOrd="0" presId="urn:microsoft.com/office/officeart/2005/8/layout/hProcess4"/>
    <dgm:cxn modelId="{89A74490-7695-3944-9668-18967FFB2730}" type="presOf" srcId="{F1938811-3B34-2245-A18B-6BAF4A604BD1}" destId="{709942E0-E6AB-3146-BDFB-EAD69ECB0AFD}" srcOrd="0" destOrd="0" presId="urn:microsoft.com/office/officeart/2005/8/layout/hProcess4"/>
    <dgm:cxn modelId="{C335F598-D67F-A042-8DFB-06AAF38E17F7}" type="presOf" srcId="{47AB89B8-0094-744B-8235-0509A7BDDEE1}" destId="{DF379E10-6E9B-3D47-9D30-F85C0E2B3D0D}" srcOrd="0" destOrd="0" presId="urn:microsoft.com/office/officeart/2005/8/layout/hProcess4"/>
    <dgm:cxn modelId="{B88125A1-28EA-2642-8DE6-21A2DE665E5F}" srcId="{47AB89B8-0094-744B-8235-0509A7BDDEE1}" destId="{2A8296D1-CEC2-2D44-95BD-EF5F60B1F02B}" srcOrd="1" destOrd="0" parTransId="{B93A1146-30A5-CF48-AB71-5E83B5EB1A8E}" sibTransId="{4E0D2F7F-2DA3-6245-820F-8B5B67974F49}"/>
    <dgm:cxn modelId="{8E64F9A7-5CBC-6B4F-B8C1-B337225ACCF5}" srcId="{E45CC04D-2E9A-8D43-8718-0E953F6B5F8F}" destId="{01454A6C-66BE-7C48-B878-2ABB1B514C3C}" srcOrd="1" destOrd="0" parTransId="{ADB1C0AF-0ED8-F949-9FEB-2553A94FCA9B}" sibTransId="{1B96E517-79C4-C64F-935B-2D757C405924}"/>
    <dgm:cxn modelId="{40FCA4AC-AE84-C846-A7C7-1AF1FB1CAD37}" type="presOf" srcId="{604045CC-FD6E-7848-966E-AA9DDC6C82A8}" destId="{DD420724-3E76-5D48-98AB-F4ED2B51BED4}" srcOrd="1" destOrd="1" presId="urn:microsoft.com/office/officeart/2005/8/layout/hProcess4"/>
    <dgm:cxn modelId="{D80EA0BE-5CBC-BA42-B81C-BFD788F83A41}" srcId="{01454A6C-66BE-7C48-B878-2ABB1B514C3C}" destId="{604045CC-FD6E-7848-966E-AA9DDC6C82A8}" srcOrd="1" destOrd="0" parTransId="{899A6B41-64CD-7741-9F2A-3B71B8160DCD}" sibTransId="{8D79DF35-1BB0-A14E-A86E-F59AC947FBC9}"/>
    <dgm:cxn modelId="{423E2CBF-0732-894A-BFAD-0C86A107F8E1}" type="presOf" srcId="{B4085915-68E8-5C4A-BEE6-C07D7A17A788}" destId="{DD420724-3E76-5D48-98AB-F4ED2B51BED4}" srcOrd="1" destOrd="3" presId="urn:microsoft.com/office/officeart/2005/8/layout/hProcess4"/>
    <dgm:cxn modelId="{AA7912C6-3FBC-B34D-B115-9FE05A8FCCE3}" type="presOf" srcId="{A55991F8-66C9-7541-9A36-24C11E651574}" destId="{028B0B8C-A791-AC44-9672-ECB41D551F03}" srcOrd="0" destOrd="2" presId="urn:microsoft.com/office/officeart/2005/8/layout/hProcess4"/>
    <dgm:cxn modelId="{AD95D5C7-DC86-8644-8AD8-F9AB45F21659}" type="presOf" srcId="{F60CF81F-55E9-9C47-A044-240BF781BBCB}" destId="{993C4655-CEBF-1249-AD9A-67EA30203559}" srcOrd="1" destOrd="2" presId="urn:microsoft.com/office/officeart/2005/8/layout/hProcess4"/>
    <dgm:cxn modelId="{6FEEA2CA-7533-4340-84DF-60D2DE528B9D}" type="presOf" srcId="{F1938811-3B34-2245-A18B-6BAF4A604BD1}" destId="{993C4655-CEBF-1249-AD9A-67EA30203559}" srcOrd="1" destOrd="0" presId="urn:microsoft.com/office/officeart/2005/8/layout/hProcess4"/>
    <dgm:cxn modelId="{7150BFD5-F4B4-E34F-AA58-DD3AAEFE62A5}" srcId="{C41062CD-C2F3-B64B-8858-4B20F1E98E79}" destId="{FAFF52BD-3781-CB43-B0EB-AC095626CC22}" srcOrd="3" destOrd="0" parTransId="{607B2393-7259-E149-8E02-6970AD215775}" sibTransId="{92D028FD-5675-704D-833D-4A0EC38E7A5A}"/>
    <dgm:cxn modelId="{868CF4D9-FCCD-B048-8CF9-41750A52F76D}" type="presOf" srcId="{DB943C16-3EF6-A944-96D7-5DA4F199ECAC}" destId="{6446D8BE-97FC-DA49-A00E-4DD92A831B8A}" srcOrd="0" destOrd="0" presId="urn:microsoft.com/office/officeart/2005/8/layout/hProcess4"/>
    <dgm:cxn modelId="{AD677FDB-8830-3048-8F33-208E0F7513EC}" srcId="{47AB89B8-0094-744B-8235-0509A7BDDEE1}" destId="{3FC83C03-5F89-5147-878E-82C5A56C8810}" srcOrd="3" destOrd="0" parTransId="{98A1BE04-824F-B942-A9CE-77B0E47310DB}" sibTransId="{5596A273-CFCF-124B-9440-D5F4591E0577}"/>
    <dgm:cxn modelId="{0F40E5E2-8154-774A-8740-C7860CC084D0}" type="presOf" srcId="{E45CC04D-2E9A-8D43-8718-0E953F6B5F8F}" destId="{D588E8E5-9BC1-0346-844C-EFEC7223E6EC}" srcOrd="0" destOrd="0" presId="urn:microsoft.com/office/officeart/2005/8/layout/hProcess4"/>
    <dgm:cxn modelId="{37D6EAE6-CA94-1343-9B49-C7549D9E4625}" type="presOf" srcId="{ECE53887-298C-7543-B985-913E224E9744}" destId="{6446D8BE-97FC-DA49-A00E-4DD92A831B8A}" srcOrd="0" destOrd="2" presId="urn:microsoft.com/office/officeart/2005/8/layout/hProcess4"/>
    <dgm:cxn modelId="{64DA16E8-D06C-7E45-8CB1-77DB59037B2E}" srcId="{C41062CD-C2F3-B64B-8858-4B20F1E98E79}" destId="{B8E62734-A266-2E48-B84B-07367C4D5588}" srcOrd="1" destOrd="0" parTransId="{34A6AD0D-DB90-9B4E-87F0-FFBFC72B2D67}" sibTransId="{EE82A331-4967-2646-A7B7-66537A7AA9CE}"/>
    <dgm:cxn modelId="{A2829AEB-0FA9-254A-886A-3308C2AB670D}" srcId="{E45CC04D-2E9A-8D43-8718-0E953F6B5F8F}" destId="{C41062CD-C2F3-B64B-8858-4B20F1E98E79}" srcOrd="2" destOrd="0" parTransId="{2F8E8276-96FF-6946-B953-971EAD2C7875}" sibTransId="{8F1C8D13-0E26-BC43-8803-B1C2BDA0D242}"/>
    <dgm:cxn modelId="{AA2F2DEC-E043-C84D-BD77-BD39E0D14A33}" type="presOf" srcId="{F60CF81F-55E9-9C47-A044-240BF781BBCB}" destId="{709942E0-E6AB-3146-BDFB-EAD69ECB0AFD}" srcOrd="0" destOrd="2" presId="urn:microsoft.com/office/officeart/2005/8/layout/hProcess4"/>
    <dgm:cxn modelId="{2C2E6EEF-29C0-E743-9D01-160493ED8741}" srcId="{01454A6C-66BE-7C48-B878-2ABB1B514C3C}" destId="{599F3C80-FED7-7240-A065-AC15183199B4}" srcOrd="0" destOrd="0" parTransId="{523BFDEC-94FA-C343-A7BC-47FBBF8BD435}" sibTransId="{EC57642E-E818-3E42-B7AE-0B7A7EBC0E59}"/>
    <dgm:cxn modelId="{15577BF5-E6C8-CE47-A8DB-00BE316E546E}" type="presOf" srcId="{599F3C80-FED7-7240-A065-AC15183199B4}" destId="{028B0B8C-A791-AC44-9672-ECB41D551F03}" srcOrd="0" destOrd="0" presId="urn:microsoft.com/office/officeart/2005/8/layout/hProcess4"/>
    <dgm:cxn modelId="{F24F04F8-91EC-004F-B331-DC2CDB3E717C}" type="presOf" srcId="{1B96E517-79C4-C64F-935B-2D757C405924}" destId="{E54A62EB-9FB3-6A49-87D3-88F30381674B}" srcOrd="0" destOrd="0" presId="urn:microsoft.com/office/officeart/2005/8/layout/hProcess4"/>
    <dgm:cxn modelId="{A91945BC-5BB5-F24B-A35E-9475CE56C83F}" type="presParOf" srcId="{D588E8E5-9BC1-0346-844C-EFEC7223E6EC}" destId="{307CC4DD-1B41-5E41-A5CC-A508301BACC7}" srcOrd="0" destOrd="0" presId="urn:microsoft.com/office/officeart/2005/8/layout/hProcess4"/>
    <dgm:cxn modelId="{CC8CADF9-1A39-C241-A4E1-43874BDCBF1D}" type="presParOf" srcId="{D588E8E5-9BC1-0346-844C-EFEC7223E6EC}" destId="{7DD68210-BEF4-7C40-AE1F-320C80CC5246}" srcOrd="1" destOrd="0" presId="urn:microsoft.com/office/officeart/2005/8/layout/hProcess4"/>
    <dgm:cxn modelId="{73B779F2-52F1-2242-B73F-3C16B68CD8BF}" type="presParOf" srcId="{D588E8E5-9BC1-0346-844C-EFEC7223E6EC}" destId="{95156B8A-806F-434E-BC96-B542ABF0550C}" srcOrd="2" destOrd="0" presId="urn:microsoft.com/office/officeart/2005/8/layout/hProcess4"/>
    <dgm:cxn modelId="{71BDB21B-50A9-144F-90D5-151C22CCD0B6}" type="presParOf" srcId="{95156B8A-806F-434E-BC96-B542ABF0550C}" destId="{7AD10BC1-1BCB-4942-868F-A6E4AD8F61D8}" srcOrd="0" destOrd="0" presId="urn:microsoft.com/office/officeart/2005/8/layout/hProcess4"/>
    <dgm:cxn modelId="{980E7B7C-EBB4-DD49-AD64-B9667C9E4014}" type="presParOf" srcId="{7AD10BC1-1BCB-4942-868F-A6E4AD8F61D8}" destId="{CA992CB4-526C-EE48-9C11-BB09CB6218D4}" srcOrd="0" destOrd="0" presId="urn:microsoft.com/office/officeart/2005/8/layout/hProcess4"/>
    <dgm:cxn modelId="{79E77291-2B66-D046-B0C5-094309B6EF03}" type="presParOf" srcId="{7AD10BC1-1BCB-4942-868F-A6E4AD8F61D8}" destId="{6446D8BE-97FC-DA49-A00E-4DD92A831B8A}" srcOrd="1" destOrd="0" presId="urn:microsoft.com/office/officeart/2005/8/layout/hProcess4"/>
    <dgm:cxn modelId="{6BF020D6-9FD1-F747-BF30-B2CA691724DB}" type="presParOf" srcId="{7AD10BC1-1BCB-4942-868F-A6E4AD8F61D8}" destId="{4070D7C0-5126-4040-BAF8-F444E4213660}" srcOrd="2" destOrd="0" presId="urn:microsoft.com/office/officeart/2005/8/layout/hProcess4"/>
    <dgm:cxn modelId="{5A0156FC-5F1F-B145-AF54-098B0E5A4C67}" type="presParOf" srcId="{7AD10BC1-1BCB-4942-868F-A6E4AD8F61D8}" destId="{DF379E10-6E9B-3D47-9D30-F85C0E2B3D0D}" srcOrd="3" destOrd="0" presId="urn:microsoft.com/office/officeart/2005/8/layout/hProcess4"/>
    <dgm:cxn modelId="{4DDF103B-C080-4541-BDB2-93908CD10AA0}" type="presParOf" srcId="{7AD10BC1-1BCB-4942-868F-A6E4AD8F61D8}" destId="{756619AF-57CB-B146-8D3B-1577D3589314}" srcOrd="4" destOrd="0" presId="urn:microsoft.com/office/officeart/2005/8/layout/hProcess4"/>
    <dgm:cxn modelId="{69ABE74F-4F91-FF4D-893E-7F84688E906D}" type="presParOf" srcId="{95156B8A-806F-434E-BC96-B542ABF0550C}" destId="{48741BCE-1937-4A4C-9D21-3307389CCA38}" srcOrd="1" destOrd="0" presId="urn:microsoft.com/office/officeart/2005/8/layout/hProcess4"/>
    <dgm:cxn modelId="{ED177DBE-6FFD-6545-BB89-175BA491D4B5}" type="presParOf" srcId="{95156B8A-806F-434E-BC96-B542ABF0550C}" destId="{5F3D8A42-BE30-4841-A790-514BAE65F75B}" srcOrd="2" destOrd="0" presId="urn:microsoft.com/office/officeart/2005/8/layout/hProcess4"/>
    <dgm:cxn modelId="{90C56AFE-A398-994C-B623-F021609CA503}" type="presParOf" srcId="{5F3D8A42-BE30-4841-A790-514BAE65F75B}" destId="{AAA796F3-DCCD-0F4E-A53C-3770A615FA14}" srcOrd="0" destOrd="0" presId="urn:microsoft.com/office/officeart/2005/8/layout/hProcess4"/>
    <dgm:cxn modelId="{02D46526-C08A-E543-B0AB-FBBF15BE1E19}" type="presParOf" srcId="{5F3D8A42-BE30-4841-A790-514BAE65F75B}" destId="{028B0B8C-A791-AC44-9672-ECB41D551F03}" srcOrd="1" destOrd="0" presId="urn:microsoft.com/office/officeart/2005/8/layout/hProcess4"/>
    <dgm:cxn modelId="{4C4C3BA5-FB5E-1B4C-AD9A-627E9E048E56}" type="presParOf" srcId="{5F3D8A42-BE30-4841-A790-514BAE65F75B}" destId="{DD420724-3E76-5D48-98AB-F4ED2B51BED4}" srcOrd="2" destOrd="0" presId="urn:microsoft.com/office/officeart/2005/8/layout/hProcess4"/>
    <dgm:cxn modelId="{75EB1185-3191-0D45-B785-75088B9B6B8F}" type="presParOf" srcId="{5F3D8A42-BE30-4841-A790-514BAE65F75B}" destId="{5A53B034-41A3-4148-A188-2AF152EFEE56}" srcOrd="3" destOrd="0" presId="urn:microsoft.com/office/officeart/2005/8/layout/hProcess4"/>
    <dgm:cxn modelId="{731E1FBC-7FDB-B644-8BE6-4DC2644D26B8}" type="presParOf" srcId="{5F3D8A42-BE30-4841-A790-514BAE65F75B}" destId="{85A7FE93-6DB0-2D4C-9EFB-2230B703DDE9}" srcOrd="4" destOrd="0" presId="urn:microsoft.com/office/officeart/2005/8/layout/hProcess4"/>
    <dgm:cxn modelId="{CEE91A09-5BA7-5443-99AE-929BE5229ED6}" type="presParOf" srcId="{95156B8A-806F-434E-BC96-B542ABF0550C}" destId="{E54A62EB-9FB3-6A49-87D3-88F30381674B}" srcOrd="3" destOrd="0" presId="urn:microsoft.com/office/officeart/2005/8/layout/hProcess4"/>
    <dgm:cxn modelId="{7560A038-7EB7-7E43-9DC0-A2FC9509B4BB}" type="presParOf" srcId="{95156B8A-806F-434E-BC96-B542ABF0550C}" destId="{87DF9962-87AB-3849-B135-974AA45E845F}" srcOrd="4" destOrd="0" presId="urn:microsoft.com/office/officeart/2005/8/layout/hProcess4"/>
    <dgm:cxn modelId="{E93E6912-DD7C-5D4F-AFDF-711A4E74252B}" type="presParOf" srcId="{87DF9962-87AB-3849-B135-974AA45E845F}" destId="{5EDB87E9-6351-5948-AD11-86BA18F589CD}" srcOrd="0" destOrd="0" presId="urn:microsoft.com/office/officeart/2005/8/layout/hProcess4"/>
    <dgm:cxn modelId="{93EE8DA2-FA41-AC4C-85EB-F4C1DEF54CB6}" type="presParOf" srcId="{87DF9962-87AB-3849-B135-974AA45E845F}" destId="{709942E0-E6AB-3146-BDFB-EAD69ECB0AFD}" srcOrd="1" destOrd="0" presId="urn:microsoft.com/office/officeart/2005/8/layout/hProcess4"/>
    <dgm:cxn modelId="{11EFC70C-80D8-5146-9CC7-2AE723C807B2}" type="presParOf" srcId="{87DF9962-87AB-3849-B135-974AA45E845F}" destId="{993C4655-CEBF-1249-AD9A-67EA30203559}" srcOrd="2" destOrd="0" presId="urn:microsoft.com/office/officeart/2005/8/layout/hProcess4"/>
    <dgm:cxn modelId="{9CF470E5-D53B-4940-BACF-87EB7D3DD5E5}" type="presParOf" srcId="{87DF9962-87AB-3849-B135-974AA45E845F}" destId="{7B67A412-E6D5-6748-B23B-3E28B927818D}" srcOrd="3" destOrd="0" presId="urn:microsoft.com/office/officeart/2005/8/layout/hProcess4"/>
    <dgm:cxn modelId="{96B03B77-A51F-E347-AA9E-E353234D0922}" type="presParOf" srcId="{87DF9962-87AB-3849-B135-974AA45E845F}" destId="{17DAE5E5-672B-B44F-A96A-D9D56134165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B8E7B18-C426-6D46-BACC-6DDEE3D24D72}" type="doc">
      <dgm:prSet loTypeId="urn:microsoft.com/office/officeart/2005/8/layout/hChevron3" loCatId="" qsTypeId="urn:microsoft.com/office/officeart/2005/8/quickstyle/simple2" qsCatId="simple" csTypeId="urn:microsoft.com/office/officeart/2005/8/colors/accent1_2" csCatId="accent1" phldr="1"/>
      <dgm:spPr/>
    </dgm:pt>
    <dgm:pt modelId="{2535553F-A50D-EA4F-AC6E-D2F58E187302}">
      <dgm:prSet phldrT="[Text]"/>
      <dgm:spPr/>
      <dgm:t>
        <a:bodyPr/>
        <a:lstStyle/>
        <a:p>
          <a:r>
            <a:rPr lang="en-US" dirty="0"/>
            <a:t>Acquisition</a:t>
          </a:r>
        </a:p>
      </dgm:t>
    </dgm:pt>
    <dgm:pt modelId="{329BD5C7-CEE4-014A-A8AA-1C6958E03D72}" type="parTrans" cxnId="{8C7F9931-13A7-E147-B695-285D5AFA147D}">
      <dgm:prSet/>
      <dgm:spPr/>
      <dgm:t>
        <a:bodyPr/>
        <a:lstStyle/>
        <a:p>
          <a:endParaRPr lang="en-US"/>
        </a:p>
      </dgm:t>
    </dgm:pt>
    <dgm:pt modelId="{E84E6E46-A744-7946-9316-19D1E693CFAC}" type="sibTrans" cxnId="{8C7F9931-13A7-E147-B695-285D5AFA147D}">
      <dgm:prSet/>
      <dgm:spPr/>
      <dgm:t>
        <a:bodyPr/>
        <a:lstStyle/>
        <a:p>
          <a:endParaRPr lang="en-US"/>
        </a:p>
      </dgm:t>
    </dgm:pt>
    <dgm:pt modelId="{F0D94D3C-C65D-A34C-8AD7-A6FD9EEDEE80}">
      <dgm:prSet phldrT="[Text]"/>
      <dgm:spPr/>
      <dgm:t>
        <a:bodyPr/>
        <a:lstStyle/>
        <a:p>
          <a:r>
            <a:rPr lang="en-US" dirty="0"/>
            <a:t>Transmission</a:t>
          </a:r>
        </a:p>
      </dgm:t>
    </dgm:pt>
    <dgm:pt modelId="{68C161F4-DAF0-924C-B13E-49E118F8A152}" type="parTrans" cxnId="{607AF21F-C297-B94D-B398-A9F7574FE743}">
      <dgm:prSet/>
      <dgm:spPr/>
      <dgm:t>
        <a:bodyPr/>
        <a:lstStyle/>
        <a:p>
          <a:endParaRPr lang="en-US"/>
        </a:p>
      </dgm:t>
    </dgm:pt>
    <dgm:pt modelId="{FB4B114A-A8DB-0848-80BD-A2EAC26B5AC5}" type="sibTrans" cxnId="{607AF21F-C297-B94D-B398-A9F7574FE743}">
      <dgm:prSet/>
      <dgm:spPr/>
      <dgm:t>
        <a:bodyPr/>
        <a:lstStyle/>
        <a:p>
          <a:endParaRPr lang="en-US"/>
        </a:p>
      </dgm:t>
    </dgm:pt>
    <dgm:pt modelId="{B32FA38E-94EE-6141-B1AC-9CE2EF034DBD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Qualification</a:t>
          </a:r>
        </a:p>
      </dgm:t>
    </dgm:pt>
    <dgm:pt modelId="{B153CAFE-76F5-1346-874F-234F9FC05ED1}" type="parTrans" cxnId="{D21EFFF6-AF24-5C4E-B637-DD3691316224}">
      <dgm:prSet/>
      <dgm:spPr/>
      <dgm:t>
        <a:bodyPr/>
        <a:lstStyle/>
        <a:p>
          <a:endParaRPr lang="en-US"/>
        </a:p>
      </dgm:t>
    </dgm:pt>
    <dgm:pt modelId="{AE856FB0-DAC8-0144-B5D9-B2197D9B9F83}" type="sibTrans" cxnId="{D21EFFF6-AF24-5C4E-B637-DD3691316224}">
      <dgm:prSet/>
      <dgm:spPr/>
      <dgm:t>
        <a:bodyPr/>
        <a:lstStyle/>
        <a:p>
          <a:endParaRPr lang="en-US"/>
        </a:p>
      </dgm:t>
    </dgm:pt>
    <dgm:pt modelId="{248E391F-FC73-744A-8B6C-B9327DBA8FDD}">
      <dgm:prSet/>
      <dgm:spPr>
        <a:solidFill>
          <a:srgbClr val="FF0000"/>
        </a:solidFill>
      </dgm:spPr>
      <dgm:t>
        <a:bodyPr/>
        <a:lstStyle/>
        <a:p>
          <a:r>
            <a:rPr lang="en-US" dirty="0"/>
            <a:t>Storage</a:t>
          </a:r>
        </a:p>
      </dgm:t>
    </dgm:pt>
    <dgm:pt modelId="{D0D12414-0A1D-944B-BD89-B7ABADD9CEE5}" type="parTrans" cxnId="{CCF81741-5061-7C42-BB5B-796C82919A47}">
      <dgm:prSet/>
      <dgm:spPr/>
      <dgm:t>
        <a:bodyPr/>
        <a:lstStyle/>
        <a:p>
          <a:endParaRPr lang="en-US"/>
        </a:p>
      </dgm:t>
    </dgm:pt>
    <dgm:pt modelId="{562AE6F1-F11A-1846-A99D-A9EE7FBF3FF3}" type="sibTrans" cxnId="{CCF81741-5061-7C42-BB5B-796C82919A47}">
      <dgm:prSet/>
      <dgm:spPr/>
      <dgm:t>
        <a:bodyPr/>
        <a:lstStyle/>
        <a:p>
          <a:endParaRPr lang="en-US"/>
        </a:p>
      </dgm:t>
    </dgm:pt>
    <dgm:pt modelId="{ABBA633A-81D5-EB4F-B2F5-BC319CADE993}">
      <dgm:prSet/>
      <dgm:spPr>
        <a:solidFill>
          <a:srgbClr val="FF0000"/>
        </a:solidFill>
      </dgm:spPr>
      <dgm:t>
        <a:bodyPr/>
        <a:lstStyle/>
        <a:p>
          <a:r>
            <a:rPr lang="en-US" dirty="0"/>
            <a:t>Accessibility</a:t>
          </a:r>
        </a:p>
      </dgm:t>
    </dgm:pt>
    <dgm:pt modelId="{4BFA0C2C-0A8B-4F49-BC92-F71723D69A82}" type="parTrans" cxnId="{8A08CEEF-52F2-EB46-A11F-98D6E062B985}">
      <dgm:prSet/>
      <dgm:spPr/>
      <dgm:t>
        <a:bodyPr/>
        <a:lstStyle/>
        <a:p>
          <a:endParaRPr lang="en-US"/>
        </a:p>
      </dgm:t>
    </dgm:pt>
    <dgm:pt modelId="{D529E828-7383-E545-9B65-C9AB5D552AC6}" type="sibTrans" cxnId="{8A08CEEF-52F2-EB46-A11F-98D6E062B985}">
      <dgm:prSet/>
      <dgm:spPr/>
      <dgm:t>
        <a:bodyPr/>
        <a:lstStyle/>
        <a:p>
          <a:endParaRPr lang="en-US"/>
        </a:p>
      </dgm:t>
    </dgm:pt>
    <dgm:pt modelId="{C748A83B-3832-9646-B6E9-6862314A4690}">
      <dgm:prSet/>
      <dgm:spPr/>
      <dgm:t>
        <a:bodyPr/>
        <a:lstStyle/>
        <a:p>
          <a:r>
            <a:rPr lang="en-US" dirty="0"/>
            <a:t>Collection</a:t>
          </a:r>
        </a:p>
      </dgm:t>
    </dgm:pt>
    <dgm:pt modelId="{5A17B44F-44AE-2640-9B0B-5E936FCAB843}" type="parTrans" cxnId="{B623CF96-D27E-1441-B8B3-7B314B49DEC4}">
      <dgm:prSet/>
      <dgm:spPr/>
      <dgm:t>
        <a:bodyPr/>
        <a:lstStyle/>
        <a:p>
          <a:endParaRPr lang="en-US"/>
        </a:p>
      </dgm:t>
    </dgm:pt>
    <dgm:pt modelId="{7D2845E6-8F62-AB4C-A5B6-014A8F71AD5E}" type="sibTrans" cxnId="{B623CF96-D27E-1441-B8B3-7B314B49DEC4}">
      <dgm:prSet/>
      <dgm:spPr/>
      <dgm:t>
        <a:bodyPr/>
        <a:lstStyle/>
        <a:p>
          <a:endParaRPr lang="en-US"/>
        </a:p>
      </dgm:t>
    </dgm:pt>
    <dgm:pt modelId="{545C7936-4AC5-C940-92DA-1EF7625302A4}" type="pres">
      <dgm:prSet presAssocID="{9B8E7B18-C426-6D46-BACC-6DDEE3D24D72}" presName="Name0" presStyleCnt="0">
        <dgm:presLayoutVars>
          <dgm:dir/>
          <dgm:resizeHandles val="exact"/>
        </dgm:presLayoutVars>
      </dgm:prSet>
      <dgm:spPr/>
    </dgm:pt>
    <dgm:pt modelId="{E2880BBA-97EE-7544-85D2-E49DAA8ED86B}" type="pres">
      <dgm:prSet presAssocID="{2535553F-A50D-EA4F-AC6E-D2F58E187302}" presName="parTxOnly" presStyleLbl="node1" presStyleIdx="0" presStyleCnt="6">
        <dgm:presLayoutVars>
          <dgm:bulletEnabled val="1"/>
        </dgm:presLayoutVars>
      </dgm:prSet>
      <dgm:spPr/>
    </dgm:pt>
    <dgm:pt modelId="{A52E5058-9CA6-0744-9FC0-5A56F2D86A41}" type="pres">
      <dgm:prSet presAssocID="{E84E6E46-A744-7946-9316-19D1E693CFAC}" presName="parSpace" presStyleCnt="0"/>
      <dgm:spPr/>
    </dgm:pt>
    <dgm:pt modelId="{A6CB12A3-0E41-8B46-BB6C-4C3ADD7025B0}" type="pres">
      <dgm:prSet presAssocID="{F0D94D3C-C65D-A34C-8AD7-A6FD9EEDEE80}" presName="parTxOnly" presStyleLbl="node1" presStyleIdx="1" presStyleCnt="6">
        <dgm:presLayoutVars>
          <dgm:bulletEnabled val="1"/>
        </dgm:presLayoutVars>
      </dgm:prSet>
      <dgm:spPr/>
    </dgm:pt>
    <dgm:pt modelId="{F6A927DA-374B-404E-A139-11FEC82200FA}" type="pres">
      <dgm:prSet presAssocID="{FB4B114A-A8DB-0848-80BD-A2EAC26B5AC5}" presName="parSpace" presStyleCnt="0"/>
      <dgm:spPr/>
    </dgm:pt>
    <dgm:pt modelId="{386FBB72-2A17-B247-A232-A498793C515F}" type="pres">
      <dgm:prSet presAssocID="{C748A83B-3832-9646-B6E9-6862314A4690}" presName="parTxOnly" presStyleLbl="node1" presStyleIdx="2" presStyleCnt="6">
        <dgm:presLayoutVars>
          <dgm:bulletEnabled val="1"/>
        </dgm:presLayoutVars>
      </dgm:prSet>
      <dgm:spPr/>
    </dgm:pt>
    <dgm:pt modelId="{F6456E60-2E6A-F34A-A2BC-FE44E2A350A5}" type="pres">
      <dgm:prSet presAssocID="{7D2845E6-8F62-AB4C-A5B6-014A8F71AD5E}" presName="parSpace" presStyleCnt="0"/>
      <dgm:spPr/>
    </dgm:pt>
    <dgm:pt modelId="{21E05615-393F-0C4F-B106-3D4E4B5DC8E3}" type="pres">
      <dgm:prSet presAssocID="{B32FA38E-94EE-6141-B1AC-9CE2EF034DBD}" presName="parTxOnly" presStyleLbl="node1" presStyleIdx="3" presStyleCnt="6">
        <dgm:presLayoutVars>
          <dgm:bulletEnabled val="1"/>
        </dgm:presLayoutVars>
      </dgm:prSet>
      <dgm:spPr/>
    </dgm:pt>
    <dgm:pt modelId="{F58536B5-FB79-9E45-9A35-D5127276674A}" type="pres">
      <dgm:prSet presAssocID="{AE856FB0-DAC8-0144-B5D9-B2197D9B9F83}" presName="parSpace" presStyleCnt="0"/>
      <dgm:spPr/>
    </dgm:pt>
    <dgm:pt modelId="{DE7079EC-9891-4041-B4C8-D746FEF8311C}" type="pres">
      <dgm:prSet presAssocID="{248E391F-FC73-744A-8B6C-B9327DBA8FDD}" presName="parTxOnly" presStyleLbl="node1" presStyleIdx="4" presStyleCnt="6">
        <dgm:presLayoutVars>
          <dgm:bulletEnabled val="1"/>
        </dgm:presLayoutVars>
      </dgm:prSet>
      <dgm:spPr/>
    </dgm:pt>
    <dgm:pt modelId="{62A8E506-4F81-F441-9597-BB8AED221F61}" type="pres">
      <dgm:prSet presAssocID="{562AE6F1-F11A-1846-A99D-A9EE7FBF3FF3}" presName="parSpace" presStyleCnt="0"/>
      <dgm:spPr/>
    </dgm:pt>
    <dgm:pt modelId="{76F127AA-179E-9F4F-893B-EEEBADF2FC3F}" type="pres">
      <dgm:prSet presAssocID="{ABBA633A-81D5-EB4F-B2F5-BC319CADE993}" presName="parTxOnly" presStyleLbl="node1" presStyleIdx="5" presStyleCnt="6">
        <dgm:presLayoutVars>
          <dgm:bulletEnabled val="1"/>
        </dgm:presLayoutVars>
      </dgm:prSet>
      <dgm:spPr/>
    </dgm:pt>
  </dgm:ptLst>
  <dgm:cxnLst>
    <dgm:cxn modelId="{5472B508-B049-7247-90CA-470B00BE292B}" type="presOf" srcId="{C748A83B-3832-9646-B6E9-6862314A4690}" destId="{386FBB72-2A17-B247-A232-A498793C515F}" srcOrd="0" destOrd="0" presId="urn:microsoft.com/office/officeart/2005/8/layout/hChevron3"/>
    <dgm:cxn modelId="{607AF21F-C297-B94D-B398-A9F7574FE743}" srcId="{9B8E7B18-C426-6D46-BACC-6DDEE3D24D72}" destId="{F0D94D3C-C65D-A34C-8AD7-A6FD9EEDEE80}" srcOrd="1" destOrd="0" parTransId="{68C161F4-DAF0-924C-B13E-49E118F8A152}" sibTransId="{FB4B114A-A8DB-0848-80BD-A2EAC26B5AC5}"/>
    <dgm:cxn modelId="{8C7F9931-13A7-E147-B695-285D5AFA147D}" srcId="{9B8E7B18-C426-6D46-BACC-6DDEE3D24D72}" destId="{2535553F-A50D-EA4F-AC6E-D2F58E187302}" srcOrd="0" destOrd="0" parTransId="{329BD5C7-CEE4-014A-A8AA-1C6958E03D72}" sibTransId="{E84E6E46-A744-7946-9316-19D1E693CFAC}"/>
    <dgm:cxn modelId="{CCF81741-5061-7C42-BB5B-796C82919A47}" srcId="{9B8E7B18-C426-6D46-BACC-6DDEE3D24D72}" destId="{248E391F-FC73-744A-8B6C-B9327DBA8FDD}" srcOrd="4" destOrd="0" parTransId="{D0D12414-0A1D-944B-BD89-B7ABADD9CEE5}" sibTransId="{562AE6F1-F11A-1846-A99D-A9EE7FBF3FF3}"/>
    <dgm:cxn modelId="{BE6EFC44-75EE-3842-B112-B204B4318A42}" type="presOf" srcId="{9B8E7B18-C426-6D46-BACC-6DDEE3D24D72}" destId="{545C7936-4AC5-C940-92DA-1EF7625302A4}" srcOrd="0" destOrd="0" presId="urn:microsoft.com/office/officeart/2005/8/layout/hChevron3"/>
    <dgm:cxn modelId="{A71C7C5B-99F8-DE4E-AB7E-092160022B1F}" type="presOf" srcId="{2535553F-A50D-EA4F-AC6E-D2F58E187302}" destId="{E2880BBA-97EE-7544-85D2-E49DAA8ED86B}" srcOrd="0" destOrd="0" presId="urn:microsoft.com/office/officeart/2005/8/layout/hChevron3"/>
    <dgm:cxn modelId="{4744FF7C-D2CE-BA4C-8447-2AC5779D54CE}" type="presOf" srcId="{B32FA38E-94EE-6141-B1AC-9CE2EF034DBD}" destId="{21E05615-393F-0C4F-B106-3D4E4B5DC8E3}" srcOrd="0" destOrd="0" presId="urn:microsoft.com/office/officeart/2005/8/layout/hChevron3"/>
    <dgm:cxn modelId="{B623CF96-D27E-1441-B8B3-7B314B49DEC4}" srcId="{9B8E7B18-C426-6D46-BACC-6DDEE3D24D72}" destId="{C748A83B-3832-9646-B6E9-6862314A4690}" srcOrd="2" destOrd="0" parTransId="{5A17B44F-44AE-2640-9B0B-5E936FCAB843}" sibTransId="{7D2845E6-8F62-AB4C-A5B6-014A8F71AD5E}"/>
    <dgm:cxn modelId="{5FF689A5-9FBC-1342-9CAC-DF3482FF283D}" type="presOf" srcId="{ABBA633A-81D5-EB4F-B2F5-BC319CADE993}" destId="{76F127AA-179E-9F4F-893B-EEEBADF2FC3F}" srcOrd="0" destOrd="0" presId="urn:microsoft.com/office/officeart/2005/8/layout/hChevron3"/>
    <dgm:cxn modelId="{0BBC25B8-874A-2B49-BDD8-D61FB9589B89}" type="presOf" srcId="{248E391F-FC73-744A-8B6C-B9327DBA8FDD}" destId="{DE7079EC-9891-4041-B4C8-D746FEF8311C}" srcOrd="0" destOrd="0" presId="urn:microsoft.com/office/officeart/2005/8/layout/hChevron3"/>
    <dgm:cxn modelId="{5E3899EE-40BD-EA46-9BE4-80F2647F902E}" type="presOf" srcId="{F0D94D3C-C65D-A34C-8AD7-A6FD9EEDEE80}" destId="{A6CB12A3-0E41-8B46-BB6C-4C3ADD7025B0}" srcOrd="0" destOrd="0" presId="urn:microsoft.com/office/officeart/2005/8/layout/hChevron3"/>
    <dgm:cxn modelId="{8A08CEEF-52F2-EB46-A11F-98D6E062B985}" srcId="{9B8E7B18-C426-6D46-BACC-6DDEE3D24D72}" destId="{ABBA633A-81D5-EB4F-B2F5-BC319CADE993}" srcOrd="5" destOrd="0" parTransId="{4BFA0C2C-0A8B-4F49-BC92-F71723D69A82}" sibTransId="{D529E828-7383-E545-9B65-C9AB5D552AC6}"/>
    <dgm:cxn modelId="{D21EFFF6-AF24-5C4E-B637-DD3691316224}" srcId="{9B8E7B18-C426-6D46-BACC-6DDEE3D24D72}" destId="{B32FA38E-94EE-6141-B1AC-9CE2EF034DBD}" srcOrd="3" destOrd="0" parTransId="{B153CAFE-76F5-1346-874F-234F9FC05ED1}" sibTransId="{AE856FB0-DAC8-0144-B5D9-B2197D9B9F83}"/>
    <dgm:cxn modelId="{AA806BBC-A1B0-9047-BD96-9D1B5284ECDF}" type="presParOf" srcId="{545C7936-4AC5-C940-92DA-1EF7625302A4}" destId="{E2880BBA-97EE-7544-85D2-E49DAA8ED86B}" srcOrd="0" destOrd="0" presId="urn:microsoft.com/office/officeart/2005/8/layout/hChevron3"/>
    <dgm:cxn modelId="{73104B21-AFF7-EE49-A1EA-7186F52E5A8A}" type="presParOf" srcId="{545C7936-4AC5-C940-92DA-1EF7625302A4}" destId="{A52E5058-9CA6-0744-9FC0-5A56F2D86A41}" srcOrd="1" destOrd="0" presId="urn:microsoft.com/office/officeart/2005/8/layout/hChevron3"/>
    <dgm:cxn modelId="{04553AA1-AE84-834F-A24A-34D20E4C1078}" type="presParOf" srcId="{545C7936-4AC5-C940-92DA-1EF7625302A4}" destId="{A6CB12A3-0E41-8B46-BB6C-4C3ADD7025B0}" srcOrd="2" destOrd="0" presId="urn:microsoft.com/office/officeart/2005/8/layout/hChevron3"/>
    <dgm:cxn modelId="{1A0DF6B6-79D2-D748-9B39-638C6FEAC883}" type="presParOf" srcId="{545C7936-4AC5-C940-92DA-1EF7625302A4}" destId="{F6A927DA-374B-404E-A139-11FEC82200FA}" srcOrd="3" destOrd="0" presId="urn:microsoft.com/office/officeart/2005/8/layout/hChevron3"/>
    <dgm:cxn modelId="{91CFE538-C5D4-FB46-87D7-73749E2C2781}" type="presParOf" srcId="{545C7936-4AC5-C940-92DA-1EF7625302A4}" destId="{386FBB72-2A17-B247-A232-A498793C515F}" srcOrd="4" destOrd="0" presId="urn:microsoft.com/office/officeart/2005/8/layout/hChevron3"/>
    <dgm:cxn modelId="{948D2450-0978-0348-B68C-D12601E07C21}" type="presParOf" srcId="{545C7936-4AC5-C940-92DA-1EF7625302A4}" destId="{F6456E60-2E6A-F34A-A2BC-FE44E2A350A5}" srcOrd="5" destOrd="0" presId="urn:microsoft.com/office/officeart/2005/8/layout/hChevron3"/>
    <dgm:cxn modelId="{6DF2722A-7EB3-904C-9901-E7B52DDFA91F}" type="presParOf" srcId="{545C7936-4AC5-C940-92DA-1EF7625302A4}" destId="{21E05615-393F-0C4F-B106-3D4E4B5DC8E3}" srcOrd="6" destOrd="0" presId="urn:microsoft.com/office/officeart/2005/8/layout/hChevron3"/>
    <dgm:cxn modelId="{FA8C338C-53D6-9042-88EA-720FC15C0E06}" type="presParOf" srcId="{545C7936-4AC5-C940-92DA-1EF7625302A4}" destId="{F58536B5-FB79-9E45-9A35-D5127276674A}" srcOrd="7" destOrd="0" presId="urn:microsoft.com/office/officeart/2005/8/layout/hChevron3"/>
    <dgm:cxn modelId="{C3956C22-2041-E444-9CAD-F07981CD2FDE}" type="presParOf" srcId="{545C7936-4AC5-C940-92DA-1EF7625302A4}" destId="{DE7079EC-9891-4041-B4C8-D746FEF8311C}" srcOrd="8" destOrd="0" presId="urn:microsoft.com/office/officeart/2005/8/layout/hChevron3"/>
    <dgm:cxn modelId="{40B0A205-CB68-9C48-8D37-09076840AD98}" type="presParOf" srcId="{545C7936-4AC5-C940-92DA-1EF7625302A4}" destId="{62A8E506-4F81-F441-9597-BB8AED221F61}" srcOrd="9" destOrd="0" presId="urn:microsoft.com/office/officeart/2005/8/layout/hChevron3"/>
    <dgm:cxn modelId="{CF2D0D37-6039-8842-AB19-B3C1841855A1}" type="presParOf" srcId="{545C7936-4AC5-C940-92DA-1EF7625302A4}" destId="{76F127AA-179E-9F4F-893B-EEEBADF2FC3F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91E68F-69F2-1245-B655-BF402275BAF4}" type="doc">
      <dgm:prSet loTypeId="urn:microsoft.com/office/officeart/2005/8/layout/hProcess7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15865-808F-8A4F-9825-F8F6C0B10E2B}">
      <dgm:prSet phldrT="[Text]"/>
      <dgm:spPr/>
      <dgm:t>
        <a:bodyPr/>
        <a:lstStyle/>
        <a:p>
          <a:r>
            <a:rPr lang="en-US" b="1" dirty="0">
              <a:solidFill>
                <a:srgbClr val="FF0000"/>
              </a:solidFill>
            </a:rPr>
            <a:t>Acquisition</a:t>
          </a:r>
        </a:p>
      </dgm:t>
    </dgm:pt>
    <dgm:pt modelId="{450E220C-0C56-FD43-B9FE-0E4B90AD54AF}" type="parTrans" cxnId="{769E7A7C-64F1-DA4A-9118-CF93046AE263}">
      <dgm:prSet/>
      <dgm:spPr/>
      <dgm:t>
        <a:bodyPr/>
        <a:lstStyle/>
        <a:p>
          <a:endParaRPr lang="en-US"/>
        </a:p>
      </dgm:t>
    </dgm:pt>
    <dgm:pt modelId="{0EF6DFBF-1EC0-0A4F-AC43-5E5C6EE7153E}" type="sibTrans" cxnId="{769E7A7C-64F1-DA4A-9118-CF93046AE263}">
      <dgm:prSet/>
      <dgm:spPr/>
      <dgm:t>
        <a:bodyPr/>
        <a:lstStyle/>
        <a:p>
          <a:endParaRPr lang="en-US"/>
        </a:p>
      </dgm:t>
    </dgm:pt>
    <dgm:pt modelId="{881A61F7-5031-1441-A790-56550A98132E}">
      <dgm:prSet phldrT="[Text]"/>
      <dgm:spPr/>
      <dgm:t>
        <a:bodyPr/>
        <a:lstStyle/>
        <a:p>
          <a:r>
            <a:rPr lang="en-US" b="1" dirty="0">
              <a:solidFill>
                <a:srgbClr val="FF0000"/>
              </a:solidFill>
            </a:rPr>
            <a:t>Transmission</a:t>
          </a:r>
        </a:p>
      </dgm:t>
    </dgm:pt>
    <dgm:pt modelId="{B95987A6-D440-7F44-B115-B49F2DFE9D84}" type="parTrans" cxnId="{68F6E758-B2FD-AE4A-8E73-4D59B309380E}">
      <dgm:prSet/>
      <dgm:spPr/>
      <dgm:t>
        <a:bodyPr/>
        <a:lstStyle/>
        <a:p>
          <a:endParaRPr lang="en-US"/>
        </a:p>
      </dgm:t>
    </dgm:pt>
    <dgm:pt modelId="{8C930186-E8B6-8F40-8536-D89022D5CE44}" type="sibTrans" cxnId="{68F6E758-B2FD-AE4A-8E73-4D59B309380E}">
      <dgm:prSet/>
      <dgm:spPr/>
      <dgm:t>
        <a:bodyPr/>
        <a:lstStyle/>
        <a:p>
          <a:endParaRPr lang="en-US"/>
        </a:p>
      </dgm:t>
    </dgm:pt>
    <dgm:pt modelId="{744F8B54-E088-E948-9471-73F0195FE646}">
      <dgm:prSet phldrT="[Text]"/>
      <dgm:spPr/>
      <dgm:t>
        <a:bodyPr/>
        <a:lstStyle/>
        <a:p>
          <a:r>
            <a:rPr lang="en-US" dirty="0">
              <a:solidFill>
                <a:srgbClr val="262626"/>
              </a:solidFill>
            </a:rPr>
            <a:t>Satellites, phones lines, radio links, …</a:t>
          </a:r>
        </a:p>
      </dgm:t>
    </dgm:pt>
    <dgm:pt modelId="{1984AF5D-1160-0C4E-AA38-F08DEB368EC5}" type="parTrans" cxnId="{C597D301-1763-E04F-8554-329B3F880ABF}">
      <dgm:prSet/>
      <dgm:spPr/>
      <dgm:t>
        <a:bodyPr/>
        <a:lstStyle/>
        <a:p>
          <a:endParaRPr lang="en-US"/>
        </a:p>
      </dgm:t>
    </dgm:pt>
    <dgm:pt modelId="{895AFE8D-785C-B248-A578-08B9C9453564}" type="sibTrans" cxnId="{C597D301-1763-E04F-8554-329B3F880ABF}">
      <dgm:prSet/>
      <dgm:spPr/>
      <dgm:t>
        <a:bodyPr/>
        <a:lstStyle/>
        <a:p>
          <a:endParaRPr lang="en-US"/>
        </a:p>
      </dgm:t>
    </dgm:pt>
    <dgm:pt modelId="{2BA39545-DE1E-0140-A946-ECA048708310}">
      <dgm:prSet phldrT="[Text]"/>
      <dgm:spPr/>
      <dgm:t>
        <a:bodyPr/>
        <a:lstStyle/>
        <a:p>
          <a:r>
            <a:rPr lang="en-US" b="1" dirty="0">
              <a:solidFill>
                <a:srgbClr val="FF0000"/>
              </a:solidFill>
            </a:rPr>
            <a:t>Collection</a:t>
          </a:r>
        </a:p>
      </dgm:t>
    </dgm:pt>
    <dgm:pt modelId="{B5A46536-41E4-1A48-86F4-93FDEFE3E669}" type="parTrans" cxnId="{EDBA8EEE-7A55-964D-AF8C-C6F9136EF2C4}">
      <dgm:prSet/>
      <dgm:spPr/>
      <dgm:t>
        <a:bodyPr/>
        <a:lstStyle/>
        <a:p>
          <a:endParaRPr lang="en-US"/>
        </a:p>
      </dgm:t>
    </dgm:pt>
    <dgm:pt modelId="{1CB41941-1DC4-0D41-811F-72F66DE0256D}" type="sibTrans" cxnId="{EDBA8EEE-7A55-964D-AF8C-C6F9136EF2C4}">
      <dgm:prSet/>
      <dgm:spPr/>
      <dgm:t>
        <a:bodyPr/>
        <a:lstStyle/>
        <a:p>
          <a:endParaRPr lang="en-US"/>
        </a:p>
      </dgm:t>
    </dgm:pt>
    <dgm:pt modelId="{14DD7AB6-513F-8A41-BA16-3B48F7CBBE54}">
      <dgm:prSet phldrT="[Text]"/>
      <dgm:spPr/>
      <dgm:t>
        <a:bodyPr/>
        <a:lstStyle/>
        <a:p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Data centers, </a:t>
          </a:r>
        </a:p>
        <a:p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Real Time analyses, </a:t>
          </a:r>
        </a:p>
        <a:p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Elaboration</a:t>
          </a:r>
        </a:p>
      </dgm:t>
    </dgm:pt>
    <dgm:pt modelId="{1B23F597-1238-D74E-9536-B2696973B4A2}" type="parTrans" cxnId="{A60D82FF-0BCD-144D-81FC-36A1B5BA980E}">
      <dgm:prSet/>
      <dgm:spPr/>
      <dgm:t>
        <a:bodyPr/>
        <a:lstStyle/>
        <a:p>
          <a:endParaRPr lang="en-US"/>
        </a:p>
      </dgm:t>
    </dgm:pt>
    <dgm:pt modelId="{827F4E50-3626-914F-9EDA-FC7E60E8E7AD}" type="sibTrans" cxnId="{A60D82FF-0BCD-144D-81FC-36A1B5BA980E}">
      <dgm:prSet/>
      <dgm:spPr/>
      <dgm:t>
        <a:bodyPr/>
        <a:lstStyle/>
        <a:p>
          <a:endParaRPr lang="en-US"/>
        </a:p>
      </dgm:t>
    </dgm:pt>
    <dgm:pt modelId="{A3648BA2-9E47-4949-9CD8-F8C9F92887AC}">
      <dgm:prSet phldrT="[Text]"/>
      <dgm:spPr/>
      <dgm:t>
        <a:bodyPr/>
        <a:lstStyle/>
        <a:p>
          <a:r>
            <a:rPr lang="en-US" b="1" dirty="0">
              <a:solidFill>
                <a:schemeClr val="tx1">
                  <a:lumMod val="85000"/>
                  <a:lumOff val="15000"/>
                </a:schemeClr>
              </a:solidFill>
            </a:rPr>
            <a:t>Time series</a:t>
          </a:r>
        </a:p>
        <a:p>
          <a:r>
            <a:rPr lang="en-US" b="1" dirty="0">
              <a:solidFill>
                <a:schemeClr val="tx1">
                  <a:lumMod val="85000"/>
                  <a:lumOff val="15000"/>
                </a:schemeClr>
              </a:solidFill>
            </a:rPr>
            <a:t>Measurements</a:t>
          </a:r>
        </a:p>
      </dgm:t>
    </dgm:pt>
    <dgm:pt modelId="{2F3BA64A-AB5B-AC4E-B6F8-4188E140D0EB}" type="sibTrans" cxnId="{86F3A5E2-C28C-7644-B671-17A856BD1DA1}">
      <dgm:prSet/>
      <dgm:spPr/>
      <dgm:t>
        <a:bodyPr/>
        <a:lstStyle/>
        <a:p>
          <a:endParaRPr lang="en-US"/>
        </a:p>
      </dgm:t>
    </dgm:pt>
    <dgm:pt modelId="{40E205F0-9317-0047-B382-1992FDDF4183}" type="parTrans" cxnId="{86F3A5E2-C28C-7644-B671-17A856BD1DA1}">
      <dgm:prSet/>
      <dgm:spPr/>
      <dgm:t>
        <a:bodyPr/>
        <a:lstStyle/>
        <a:p>
          <a:endParaRPr lang="en-US"/>
        </a:p>
      </dgm:t>
    </dgm:pt>
    <dgm:pt modelId="{320742E1-5C51-5640-8D7B-48AC07CE29D4}">
      <dgm:prSet phldrT="[Text]"/>
      <dgm:spPr>
        <a:gradFill flip="none" rotWithShape="1">
          <a:gsLst>
            <a:gs pos="40000">
              <a:srgbClr val="FF0000"/>
            </a:gs>
            <a:gs pos="100000">
              <a:schemeClr val="bg1">
                <a:alpha val="50000"/>
              </a:schemeClr>
            </a:gs>
          </a:gsLst>
          <a:lin ang="16200000" scaled="0"/>
          <a:tileRect/>
        </a:gradFill>
      </dgm:spPr>
      <dgm:t>
        <a:bodyPr/>
        <a:lstStyle/>
        <a:p>
          <a:r>
            <a:rPr lang="en-US" b="1" dirty="0">
              <a:solidFill>
                <a:srgbClr val="000000"/>
              </a:solidFill>
            </a:rPr>
            <a:t>Qualification</a:t>
          </a:r>
        </a:p>
      </dgm:t>
    </dgm:pt>
    <dgm:pt modelId="{1838E253-137D-B948-B6A9-C3DDA987F702}" type="parTrans" cxnId="{C08999F7-5328-E642-B8DD-6A3665157CFE}">
      <dgm:prSet/>
      <dgm:spPr/>
      <dgm:t>
        <a:bodyPr/>
        <a:lstStyle/>
        <a:p>
          <a:endParaRPr lang="en-US"/>
        </a:p>
      </dgm:t>
    </dgm:pt>
    <dgm:pt modelId="{64C978CC-1768-E641-8A6C-9B4B6DE36CD5}" type="sibTrans" cxnId="{C08999F7-5328-E642-B8DD-6A3665157CFE}">
      <dgm:prSet/>
      <dgm:spPr/>
      <dgm:t>
        <a:bodyPr/>
        <a:lstStyle/>
        <a:p>
          <a:endParaRPr lang="en-US"/>
        </a:p>
      </dgm:t>
    </dgm:pt>
    <dgm:pt modelId="{0D8C6F20-699C-724B-989B-511EE45BF5BF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Digital objects (data+ Metadata, Persistent Identifiers)</a:t>
          </a:r>
        </a:p>
      </dgm:t>
    </dgm:pt>
    <dgm:pt modelId="{97D35709-CC5C-A340-B709-875DEA79A22E}" type="parTrans" cxnId="{2489F3DA-2E4B-5C41-9A8C-87C608671435}">
      <dgm:prSet/>
      <dgm:spPr/>
      <dgm:t>
        <a:bodyPr/>
        <a:lstStyle/>
        <a:p>
          <a:endParaRPr lang="en-US"/>
        </a:p>
      </dgm:t>
    </dgm:pt>
    <dgm:pt modelId="{ADD9893F-DD40-FA40-B710-729D933E8609}" type="sibTrans" cxnId="{2489F3DA-2E4B-5C41-9A8C-87C608671435}">
      <dgm:prSet/>
      <dgm:spPr/>
      <dgm:t>
        <a:bodyPr/>
        <a:lstStyle/>
        <a:p>
          <a:endParaRPr lang="en-US"/>
        </a:p>
      </dgm:t>
    </dgm:pt>
    <dgm:pt modelId="{F43343D4-B720-B541-A81A-EEB8D78BC716}">
      <dgm:prSet phldrT="[Text]"/>
      <dgm:spPr/>
      <dgm:t>
        <a:bodyPr/>
        <a:lstStyle/>
        <a:p>
          <a:r>
            <a:rPr lang="en-US" dirty="0">
              <a:solidFill>
                <a:srgbClr val="000000"/>
              </a:solidFill>
            </a:rPr>
            <a:t>Community Data </a:t>
          </a:r>
          <a:r>
            <a:rPr lang="en-US" dirty="0" err="1">
              <a:solidFill>
                <a:srgbClr val="000000"/>
              </a:solidFill>
            </a:rPr>
            <a:t>infrastruct</a:t>
          </a:r>
          <a:r>
            <a:rPr lang="en-US" dirty="0">
              <a:solidFill>
                <a:srgbClr val="000000"/>
              </a:solidFill>
            </a:rPr>
            <a:t>., Big Data centers</a:t>
          </a:r>
        </a:p>
      </dgm:t>
    </dgm:pt>
    <dgm:pt modelId="{2B2CF108-F990-DB4B-A171-E0E0DD180E72}" type="parTrans" cxnId="{6EA86E8E-737D-F042-B3AD-848EEEA7FF5C}">
      <dgm:prSet/>
      <dgm:spPr/>
      <dgm:t>
        <a:bodyPr/>
        <a:lstStyle/>
        <a:p>
          <a:endParaRPr lang="en-US"/>
        </a:p>
      </dgm:t>
    </dgm:pt>
    <dgm:pt modelId="{6053C2F7-4AFC-C240-90C2-D873887DB13C}" type="sibTrans" cxnId="{6EA86E8E-737D-F042-B3AD-848EEEA7FF5C}">
      <dgm:prSet/>
      <dgm:spPr/>
      <dgm:t>
        <a:bodyPr/>
        <a:lstStyle/>
        <a:p>
          <a:endParaRPr lang="en-US"/>
        </a:p>
      </dgm:t>
    </dgm:pt>
    <dgm:pt modelId="{857D4EA4-FE26-E740-BDC2-29F53D97D9EE}">
      <dgm:prSet phldrT="[Text]"/>
      <dgm:spPr>
        <a:gradFill flip="none" rotWithShape="1">
          <a:gsLst>
            <a:gs pos="40000">
              <a:srgbClr val="FF0000"/>
            </a:gs>
            <a:gs pos="100000">
              <a:srgbClr val="FFFFFF"/>
            </a:gs>
          </a:gsLst>
          <a:lin ang="16200000" scaled="0"/>
          <a:tileRect/>
        </a:gra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Accessibility</a:t>
          </a:r>
        </a:p>
      </dgm:t>
    </dgm:pt>
    <dgm:pt modelId="{F69C16AB-37C0-464A-8A96-AA551BDD4BFE}" type="parTrans" cxnId="{3535507A-E018-3347-8EDE-30CF9F6052D0}">
      <dgm:prSet/>
      <dgm:spPr/>
      <dgm:t>
        <a:bodyPr/>
        <a:lstStyle/>
        <a:p>
          <a:endParaRPr lang="en-US"/>
        </a:p>
      </dgm:t>
    </dgm:pt>
    <dgm:pt modelId="{4F76BAAC-1A89-4847-87D1-F583CFAFD616}" type="sibTrans" cxnId="{3535507A-E018-3347-8EDE-30CF9F6052D0}">
      <dgm:prSet/>
      <dgm:spPr/>
      <dgm:t>
        <a:bodyPr/>
        <a:lstStyle/>
        <a:p>
          <a:endParaRPr lang="en-US"/>
        </a:p>
      </dgm:t>
    </dgm:pt>
    <dgm:pt modelId="{AB40401F-B951-0845-A938-530AF770BB8F}">
      <dgm:prSet phldrT="[Text]"/>
      <dgm:spPr/>
      <dgm:t>
        <a:bodyPr/>
        <a:lstStyle/>
        <a:p>
          <a:r>
            <a:rPr lang="en-US" dirty="0">
              <a:solidFill>
                <a:srgbClr val="000000"/>
              </a:solidFill>
            </a:rPr>
            <a:t>Discovery, Access, Download,</a:t>
          </a:r>
        </a:p>
      </dgm:t>
    </dgm:pt>
    <dgm:pt modelId="{5170F35E-7314-F744-A6E6-610438484A6E}" type="parTrans" cxnId="{BC7143F9-17AD-7A47-B1BE-18B8B3726DFB}">
      <dgm:prSet/>
      <dgm:spPr/>
      <dgm:t>
        <a:bodyPr/>
        <a:lstStyle/>
        <a:p>
          <a:endParaRPr lang="en-US"/>
        </a:p>
      </dgm:t>
    </dgm:pt>
    <dgm:pt modelId="{3F95F732-4F20-9143-AF3A-4C084F9E7D54}" type="sibTrans" cxnId="{BC7143F9-17AD-7A47-B1BE-18B8B3726DFB}">
      <dgm:prSet/>
      <dgm:spPr/>
      <dgm:t>
        <a:bodyPr/>
        <a:lstStyle/>
        <a:p>
          <a:endParaRPr lang="en-US"/>
        </a:p>
      </dgm:t>
    </dgm:pt>
    <dgm:pt modelId="{6C0BFD76-615A-9045-A700-520904BBC848}">
      <dgm:prSet phldrT="[Text]"/>
      <dgm:spPr>
        <a:gradFill flip="none" rotWithShape="1">
          <a:gsLst>
            <a:gs pos="40000">
              <a:srgbClr val="FF0000"/>
            </a:gs>
            <a:gs pos="100000">
              <a:srgbClr val="FFFFFF"/>
            </a:gs>
          </a:gsLst>
          <a:lin ang="16200000" scaled="0"/>
          <a:tileRect/>
        </a:gradFill>
      </dgm:spPr>
      <dgm:t>
        <a:bodyPr/>
        <a:lstStyle/>
        <a:p>
          <a:r>
            <a:rPr lang="en-US" b="1" dirty="0">
              <a:solidFill>
                <a:srgbClr val="000000"/>
              </a:solidFill>
            </a:rPr>
            <a:t>Storage</a:t>
          </a:r>
        </a:p>
      </dgm:t>
    </dgm:pt>
    <dgm:pt modelId="{AD674386-271E-3942-BC9E-B25146F60061}" type="parTrans" cxnId="{819D6C40-70B6-1546-9C95-AAB43717FB0A}">
      <dgm:prSet/>
      <dgm:spPr/>
      <dgm:t>
        <a:bodyPr/>
        <a:lstStyle/>
        <a:p>
          <a:endParaRPr lang="en-US"/>
        </a:p>
      </dgm:t>
    </dgm:pt>
    <dgm:pt modelId="{C0264D40-FE7F-F04E-98CD-084287032CAB}" type="sibTrans" cxnId="{819D6C40-70B6-1546-9C95-AAB43717FB0A}">
      <dgm:prSet/>
      <dgm:spPr/>
      <dgm:t>
        <a:bodyPr/>
        <a:lstStyle/>
        <a:p>
          <a:endParaRPr lang="en-US"/>
        </a:p>
      </dgm:t>
    </dgm:pt>
    <dgm:pt modelId="{6F82C530-9ED0-F24B-80AC-EEE6B1C3A6CE}">
      <dgm:prSet phldrT="[Text]"/>
      <dgm:spPr/>
      <dgm:t>
        <a:bodyPr/>
        <a:lstStyle/>
        <a:p>
          <a:r>
            <a:rPr lang="en-US" b="1" dirty="0">
              <a:solidFill>
                <a:schemeClr val="tx1">
                  <a:lumMod val="85000"/>
                  <a:lumOff val="15000"/>
                </a:schemeClr>
              </a:solidFill>
            </a:rPr>
            <a:t>Experiments </a:t>
          </a:r>
        </a:p>
      </dgm:t>
    </dgm:pt>
    <dgm:pt modelId="{D0995AAC-2631-1A47-9656-E2B8759B5E73}" type="parTrans" cxnId="{C5920785-8F69-B749-971D-2586237D192D}">
      <dgm:prSet/>
      <dgm:spPr/>
      <dgm:t>
        <a:bodyPr/>
        <a:lstStyle/>
        <a:p>
          <a:endParaRPr lang="en-US"/>
        </a:p>
      </dgm:t>
    </dgm:pt>
    <dgm:pt modelId="{AF5F045B-D9DE-A343-B6DB-8413217C45E1}" type="sibTrans" cxnId="{C5920785-8F69-B749-971D-2586237D192D}">
      <dgm:prSet/>
      <dgm:spPr/>
      <dgm:t>
        <a:bodyPr/>
        <a:lstStyle/>
        <a:p>
          <a:endParaRPr lang="en-US"/>
        </a:p>
      </dgm:t>
    </dgm:pt>
    <dgm:pt modelId="{32281C68-9966-1E4B-9217-23F4BEDA3B59}">
      <dgm:prSet phldrT="[Text]"/>
      <dgm:spPr/>
      <dgm:t>
        <a:bodyPr/>
        <a:lstStyle/>
        <a:p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Data products generation</a:t>
          </a:r>
        </a:p>
      </dgm:t>
    </dgm:pt>
    <dgm:pt modelId="{51782588-7280-B547-AABD-774141F0DAE7}" type="parTrans" cxnId="{02D88B1D-DC98-3742-93EB-E91304F1F1B1}">
      <dgm:prSet/>
      <dgm:spPr/>
      <dgm:t>
        <a:bodyPr/>
        <a:lstStyle/>
        <a:p>
          <a:endParaRPr lang="en-US"/>
        </a:p>
      </dgm:t>
    </dgm:pt>
    <dgm:pt modelId="{2639F239-BC89-EC49-A2A3-4FB3B9734E8A}" type="sibTrans" cxnId="{02D88B1D-DC98-3742-93EB-E91304F1F1B1}">
      <dgm:prSet/>
      <dgm:spPr/>
      <dgm:t>
        <a:bodyPr/>
        <a:lstStyle/>
        <a:p>
          <a:endParaRPr lang="en-US"/>
        </a:p>
      </dgm:t>
    </dgm:pt>
    <dgm:pt modelId="{09289FCD-ADD0-1E4E-BC27-EE59470FCC1E}">
      <dgm:prSet phldrT="[Text]"/>
      <dgm:spPr/>
      <dgm:t>
        <a:bodyPr/>
        <a:lstStyle/>
        <a:p>
          <a:r>
            <a:rPr lang="en-US" dirty="0">
              <a:solidFill>
                <a:srgbClr val="000000"/>
              </a:solidFill>
            </a:rPr>
            <a:t> HPC, HTC, Data-intensive applications</a:t>
          </a:r>
        </a:p>
      </dgm:t>
    </dgm:pt>
    <dgm:pt modelId="{6A9BCAE0-99FD-734E-B129-470808F9F57E}" type="parTrans" cxnId="{E4C5B5EE-B81E-214F-9315-E1009D22364C}">
      <dgm:prSet/>
      <dgm:spPr/>
      <dgm:t>
        <a:bodyPr/>
        <a:lstStyle/>
        <a:p>
          <a:endParaRPr lang="en-US"/>
        </a:p>
      </dgm:t>
    </dgm:pt>
    <dgm:pt modelId="{EA74CC69-4C1A-DC4D-98AD-F9DBDC0E2B79}" type="sibTrans" cxnId="{E4C5B5EE-B81E-214F-9315-E1009D22364C}">
      <dgm:prSet/>
      <dgm:spPr/>
      <dgm:t>
        <a:bodyPr/>
        <a:lstStyle/>
        <a:p>
          <a:endParaRPr lang="en-US"/>
        </a:p>
      </dgm:t>
    </dgm:pt>
    <dgm:pt modelId="{173E0F41-37FD-CF45-93ED-21685497B4B4}">
      <dgm:prSet phldrT="[Text]"/>
      <dgm:spPr/>
      <dgm:t>
        <a:bodyPr/>
        <a:lstStyle/>
        <a:p>
          <a:r>
            <a:rPr lang="en-US" dirty="0">
              <a:solidFill>
                <a:srgbClr val="000000"/>
              </a:solidFill>
            </a:rPr>
            <a:t>Operational Services (AAI, …)</a:t>
          </a:r>
        </a:p>
      </dgm:t>
    </dgm:pt>
    <dgm:pt modelId="{B61021AD-EACD-CB4F-90D2-11F9C3A4BFCC}" type="parTrans" cxnId="{65650351-82BA-BE4F-A767-E5EA793A8DEF}">
      <dgm:prSet/>
      <dgm:spPr/>
      <dgm:t>
        <a:bodyPr/>
        <a:lstStyle/>
        <a:p>
          <a:endParaRPr lang="en-US"/>
        </a:p>
      </dgm:t>
    </dgm:pt>
    <dgm:pt modelId="{1E310108-6442-E84B-A393-4ECA3BA0DE9D}" type="sibTrans" cxnId="{65650351-82BA-BE4F-A767-E5EA793A8DEF}">
      <dgm:prSet/>
      <dgm:spPr/>
      <dgm:t>
        <a:bodyPr/>
        <a:lstStyle/>
        <a:p>
          <a:endParaRPr lang="en-US"/>
        </a:p>
      </dgm:t>
    </dgm:pt>
    <dgm:pt modelId="{E36416E4-6825-034A-B699-8104FF35ED01}" type="pres">
      <dgm:prSet presAssocID="{2391E68F-69F2-1245-B655-BF402275BAF4}" presName="Name0" presStyleCnt="0">
        <dgm:presLayoutVars>
          <dgm:dir/>
          <dgm:animLvl val="lvl"/>
          <dgm:resizeHandles val="exact"/>
        </dgm:presLayoutVars>
      </dgm:prSet>
      <dgm:spPr/>
    </dgm:pt>
    <dgm:pt modelId="{B7B970CC-52C7-4141-A8AC-F273E1637C49}" type="pres">
      <dgm:prSet presAssocID="{0C815865-808F-8A4F-9825-F8F6C0B10E2B}" presName="compositeNode" presStyleCnt="0">
        <dgm:presLayoutVars>
          <dgm:bulletEnabled val="1"/>
        </dgm:presLayoutVars>
      </dgm:prSet>
      <dgm:spPr/>
    </dgm:pt>
    <dgm:pt modelId="{A190B1AE-559D-0142-96BD-0106FE3206D8}" type="pres">
      <dgm:prSet presAssocID="{0C815865-808F-8A4F-9825-F8F6C0B10E2B}" presName="bgRect" presStyleLbl="node1" presStyleIdx="0" presStyleCnt="6"/>
      <dgm:spPr/>
    </dgm:pt>
    <dgm:pt modelId="{ADF63102-875F-764A-BD29-3A089E52EABF}" type="pres">
      <dgm:prSet presAssocID="{0C815865-808F-8A4F-9825-F8F6C0B10E2B}" presName="parentNode" presStyleLbl="node1" presStyleIdx="0" presStyleCnt="6">
        <dgm:presLayoutVars>
          <dgm:chMax val="0"/>
          <dgm:bulletEnabled val="1"/>
        </dgm:presLayoutVars>
      </dgm:prSet>
      <dgm:spPr/>
    </dgm:pt>
    <dgm:pt modelId="{60562DA0-86D0-3B4C-9E11-FF4E7E005C2F}" type="pres">
      <dgm:prSet presAssocID="{0C815865-808F-8A4F-9825-F8F6C0B10E2B}" presName="childNode" presStyleLbl="node1" presStyleIdx="0" presStyleCnt="6">
        <dgm:presLayoutVars>
          <dgm:bulletEnabled val="1"/>
        </dgm:presLayoutVars>
      </dgm:prSet>
      <dgm:spPr/>
    </dgm:pt>
    <dgm:pt modelId="{18B7D438-B6E5-1642-B174-6B183BD8C032}" type="pres">
      <dgm:prSet presAssocID="{0EF6DFBF-1EC0-0A4F-AC43-5E5C6EE7153E}" presName="hSp" presStyleCnt="0"/>
      <dgm:spPr/>
    </dgm:pt>
    <dgm:pt modelId="{343CC626-8DC6-2841-A797-540B08419E97}" type="pres">
      <dgm:prSet presAssocID="{0EF6DFBF-1EC0-0A4F-AC43-5E5C6EE7153E}" presName="vProcSp" presStyleCnt="0"/>
      <dgm:spPr/>
    </dgm:pt>
    <dgm:pt modelId="{8764A7E4-31C1-4349-A9FD-E8C4ECC94480}" type="pres">
      <dgm:prSet presAssocID="{0EF6DFBF-1EC0-0A4F-AC43-5E5C6EE7153E}" presName="vSp1" presStyleCnt="0"/>
      <dgm:spPr/>
    </dgm:pt>
    <dgm:pt modelId="{391F8CB5-10F6-3841-BB69-ADE5AA1BE766}" type="pres">
      <dgm:prSet presAssocID="{0EF6DFBF-1EC0-0A4F-AC43-5E5C6EE7153E}" presName="simulatedConn" presStyleLbl="solidFgAcc1" presStyleIdx="0" presStyleCnt="5"/>
      <dgm:spPr/>
    </dgm:pt>
    <dgm:pt modelId="{131567C7-7EB8-724E-A336-C7686F0F2E98}" type="pres">
      <dgm:prSet presAssocID="{0EF6DFBF-1EC0-0A4F-AC43-5E5C6EE7153E}" presName="vSp2" presStyleCnt="0"/>
      <dgm:spPr/>
    </dgm:pt>
    <dgm:pt modelId="{02A7D206-D238-C141-AD77-52545085C8FF}" type="pres">
      <dgm:prSet presAssocID="{0EF6DFBF-1EC0-0A4F-AC43-5E5C6EE7153E}" presName="sibTrans" presStyleCnt="0"/>
      <dgm:spPr/>
    </dgm:pt>
    <dgm:pt modelId="{D7A9D4B4-332A-BC4E-B708-74952406E34F}" type="pres">
      <dgm:prSet presAssocID="{881A61F7-5031-1441-A790-56550A98132E}" presName="compositeNode" presStyleCnt="0">
        <dgm:presLayoutVars>
          <dgm:bulletEnabled val="1"/>
        </dgm:presLayoutVars>
      </dgm:prSet>
      <dgm:spPr/>
    </dgm:pt>
    <dgm:pt modelId="{13DDEABD-2B1E-AE4C-AD10-7F6420791AF3}" type="pres">
      <dgm:prSet presAssocID="{881A61F7-5031-1441-A790-56550A98132E}" presName="bgRect" presStyleLbl="node1" presStyleIdx="1" presStyleCnt="6"/>
      <dgm:spPr/>
    </dgm:pt>
    <dgm:pt modelId="{6C609E46-18ED-114A-994D-5025E43956B2}" type="pres">
      <dgm:prSet presAssocID="{881A61F7-5031-1441-A790-56550A98132E}" presName="parentNode" presStyleLbl="node1" presStyleIdx="1" presStyleCnt="6">
        <dgm:presLayoutVars>
          <dgm:chMax val="0"/>
          <dgm:bulletEnabled val="1"/>
        </dgm:presLayoutVars>
      </dgm:prSet>
      <dgm:spPr/>
    </dgm:pt>
    <dgm:pt modelId="{3DC51584-59CB-D04D-A84B-AA932A014159}" type="pres">
      <dgm:prSet presAssocID="{881A61F7-5031-1441-A790-56550A98132E}" presName="childNode" presStyleLbl="node1" presStyleIdx="1" presStyleCnt="6">
        <dgm:presLayoutVars>
          <dgm:bulletEnabled val="1"/>
        </dgm:presLayoutVars>
      </dgm:prSet>
      <dgm:spPr/>
    </dgm:pt>
    <dgm:pt modelId="{726D2E42-9BD4-0748-8872-1B02846BF26E}" type="pres">
      <dgm:prSet presAssocID="{8C930186-E8B6-8F40-8536-D89022D5CE44}" presName="hSp" presStyleCnt="0"/>
      <dgm:spPr/>
    </dgm:pt>
    <dgm:pt modelId="{0D74DD12-6721-3944-86BF-702056E5933E}" type="pres">
      <dgm:prSet presAssocID="{8C930186-E8B6-8F40-8536-D89022D5CE44}" presName="vProcSp" presStyleCnt="0"/>
      <dgm:spPr/>
    </dgm:pt>
    <dgm:pt modelId="{F856B2C7-AFB7-ED4F-9A93-824FF7295564}" type="pres">
      <dgm:prSet presAssocID="{8C930186-E8B6-8F40-8536-D89022D5CE44}" presName="vSp1" presStyleCnt="0"/>
      <dgm:spPr/>
    </dgm:pt>
    <dgm:pt modelId="{3B48C4E6-65C4-0C4B-9B14-AF48F35A0DAF}" type="pres">
      <dgm:prSet presAssocID="{8C930186-E8B6-8F40-8536-D89022D5CE44}" presName="simulatedConn" presStyleLbl="solidFgAcc1" presStyleIdx="1" presStyleCnt="5"/>
      <dgm:spPr/>
    </dgm:pt>
    <dgm:pt modelId="{E8769DCE-21D0-A940-8956-9570BB3B027B}" type="pres">
      <dgm:prSet presAssocID="{8C930186-E8B6-8F40-8536-D89022D5CE44}" presName="vSp2" presStyleCnt="0"/>
      <dgm:spPr/>
    </dgm:pt>
    <dgm:pt modelId="{1A5B024B-A549-1A4C-9253-92F1B6FFC0F0}" type="pres">
      <dgm:prSet presAssocID="{8C930186-E8B6-8F40-8536-D89022D5CE44}" presName="sibTrans" presStyleCnt="0"/>
      <dgm:spPr/>
    </dgm:pt>
    <dgm:pt modelId="{775D2B8E-04D8-B74E-AB8A-60A204E151B5}" type="pres">
      <dgm:prSet presAssocID="{2BA39545-DE1E-0140-A946-ECA048708310}" presName="compositeNode" presStyleCnt="0">
        <dgm:presLayoutVars>
          <dgm:bulletEnabled val="1"/>
        </dgm:presLayoutVars>
      </dgm:prSet>
      <dgm:spPr/>
    </dgm:pt>
    <dgm:pt modelId="{E422B15B-3694-7C48-A5B7-71254A28E6D7}" type="pres">
      <dgm:prSet presAssocID="{2BA39545-DE1E-0140-A946-ECA048708310}" presName="bgRect" presStyleLbl="node1" presStyleIdx="2" presStyleCnt="6"/>
      <dgm:spPr/>
    </dgm:pt>
    <dgm:pt modelId="{7B6EA51A-97E9-2E49-B888-6025B1603B17}" type="pres">
      <dgm:prSet presAssocID="{2BA39545-DE1E-0140-A946-ECA048708310}" presName="parentNode" presStyleLbl="node1" presStyleIdx="2" presStyleCnt="6">
        <dgm:presLayoutVars>
          <dgm:chMax val="0"/>
          <dgm:bulletEnabled val="1"/>
        </dgm:presLayoutVars>
      </dgm:prSet>
      <dgm:spPr/>
    </dgm:pt>
    <dgm:pt modelId="{D689EC5E-1E6C-7842-B685-58A9CBF5E0B9}" type="pres">
      <dgm:prSet presAssocID="{2BA39545-DE1E-0140-A946-ECA048708310}" presName="childNode" presStyleLbl="node1" presStyleIdx="2" presStyleCnt="6">
        <dgm:presLayoutVars>
          <dgm:bulletEnabled val="1"/>
        </dgm:presLayoutVars>
      </dgm:prSet>
      <dgm:spPr/>
    </dgm:pt>
    <dgm:pt modelId="{1F8D753F-9C2E-5E43-A297-4E2EEE729E95}" type="pres">
      <dgm:prSet presAssocID="{1CB41941-1DC4-0D41-811F-72F66DE0256D}" presName="hSp" presStyleCnt="0"/>
      <dgm:spPr/>
    </dgm:pt>
    <dgm:pt modelId="{1725B024-FB50-0D45-9463-766BA1DE811D}" type="pres">
      <dgm:prSet presAssocID="{1CB41941-1DC4-0D41-811F-72F66DE0256D}" presName="vProcSp" presStyleCnt="0"/>
      <dgm:spPr/>
    </dgm:pt>
    <dgm:pt modelId="{F9F357CF-2C71-AA42-976E-434B8881C7EC}" type="pres">
      <dgm:prSet presAssocID="{1CB41941-1DC4-0D41-811F-72F66DE0256D}" presName="vSp1" presStyleCnt="0"/>
      <dgm:spPr/>
    </dgm:pt>
    <dgm:pt modelId="{38E5C1AD-C255-634A-AB0B-1A5F47002AB8}" type="pres">
      <dgm:prSet presAssocID="{1CB41941-1DC4-0D41-811F-72F66DE0256D}" presName="simulatedConn" presStyleLbl="solidFgAcc1" presStyleIdx="2" presStyleCnt="5"/>
      <dgm:spPr/>
    </dgm:pt>
    <dgm:pt modelId="{5756A56F-A213-764B-8ACC-1DD5B5875C0F}" type="pres">
      <dgm:prSet presAssocID="{1CB41941-1DC4-0D41-811F-72F66DE0256D}" presName="vSp2" presStyleCnt="0"/>
      <dgm:spPr/>
    </dgm:pt>
    <dgm:pt modelId="{96A3E17F-D89E-0240-A58B-08793697EF6A}" type="pres">
      <dgm:prSet presAssocID="{1CB41941-1DC4-0D41-811F-72F66DE0256D}" presName="sibTrans" presStyleCnt="0"/>
      <dgm:spPr/>
    </dgm:pt>
    <dgm:pt modelId="{CC169E4E-D51F-B54E-A422-DD27E8D5DF0D}" type="pres">
      <dgm:prSet presAssocID="{320742E1-5C51-5640-8D7B-48AC07CE29D4}" presName="compositeNode" presStyleCnt="0">
        <dgm:presLayoutVars>
          <dgm:bulletEnabled val="1"/>
        </dgm:presLayoutVars>
      </dgm:prSet>
      <dgm:spPr/>
    </dgm:pt>
    <dgm:pt modelId="{B0470488-B52D-7444-A3D1-0E0DB5D76BE4}" type="pres">
      <dgm:prSet presAssocID="{320742E1-5C51-5640-8D7B-48AC07CE29D4}" presName="bgRect" presStyleLbl="node1" presStyleIdx="3" presStyleCnt="6"/>
      <dgm:spPr/>
    </dgm:pt>
    <dgm:pt modelId="{43939820-B148-9D40-86F2-86EEBB3B6096}" type="pres">
      <dgm:prSet presAssocID="{320742E1-5C51-5640-8D7B-48AC07CE29D4}" presName="parentNode" presStyleLbl="node1" presStyleIdx="3" presStyleCnt="6">
        <dgm:presLayoutVars>
          <dgm:chMax val="0"/>
          <dgm:bulletEnabled val="1"/>
        </dgm:presLayoutVars>
      </dgm:prSet>
      <dgm:spPr/>
    </dgm:pt>
    <dgm:pt modelId="{34221AD2-3C2E-7C48-9A50-96DC22884A33}" type="pres">
      <dgm:prSet presAssocID="{320742E1-5C51-5640-8D7B-48AC07CE29D4}" presName="childNode" presStyleLbl="node1" presStyleIdx="3" presStyleCnt="6">
        <dgm:presLayoutVars>
          <dgm:bulletEnabled val="1"/>
        </dgm:presLayoutVars>
      </dgm:prSet>
      <dgm:spPr/>
    </dgm:pt>
    <dgm:pt modelId="{6F4A7ED7-7899-A24A-A57A-F126F3C7F1B7}" type="pres">
      <dgm:prSet presAssocID="{64C978CC-1768-E641-8A6C-9B4B6DE36CD5}" presName="hSp" presStyleCnt="0"/>
      <dgm:spPr/>
    </dgm:pt>
    <dgm:pt modelId="{6138376F-FC80-7D42-B43D-2AB4E3D358C3}" type="pres">
      <dgm:prSet presAssocID="{64C978CC-1768-E641-8A6C-9B4B6DE36CD5}" presName="vProcSp" presStyleCnt="0"/>
      <dgm:spPr/>
    </dgm:pt>
    <dgm:pt modelId="{1AD4B015-E06B-3340-B21F-41A511DEE883}" type="pres">
      <dgm:prSet presAssocID="{64C978CC-1768-E641-8A6C-9B4B6DE36CD5}" presName="vSp1" presStyleCnt="0"/>
      <dgm:spPr/>
    </dgm:pt>
    <dgm:pt modelId="{07D012E7-4BE2-D844-B390-851E8827CB66}" type="pres">
      <dgm:prSet presAssocID="{64C978CC-1768-E641-8A6C-9B4B6DE36CD5}" presName="simulatedConn" presStyleLbl="solidFgAcc1" presStyleIdx="3" presStyleCnt="5"/>
      <dgm:spPr/>
    </dgm:pt>
    <dgm:pt modelId="{0ED71CD2-4FD9-3F4D-80A2-9A1AFB92B371}" type="pres">
      <dgm:prSet presAssocID="{64C978CC-1768-E641-8A6C-9B4B6DE36CD5}" presName="vSp2" presStyleCnt="0"/>
      <dgm:spPr/>
    </dgm:pt>
    <dgm:pt modelId="{18B39C43-96DF-014D-A4F3-02834ABE73E1}" type="pres">
      <dgm:prSet presAssocID="{64C978CC-1768-E641-8A6C-9B4B6DE36CD5}" presName="sibTrans" presStyleCnt="0"/>
      <dgm:spPr/>
    </dgm:pt>
    <dgm:pt modelId="{64C3051D-218A-6F45-9CD9-96A81B1EFCAE}" type="pres">
      <dgm:prSet presAssocID="{6C0BFD76-615A-9045-A700-520904BBC848}" presName="compositeNode" presStyleCnt="0">
        <dgm:presLayoutVars>
          <dgm:bulletEnabled val="1"/>
        </dgm:presLayoutVars>
      </dgm:prSet>
      <dgm:spPr/>
    </dgm:pt>
    <dgm:pt modelId="{5EFD57A9-D848-9D4E-8110-53EFB4ED318A}" type="pres">
      <dgm:prSet presAssocID="{6C0BFD76-615A-9045-A700-520904BBC848}" presName="bgRect" presStyleLbl="node1" presStyleIdx="4" presStyleCnt="6"/>
      <dgm:spPr/>
    </dgm:pt>
    <dgm:pt modelId="{0721B459-7A78-E44D-86CC-9ECE9FE14DD1}" type="pres">
      <dgm:prSet presAssocID="{6C0BFD76-615A-9045-A700-520904BBC848}" presName="parentNode" presStyleLbl="node1" presStyleIdx="4" presStyleCnt="6">
        <dgm:presLayoutVars>
          <dgm:chMax val="0"/>
          <dgm:bulletEnabled val="1"/>
        </dgm:presLayoutVars>
      </dgm:prSet>
      <dgm:spPr/>
    </dgm:pt>
    <dgm:pt modelId="{3A784E9C-939C-7B46-8350-CC35E745C954}" type="pres">
      <dgm:prSet presAssocID="{6C0BFD76-615A-9045-A700-520904BBC848}" presName="childNode" presStyleLbl="node1" presStyleIdx="4" presStyleCnt="6">
        <dgm:presLayoutVars>
          <dgm:bulletEnabled val="1"/>
        </dgm:presLayoutVars>
      </dgm:prSet>
      <dgm:spPr/>
    </dgm:pt>
    <dgm:pt modelId="{6E709892-34EE-3B41-850E-1915DB29ECB0}" type="pres">
      <dgm:prSet presAssocID="{C0264D40-FE7F-F04E-98CD-084287032CAB}" presName="hSp" presStyleCnt="0"/>
      <dgm:spPr/>
    </dgm:pt>
    <dgm:pt modelId="{BB797AB2-C2F4-7C45-85E1-03DCC263A604}" type="pres">
      <dgm:prSet presAssocID="{C0264D40-FE7F-F04E-98CD-084287032CAB}" presName="vProcSp" presStyleCnt="0"/>
      <dgm:spPr/>
    </dgm:pt>
    <dgm:pt modelId="{1F3F8F9D-3345-D148-BD20-E75C852C6C83}" type="pres">
      <dgm:prSet presAssocID="{C0264D40-FE7F-F04E-98CD-084287032CAB}" presName="vSp1" presStyleCnt="0"/>
      <dgm:spPr/>
    </dgm:pt>
    <dgm:pt modelId="{08679F06-055E-1D4A-91BC-809DF9D107A2}" type="pres">
      <dgm:prSet presAssocID="{C0264D40-FE7F-F04E-98CD-084287032CAB}" presName="simulatedConn" presStyleLbl="solidFgAcc1" presStyleIdx="4" presStyleCnt="5"/>
      <dgm:spPr/>
    </dgm:pt>
    <dgm:pt modelId="{7AF8EE54-7FDB-B34F-ADC7-EC216E4EA421}" type="pres">
      <dgm:prSet presAssocID="{C0264D40-FE7F-F04E-98CD-084287032CAB}" presName="vSp2" presStyleCnt="0"/>
      <dgm:spPr/>
    </dgm:pt>
    <dgm:pt modelId="{CEECF213-B15C-DC4A-9D17-F6EAF14DFDFD}" type="pres">
      <dgm:prSet presAssocID="{C0264D40-FE7F-F04E-98CD-084287032CAB}" presName="sibTrans" presStyleCnt="0"/>
      <dgm:spPr/>
    </dgm:pt>
    <dgm:pt modelId="{1D584433-149D-D649-86F0-B4920BFFA1EE}" type="pres">
      <dgm:prSet presAssocID="{857D4EA4-FE26-E740-BDC2-29F53D97D9EE}" presName="compositeNode" presStyleCnt="0">
        <dgm:presLayoutVars>
          <dgm:bulletEnabled val="1"/>
        </dgm:presLayoutVars>
      </dgm:prSet>
      <dgm:spPr/>
    </dgm:pt>
    <dgm:pt modelId="{B4E8C331-4605-AB42-88C1-06339BF4FDD1}" type="pres">
      <dgm:prSet presAssocID="{857D4EA4-FE26-E740-BDC2-29F53D97D9EE}" presName="bgRect" presStyleLbl="node1" presStyleIdx="5" presStyleCnt="6"/>
      <dgm:spPr/>
    </dgm:pt>
    <dgm:pt modelId="{9E70D2F0-427D-B549-8131-BE0E3F6E2743}" type="pres">
      <dgm:prSet presAssocID="{857D4EA4-FE26-E740-BDC2-29F53D97D9EE}" presName="parentNode" presStyleLbl="node1" presStyleIdx="5" presStyleCnt="6">
        <dgm:presLayoutVars>
          <dgm:chMax val="0"/>
          <dgm:bulletEnabled val="1"/>
        </dgm:presLayoutVars>
      </dgm:prSet>
      <dgm:spPr/>
    </dgm:pt>
    <dgm:pt modelId="{48B3A6C6-AC0E-044C-87AE-C2D7BDD16B2D}" type="pres">
      <dgm:prSet presAssocID="{857D4EA4-FE26-E740-BDC2-29F53D97D9EE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C597D301-1763-E04F-8554-329B3F880ABF}" srcId="{881A61F7-5031-1441-A790-56550A98132E}" destId="{744F8B54-E088-E948-9471-73F0195FE646}" srcOrd="0" destOrd="0" parTransId="{1984AF5D-1160-0C4E-AA38-F08DEB368EC5}" sibTransId="{895AFE8D-785C-B248-A578-08B9C9453564}"/>
    <dgm:cxn modelId="{029BF603-D727-714A-8EC4-F3304564219E}" type="presOf" srcId="{2391E68F-69F2-1245-B655-BF402275BAF4}" destId="{E36416E4-6825-034A-B699-8104FF35ED01}" srcOrd="0" destOrd="0" presId="urn:microsoft.com/office/officeart/2005/8/layout/hProcess7"/>
    <dgm:cxn modelId="{03D67D11-787A-8543-9354-750B3A15BA21}" type="presOf" srcId="{2BA39545-DE1E-0140-A946-ECA048708310}" destId="{7B6EA51A-97E9-2E49-B888-6025B1603B17}" srcOrd="1" destOrd="0" presId="urn:microsoft.com/office/officeart/2005/8/layout/hProcess7"/>
    <dgm:cxn modelId="{30DF2413-4E8F-4043-830E-96B34B655AD6}" type="presOf" srcId="{320742E1-5C51-5640-8D7B-48AC07CE29D4}" destId="{B0470488-B52D-7444-A3D1-0E0DB5D76BE4}" srcOrd="0" destOrd="0" presId="urn:microsoft.com/office/officeart/2005/8/layout/hProcess7"/>
    <dgm:cxn modelId="{D00A8D1B-1F55-8C47-93EC-C091455DD86F}" type="presOf" srcId="{14DD7AB6-513F-8A41-BA16-3B48F7CBBE54}" destId="{D689EC5E-1E6C-7842-B685-58A9CBF5E0B9}" srcOrd="0" destOrd="0" presId="urn:microsoft.com/office/officeart/2005/8/layout/hProcess7"/>
    <dgm:cxn modelId="{02D88B1D-DC98-3742-93EB-E91304F1F1B1}" srcId="{2BA39545-DE1E-0140-A946-ECA048708310}" destId="{32281C68-9966-1E4B-9217-23F4BEDA3B59}" srcOrd="1" destOrd="0" parTransId="{51782588-7280-B547-AABD-774141F0DAE7}" sibTransId="{2639F239-BC89-EC49-A2A3-4FB3B9734E8A}"/>
    <dgm:cxn modelId="{C8B33E22-65AC-B248-AA57-0CE761AD917B}" type="presOf" srcId="{F43343D4-B720-B541-A81A-EEB8D78BC716}" destId="{3A784E9C-939C-7B46-8350-CC35E745C954}" srcOrd="0" destOrd="0" presId="urn:microsoft.com/office/officeart/2005/8/layout/hProcess7"/>
    <dgm:cxn modelId="{A27ABE22-D121-E84F-AE8F-39C2C762E217}" type="presOf" srcId="{32281C68-9966-1E4B-9217-23F4BEDA3B59}" destId="{D689EC5E-1E6C-7842-B685-58A9CBF5E0B9}" srcOrd="0" destOrd="1" presId="urn:microsoft.com/office/officeart/2005/8/layout/hProcess7"/>
    <dgm:cxn modelId="{819D6C40-70B6-1546-9C95-AAB43717FB0A}" srcId="{2391E68F-69F2-1245-B655-BF402275BAF4}" destId="{6C0BFD76-615A-9045-A700-520904BBC848}" srcOrd="4" destOrd="0" parTransId="{AD674386-271E-3942-BC9E-B25146F60061}" sibTransId="{C0264D40-FE7F-F04E-98CD-084287032CAB}"/>
    <dgm:cxn modelId="{FD651743-7E1F-B545-B01B-3E6F22BA004D}" type="presOf" srcId="{6F82C530-9ED0-F24B-80AC-EEE6B1C3A6CE}" destId="{60562DA0-86D0-3B4C-9E11-FF4E7E005C2F}" srcOrd="0" destOrd="1" presId="urn:microsoft.com/office/officeart/2005/8/layout/hProcess7"/>
    <dgm:cxn modelId="{65650351-82BA-BE4F-A767-E5EA793A8DEF}" srcId="{857D4EA4-FE26-E740-BDC2-29F53D97D9EE}" destId="{173E0F41-37FD-CF45-93ED-21685497B4B4}" srcOrd="1" destOrd="0" parTransId="{B61021AD-EACD-CB4F-90D2-11F9C3A4BFCC}" sibTransId="{1E310108-6442-E84B-A393-4ECA3BA0DE9D}"/>
    <dgm:cxn modelId="{C441CA55-8AF4-8243-BA60-757C85D69967}" type="presOf" srcId="{AB40401F-B951-0845-A938-530AF770BB8F}" destId="{48B3A6C6-AC0E-044C-87AE-C2D7BDD16B2D}" srcOrd="0" destOrd="0" presId="urn:microsoft.com/office/officeart/2005/8/layout/hProcess7"/>
    <dgm:cxn modelId="{68F6E758-B2FD-AE4A-8E73-4D59B309380E}" srcId="{2391E68F-69F2-1245-B655-BF402275BAF4}" destId="{881A61F7-5031-1441-A790-56550A98132E}" srcOrd="1" destOrd="0" parTransId="{B95987A6-D440-7F44-B115-B49F2DFE9D84}" sibTransId="{8C930186-E8B6-8F40-8536-D89022D5CE44}"/>
    <dgm:cxn modelId="{6FE8E75A-9944-B54D-A6E0-C591ED1BE927}" type="presOf" srcId="{2BA39545-DE1E-0140-A946-ECA048708310}" destId="{E422B15B-3694-7C48-A5B7-71254A28E6D7}" srcOrd="0" destOrd="0" presId="urn:microsoft.com/office/officeart/2005/8/layout/hProcess7"/>
    <dgm:cxn modelId="{BDF0735C-1480-2648-BF09-43A4AFEC0E81}" type="presOf" srcId="{881A61F7-5031-1441-A790-56550A98132E}" destId="{6C609E46-18ED-114A-994D-5025E43956B2}" srcOrd="1" destOrd="0" presId="urn:microsoft.com/office/officeart/2005/8/layout/hProcess7"/>
    <dgm:cxn modelId="{F61B7D5C-45E1-5E4C-AAB9-82C1A770A7A2}" type="presOf" srcId="{857D4EA4-FE26-E740-BDC2-29F53D97D9EE}" destId="{9E70D2F0-427D-B549-8131-BE0E3F6E2743}" srcOrd="1" destOrd="0" presId="urn:microsoft.com/office/officeart/2005/8/layout/hProcess7"/>
    <dgm:cxn modelId="{C76D606E-879B-794C-AD9F-1E042A9C1C04}" type="presOf" srcId="{09289FCD-ADD0-1E4E-BC27-EE59470FCC1E}" destId="{48B3A6C6-AC0E-044C-87AE-C2D7BDD16B2D}" srcOrd="0" destOrd="2" presId="urn:microsoft.com/office/officeart/2005/8/layout/hProcess7"/>
    <dgm:cxn modelId="{3535507A-E018-3347-8EDE-30CF9F6052D0}" srcId="{2391E68F-69F2-1245-B655-BF402275BAF4}" destId="{857D4EA4-FE26-E740-BDC2-29F53D97D9EE}" srcOrd="5" destOrd="0" parTransId="{F69C16AB-37C0-464A-8A96-AA551BDD4BFE}" sibTransId="{4F76BAAC-1A89-4847-87D1-F583CFAFD616}"/>
    <dgm:cxn modelId="{769E7A7C-64F1-DA4A-9118-CF93046AE263}" srcId="{2391E68F-69F2-1245-B655-BF402275BAF4}" destId="{0C815865-808F-8A4F-9825-F8F6C0B10E2B}" srcOrd="0" destOrd="0" parTransId="{450E220C-0C56-FD43-B9FE-0E4B90AD54AF}" sibTransId="{0EF6DFBF-1EC0-0A4F-AC43-5E5C6EE7153E}"/>
    <dgm:cxn modelId="{C5920785-8F69-B749-971D-2586237D192D}" srcId="{0C815865-808F-8A4F-9825-F8F6C0B10E2B}" destId="{6F82C530-9ED0-F24B-80AC-EEE6B1C3A6CE}" srcOrd="1" destOrd="0" parTransId="{D0995AAC-2631-1A47-9656-E2B8759B5E73}" sibTransId="{AF5F045B-D9DE-A343-B6DB-8413217C45E1}"/>
    <dgm:cxn modelId="{F9E4B687-EDEC-8E4F-994F-E843FE34FEFF}" type="presOf" srcId="{0C815865-808F-8A4F-9825-F8F6C0B10E2B}" destId="{A190B1AE-559D-0142-96BD-0106FE3206D8}" srcOrd="0" destOrd="0" presId="urn:microsoft.com/office/officeart/2005/8/layout/hProcess7"/>
    <dgm:cxn modelId="{6EA86E8E-737D-F042-B3AD-848EEEA7FF5C}" srcId="{6C0BFD76-615A-9045-A700-520904BBC848}" destId="{F43343D4-B720-B541-A81A-EEB8D78BC716}" srcOrd="0" destOrd="0" parTransId="{2B2CF108-F990-DB4B-A171-E0E0DD180E72}" sibTransId="{6053C2F7-4AFC-C240-90C2-D873887DB13C}"/>
    <dgm:cxn modelId="{C80A3E95-2C9F-1942-B454-7C0EBF341710}" type="presOf" srcId="{857D4EA4-FE26-E740-BDC2-29F53D97D9EE}" destId="{B4E8C331-4605-AB42-88C1-06339BF4FDD1}" srcOrd="0" destOrd="0" presId="urn:microsoft.com/office/officeart/2005/8/layout/hProcess7"/>
    <dgm:cxn modelId="{FDC88EA1-6E94-5E40-B963-85F2511D39AC}" type="presOf" srcId="{A3648BA2-9E47-4949-9CD8-F8C9F92887AC}" destId="{60562DA0-86D0-3B4C-9E11-FF4E7E005C2F}" srcOrd="0" destOrd="0" presId="urn:microsoft.com/office/officeart/2005/8/layout/hProcess7"/>
    <dgm:cxn modelId="{94835AA3-5B11-DD4C-B064-766CD013E9BD}" type="presOf" srcId="{881A61F7-5031-1441-A790-56550A98132E}" destId="{13DDEABD-2B1E-AE4C-AD10-7F6420791AF3}" srcOrd="0" destOrd="0" presId="urn:microsoft.com/office/officeart/2005/8/layout/hProcess7"/>
    <dgm:cxn modelId="{421DC6AB-F411-D64C-859F-C0AEC137700C}" type="presOf" srcId="{744F8B54-E088-E948-9471-73F0195FE646}" destId="{3DC51584-59CB-D04D-A84B-AA932A014159}" srcOrd="0" destOrd="0" presId="urn:microsoft.com/office/officeart/2005/8/layout/hProcess7"/>
    <dgm:cxn modelId="{EED7F9B8-9806-D84D-B0E8-BE744E714388}" type="presOf" srcId="{6C0BFD76-615A-9045-A700-520904BBC848}" destId="{5EFD57A9-D848-9D4E-8110-53EFB4ED318A}" srcOrd="0" destOrd="0" presId="urn:microsoft.com/office/officeart/2005/8/layout/hProcess7"/>
    <dgm:cxn modelId="{2489F3DA-2E4B-5C41-9A8C-87C608671435}" srcId="{320742E1-5C51-5640-8D7B-48AC07CE29D4}" destId="{0D8C6F20-699C-724B-989B-511EE45BF5BF}" srcOrd="0" destOrd="0" parTransId="{97D35709-CC5C-A340-B709-875DEA79A22E}" sibTransId="{ADD9893F-DD40-FA40-B710-729D933E8609}"/>
    <dgm:cxn modelId="{86F3A5E2-C28C-7644-B671-17A856BD1DA1}" srcId="{0C815865-808F-8A4F-9825-F8F6C0B10E2B}" destId="{A3648BA2-9E47-4949-9CD8-F8C9F92887AC}" srcOrd="0" destOrd="0" parTransId="{40E205F0-9317-0047-B382-1992FDDF4183}" sibTransId="{2F3BA64A-AB5B-AC4E-B6F8-4188E140D0EB}"/>
    <dgm:cxn modelId="{27DFBEE2-8E14-F34B-93A8-AAA26CE03EAC}" type="presOf" srcId="{173E0F41-37FD-CF45-93ED-21685497B4B4}" destId="{48B3A6C6-AC0E-044C-87AE-C2D7BDD16B2D}" srcOrd="0" destOrd="1" presId="urn:microsoft.com/office/officeart/2005/8/layout/hProcess7"/>
    <dgm:cxn modelId="{606FFAE6-E4DB-8041-ABA0-12451162A480}" type="presOf" srcId="{320742E1-5C51-5640-8D7B-48AC07CE29D4}" destId="{43939820-B148-9D40-86F2-86EEBB3B6096}" srcOrd="1" destOrd="0" presId="urn:microsoft.com/office/officeart/2005/8/layout/hProcess7"/>
    <dgm:cxn modelId="{26C322E7-4223-C041-AD7D-90857CD80B4B}" type="presOf" srcId="{0D8C6F20-699C-724B-989B-511EE45BF5BF}" destId="{34221AD2-3C2E-7C48-9A50-96DC22884A33}" srcOrd="0" destOrd="0" presId="urn:microsoft.com/office/officeart/2005/8/layout/hProcess7"/>
    <dgm:cxn modelId="{EDBA8EEE-7A55-964D-AF8C-C6F9136EF2C4}" srcId="{2391E68F-69F2-1245-B655-BF402275BAF4}" destId="{2BA39545-DE1E-0140-A946-ECA048708310}" srcOrd="2" destOrd="0" parTransId="{B5A46536-41E4-1A48-86F4-93FDEFE3E669}" sibTransId="{1CB41941-1DC4-0D41-811F-72F66DE0256D}"/>
    <dgm:cxn modelId="{E4C5B5EE-B81E-214F-9315-E1009D22364C}" srcId="{857D4EA4-FE26-E740-BDC2-29F53D97D9EE}" destId="{09289FCD-ADD0-1E4E-BC27-EE59470FCC1E}" srcOrd="2" destOrd="0" parTransId="{6A9BCAE0-99FD-734E-B129-470808F9F57E}" sibTransId="{EA74CC69-4C1A-DC4D-98AD-F9DBDC0E2B79}"/>
    <dgm:cxn modelId="{C08999F7-5328-E642-B8DD-6A3665157CFE}" srcId="{2391E68F-69F2-1245-B655-BF402275BAF4}" destId="{320742E1-5C51-5640-8D7B-48AC07CE29D4}" srcOrd="3" destOrd="0" parTransId="{1838E253-137D-B948-B6A9-C3DDA987F702}" sibTransId="{64C978CC-1768-E641-8A6C-9B4B6DE36CD5}"/>
    <dgm:cxn modelId="{BC7143F9-17AD-7A47-B1BE-18B8B3726DFB}" srcId="{857D4EA4-FE26-E740-BDC2-29F53D97D9EE}" destId="{AB40401F-B951-0845-A938-530AF770BB8F}" srcOrd="0" destOrd="0" parTransId="{5170F35E-7314-F744-A6E6-610438484A6E}" sibTransId="{3F95F732-4F20-9143-AF3A-4C084F9E7D54}"/>
    <dgm:cxn modelId="{A9A2F8F9-E1AE-0F40-B538-A54109C8BD00}" type="presOf" srcId="{6C0BFD76-615A-9045-A700-520904BBC848}" destId="{0721B459-7A78-E44D-86CC-9ECE9FE14DD1}" srcOrd="1" destOrd="0" presId="urn:microsoft.com/office/officeart/2005/8/layout/hProcess7"/>
    <dgm:cxn modelId="{E4090BFB-2E77-034A-BBBB-20CB1FBE1237}" type="presOf" srcId="{0C815865-808F-8A4F-9825-F8F6C0B10E2B}" destId="{ADF63102-875F-764A-BD29-3A089E52EABF}" srcOrd="1" destOrd="0" presId="urn:microsoft.com/office/officeart/2005/8/layout/hProcess7"/>
    <dgm:cxn modelId="{A60D82FF-0BCD-144D-81FC-36A1B5BA980E}" srcId="{2BA39545-DE1E-0140-A946-ECA048708310}" destId="{14DD7AB6-513F-8A41-BA16-3B48F7CBBE54}" srcOrd="0" destOrd="0" parTransId="{1B23F597-1238-D74E-9536-B2696973B4A2}" sibTransId="{827F4E50-3626-914F-9EDA-FC7E60E8E7AD}"/>
    <dgm:cxn modelId="{FD872A90-06C4-0744-9DFF-A68461D73E40}" type="presParOf" srcId="{E36416E4-6825-034A-B699-8104FF35ED01}" destId="{B7B970CC-52C7-4141-A8AC-F273E1637C49}" srcOrd="0" destOrd="0" presId="urn:microsoft.com/office/officeart/2005/8/layout/hProcess7"/>
    <dgm:cxn modelId="{9BE7CA46-F0A7-7B46-8A08-722FF2D3260B}" type="presParOf" srcId="{B7B970CC-52C7-4141-A8AC-F273E1637C49}" destId="{A190B1AE-559D-0142-96BD-0106FE3206D8}" srcOrd="0" destOrd="0" presId="urn:microsoft.com/office/officeart/2005/8/layout/hProcess7"/>
    <dgm:cxn modelId="{F6FD6836-19C8-4B49-ABBC-50334516A5D7}" type="presParOf" srcId="{B7B970CC-52C7-4141-A8AC-F273E1637C49}" destId="{ADF63102-875F-764A-BD29-3A089E52EABF}" srcOrd="1" destOrd="0" presId="urn:microsoft.com/office/officeart/2005/8/layout/hProcess7"/>
    <dgm:cxn modelId="{13839A71-AEB5-C24F-8E92-A597CB6D0701}" type="presParOf" srcId="{B7B970CC-52C7-4141-A8AC-F273E1637C49}" destId="{60562DA0-86D0-3B4C-9E11-FF4E7E005C2F}" srcOrd="2" destOrd="0" presId="urn:microsoft.com/office/officeart/2005/8/layout/hProcess7"/>
    <dgm:cxn modelId="{24570063-E1A5-E34E-9C0F-52A0C4B4E6CA}" type="presParOf" srcId="{E36416E4-6825-034A-B699-8104FF35ED01}" destId="{18B7D438-B6E5-1642-B174-6B183BD8C032}" srcOrd="1" destOrd="0" presId="urn:microsoft.com/office/officeart/2005/8/layout/hProcess7"/>
    <dgm:cxn modelId="{9BEBFD5D-E7F8-8941-A3DE-FC57D65D627B}" type="presParOf" srcId="{E36416E4-6825-034A-B699-8104FF35ED01}" destId="{343CC626-8DC6-2841-A797-540B08419E97}" srcOrd="2" destOrd="0" presId="urn:microsoft.com/office/officeart/2005/8/layout/hProcess7"/>
    <dgm:cxn modelId="{20189CA1-07B7-4042-8AC9-2719E015EC7D}" type="presParOf" srcId="{343CC626-8DC6-2841-A797-540B08419E97}" destId="{8764A7E4-31C1-4349-A9FD-E8C4ECC94480}" srcOrd="0" destOrd="0" presId="urn:microsoft.com/office/officeart/2005/8/layout/hProcess7"/>
    <dgm:cxn modelId="{3139D08C-652B-894C-A8D4-D96F0D3C9892}" type="presParOf" srcId="{343CC626-8DC6-2841-A797-540B08419E97}" destId="{391F8CB5-10F6-3841-BB69-ADE5AA1BE766}" srcOrd="1" destOrd="0" presId="urn:microsoft.com/office/officeart/2005/8/layout/hProcess7"/>
    <dgm:cxn modelId="{5D2E4FB4-7634-234A-AF7D-68B92A27EEEB}" type="presParOf" srcId="{343CC626-8DC6-2841-A797-540B08419E97}" destId="{131567C7-7EB8-724E-A336-C7686F0F2E98}" srcOrd="2" destOrd="0" presId="urn:microsoft.com/office/officeart/2005/8/layout/hProcess7"/>
    <dgm:cxn modelId="{65988631-4D3B-274B-90E3-40646AA2F1F0}" type="presParOf" srcId="{E36416E4-6825-034A-B699-8104FF35ED01}" destId="{02A7D206-D238-C141-AD77-52545085C8FF}" srcOrd="3" destOrd="0" presId="urn:microsoft.com/office/officeart/2005/8/layout/hProcess7"/>
    <dgm:cxn modelId="{B83AAB4F-D794-4848-8C0B-C87A12751512}" type="presParOf" srcId="{E36416E4-6825-034A-B699-8104FF35ED01}" destId="{D7A9D4B4-332A-BC4E-B708-74952406E34F}" srcOrd="4" destOrd="0" presId="urn:microsoft.com/office/officeart/2005/8/layout/hProcess7"/>
    <dgm:cxn modelId="{CBFC42F7-46A7-3445-A3A5-34FED49D2481}" type="presParOf" srcId="{D7A9D4B4-332A-BC4E-B708-74952406E34F}" destId="{13DDEABD-2B1E-AE4C-AD10-7F6420791AF3}" srcOrd="0" destOrd="0" presId="urn:microsoft.com/office/officeart/2005/8/layout/hProcess7"/>
    <dgm:cxn modelId="{359724F4-799E-2447-B7C0-A29C038655E9}" type="presParOf" srcId="{D7A9D4B4-332A-BC4E-B708-74952406E34F}" destId="{6C609E46-18ED-114A-994D-5025E43956B2}" srcOrd="1" destOrd="0" presId="urn:microsoft.com/office/officeart/2005/8/layout/hProcess7"/>
    <dgm:cxn modelId="{6C69A0B5-C270-6040-99F1-88AA1D9FFF67}" type="presParOf" srcId="{D7A9D4B4-332A-BC4E-B708-74952406E34F}" destId="{3DC51584-59CB-D04D-A84B-AA932A014159}" srcOrd="2" destOrd="0" presId="urn:microsoft.com/office/officeart/2005/8/layout/hProcess7"/>
    <dgm:cxn modelId="{FD36E921-64EA-1C42-A53A-39EE012717E8}" type="presParOf" srcId="{E36416E4-6825-034A-B699-8104FF35ED01}" destId="{726D2E42-9BD4-0748-8872-1B02846BF26E}" srcOrd="5" destOrd="0" presId="urn:microsoft.com/office/officeart/2005/8/layout/hProcess7"/>
    <dgm:cxn modelId="{64B75750-321F-CC44-9BFD-ACE5138931AC}" type="presParOf" srcId="{E36416E4-6825-034A-B699-8104FF35ED01}" destId="{0D74DD12-6721-3944-86BF-702056E5933E}" srcOrd="6" destOrd="0" presId="urn:microsoft.com/office/officeart/2005/8/layout/hProcess7"/>
    <dgm:cxn modelId="{DF2F8CB0-C0E3-104F-BCDA-906FEEA3A997}" type="presParOf" srcId="{0D74DD12-6721-3944-86BF-702056E5933E}" destId="{F856B2C7-AFB7-ED4F-9A93-824FF7295564}" srcOrd="0" destOrd="0" presId="urn:microsoft.com/office/officeart/2005/8/layout/hProcess7"/>
    <dgm:cxn modelId="{F8EC0E65-FE9D-BF45-9686-1A67E22E1A5D}" type="presParOf" srcId="{0D74DD12-6721-3944-86BF-702056E5933E}" destId="{3B48C4E6-65C4-0C4B-9B14-AF48F35A0DAF}" srcOrd="1" destOrd="0" presId="urn:microsoft.com/office/officeart/2005/8/layout/hProcess7"/>
    <dgm:cxn modelId="{8A8CC185-FCD1-9641-8D6F-C6238C0A0027}" type="presParOf" srcId="{0D74DD12-6721-3944-86BF-702056E5933E}" destId="{E8769DCE-21D0-A940-8956-9570BB3B027B}" srcOrd="2" destOrd="0" presId="urn:microsoft.com/office/officeart/2005/8/layout/hProcess7"/>
    <dgm:cxn modelId="{810A2C0B-A88E-EF41-A515-CDF8C6B2EE49}" type="presParOf" srcId="{E36416E4-6825-034A-B699-8104FF35ED01}" destId="{1A5B024B-A549-1A4C-9253-92F1B6FFC0F0}" srcOrd="7" destOrd="0" presId="urn:microsoft.com/office/officeart/2005/8/layout/hProcess7"/>
    <dgm:cxn modelId="{676F8A1D-A324-EE4E-A0F7-BE6B0E499DBE}" type="presParOf" srcId="{E36416E4-6825-034A-B699-8104FF35ED01}" destId="{775D2B8E-04D8-B74E-AB8A-60A204E151B5}" srcOrd="8" destOrd="0" presId="urn:microsoft.com/office/officeart/2005/8/layout/hProcess7"/>
    <dgm:cxn modelId="{DD0B6BC4-F3B1-AF4C-A610-6CA705ED217E}" type="presParOf" srcId="{775D2B8E-04D8-B74E-AB8A-60A204E151B5}" destId="{E422B15B-3694-7C48-A5B7-71254A28E6D7}" srcOrd="0" destOrd="0" presId="urn:microsoft.com/office/officeart/2005/8/layout/hProcess7"/>
    <dgm:cxn modelId="{98AB1029-A93A-B04A-AC8C-148C19AFE4B1}" type="presParOf" srcId="{775D2B8E-04D8-B74E-AB8A-60A204E151B5}" destId="{7B6EA51A-97E9-2E49-B888-6025B1603B17}" srcOrd="1" destOrd="0" presId="urn:microsoft.com/office/officeart/2005/8/layout/hProcess7"/>
    <dgm:cxn modelId="{BA93CA15-B8CF-AA4F-B129-7D227C9E90CF}" type="presParOf" srcId="{775D2B8E-04D8-B74E-AB8A-60A204E151B5}" destId="{D689EC5E-1E6C-7842-B685-58A9CBF5E0B9}" srcOrd="2" destOrd="0" presId="urn:microsoft.com/office/officeart/2005/8/layout/hProcess7"/>
    <dgm:cxn modelId="{899FBA1F-5B62-AC40-9EC1-85DE0C0928B6}" type="presParOf" srcId="{E36416E4-6825-034A-B699-8104FF35ED01}" destId="{1F8D753F-9C2E-5E43-A297-4E2EEE729E95}" srcOrd="9" destOrd="0" presId="urn:microsoft.com/office/officeart/2005/8/layout/hProcess7"/>
    <dgm:cxn modelId="{DB89AC63-F5CA-8841-820E-6537B96B57FC}" type="presParOf" srcId="{E36416E4-6825-034A-B699-8104FF35ED01}" destId="{1725B024-FB50-0D45-9463-766BA1DE811D}" srcOrd="10" destOrd="0" presId="urn:microsoft.com/office/officeart/2005/8/layout/hProcess7"/>
    <dgm:cxn modelId="{699EC423-BE34-6E46-8570-DEC9BAA52DEB}" type="presParOf" srcId="{1725B024-FB50-0D45-9463-766BA1DE811D}" destId="{F9F357CF-2C71-AA42-976E-434B8881C7EC}" srcOrd="0" destOrd="0" presId="urn:microsoft.com/office/officeart/2005/8/layout/hProcess7"/>
    <dgm:cxn modelId="{72BC9233-D500-C249-B083-7DDECE757AEE}" type="presParOf" srcId="{1725B024-FB50-0D45-9463-766BA1DE811D}" destId="{38E5C1AD-C255-634A-AB0B-1A5F47002AB8}" srcOrd="1" destOrd="0" presId="urn:microsoft.com/office/officeart/2005/8/layout/hProcess7"/>
    <dgm:cxn modelId="{30B7C9C5-A250-4747-8BB3-ED3E97CE3FA3}" type="presParOf" srcId="{1725B024-FB50-0D45-9463-766BA1DE811D}" destId="{5756A56F-A213-764B-8ACC-1DD5B5875C0F}" srcOrd="2" destOrd="0" presId="urn:microsoft.com/office/officeart/2005/8/layout/hProcess7"/>
    <dgm:cxn modelId="{414F0DF5-169D-7F40-B04F-34C62FD5D91C}" type="presParOf" srcId="{E36416E4-6825-034A-B699-8104FF35ED01}" destId="{96A3E17F-D89E-0240-A58B-08793697EF6A}" srcOrd="11" destOrd="0" presId="urn:microsoft.com/office/officeart/2005/8/layout/hProcess7"/>
    <dgm:cxn modelId="{DBC27FF5-07AE-1F4D-BE89-CBE7D42CAD17}" type="presParOf" srcId="{E36416E4-6825-034A-B699-8104FF35ED01}" destId="{CC169E4E-D51F-B54E-A422-DD27E8D5DF0D}" srcOrd="12" destOrd="0" presId="urn:microsoft.com/office/officeart/2005/8/layout/hProcess7"/>
    <dgm:cxn modelId="{694CF75E-5AD5-6C46-A7DD-9FAA641A5167}" type="presParOf" srcId="{CC169E4E-D51F-B54E-A422-DD27E8D5DF0D}" destId="{B0470488-B52D-7444-A3D1-0E0DB5D76BE4}" srcOrd="0" destOrd="0" presId="urn:microsoft.com/office/officeart/2005/8/layout/hProcess7"/>
    <dgm:cxn modelId="{BB71D92E-54B8-D84F-BC2D-68729F63EBAB}" type="presParOf" srcId="{CC169E4E-D51F-B54E-A422-DD27E8D5DF0D}" destId="{43939820-B148-9D40-86F2-86EEBB3B6096}" srcOrd="1" destOrd="0" presId="urn:microsoft.com/office/officeart/2005/8/layout/hProcess7"/>
    <dgm:cxn modelId="{7A10A9B9-9A47-1241-8427-7A8216B84A7F}" type="presParOf" srcId="{CC169E4E-D51F-B54E-A422-DD27E8D5DF0D}" destId="{34221AD2-3C2E-7C48-9A50-96DC22884A33}" srcOrd="2" destOrd="0" presId="urn:microsoft.com/office/officeart/2005/8/layout/hProcess7"/>
    <dgm:cxn modelId="{9289F049-ED7D-894E-9460-E97A58B5FCC1}" type="presParOf" srcId="{E36416E4-6825-034A-B699-8104FF35ED01}" destId="{6F4A7ED7-7899-A24A-A57A-F126F3C7F1B7}" srcOrd="13" destOrd="0" presId="urn:microsoft.com/office/officeart/2005/8/layout/hProcess7"/>
    <dgm:cxn modelId="{164A7263-7967-8049-B0EF-BF1B999F6D95}" type="presParOf" srcId="{E36416E4-6825-034A-B699-8104FF35ED01}" destId="{6138376F-FC80-7D42-B43D-2AB4E3D358C3}" srcOrd="14" destOrd="0" presId="urn:microsoft.com/office/officeart/2005/8/layout/hProcess7"/>
    <dgm:cxn modelId="{AB66CD4F-CAC9-0245-AFEE-F35A936B2D07}" type="presParOf" srcId="{6138376F-FC80-7D42-B43D-2AB4E3D358C3}" destId="{1AD4B015-E06B-3340-B21F-41A511DEE883}" srcOrd="0" destOrd="0" presId="urn:microsoft.com/office/officeart/2005/8/layout/hProcess7"/>
    <dgm:cxn modelId="{4CFDE551-BB4E-9D44-A92C-CF26B8278415}" type="presParOf" srcId="{6138376F-FC80-7D42-B43D-2AB4E3D358C3}" destId="{07D012E7-4BE2-D844-B390-851E8827CB66}" srcOrd="1" destOrd="0" presId="urn:microsoft.com/office/officeart/2005/8/layout/hProcess7"/>
    <dgm:cxn modelId="{E07569C2-BDDE-3249-A984-F2DAB2C9F782}" type="presParOf" srcId="{6138376F-FC80-7D42-B43D-2AB4E3D358C3}" destId="{0ED71CD2-4FD9-3F4D-80A2-9A1AFB92B371}" srcOrd="2" destOrd="0" presId="urn:microsoft.com/office/officeart/2005/8/layout/hProcess7"/>
    <dgm:cxn modelId="{198ED276-7D3A-F146-BF64-34C6841F7E0A}" type="presParOf" srcId="{E36416E4-6825-034A-B699-8104FF35ED01}" destId="{18B39C43-96DF-014D-A4F3-02834ABE73E1}" srcOrd="15" destOrd="0" presId="urn:microsoft.com/office/officeart/2005/8/layout/hProcess7"/>
    <dgm:cxn modelId="{CDDF5CFB-ED3D-2048-8FDE-B06FB931CED7}" type="presParOf" srcId="{E36416E4-6825-034A-B699-8104FF35ED01}" destId="{64C3051D-218A-6F45-9CD9-96A81B1EFCAE}" srcOrd="16" destOrd="0" presId="urn:microsoft.com/office/officeart/2005/8/layout/hProcess7"/>
    <dgm:cxn modelId="{B722ADD7-8D2A-A946-A64C-E77107C5B59E}" type="presParOf" srcId="{64C3051D-218A-6F45-9CD9-96A81B1EFCAE}" destId="{5EFD57A9-D848-9D4E-8110-53EFB4ED318A}" srcOrd="0" destOrd="0" presId="urn:microsoft.com/office/officeart/2005/8/layout/hProcess7"/>
    <dgm:cxn modelId="{3AB5702B-7F66-0F48-A460-C0641D8EA52F}" type="presParOf" srcId="{64C3051D-218A-6F45-9CD9-96A81B1EFCAE}" destId="{0721B459-7A78-E44D-86CC-9ECE9FE14DD1}" srcOrd="1" destOrd="0" presId="urn:microsoft.com/office/officeart/2005/8/layout/hProcess7"/>
    <dgm:cxn modelId="{0734E428-EB1B-D240-A3BB-9124EF6B8349}" type="presParOf" srcId="{64C3051D-218A-6F45-9CD9-96A81B1EFCAE}" destId="{3A784E9C-939C-7B46-8350-CC35E745C954}" srcOrd="2" destOrd="0" presId="urn:microsoft.com/office/officeart/2005/8/layout/hProcess7"/>
    <dgm:cxn modelId="{B76406D1-4DAD-FF41-9A92-427EB6EDE8CA}" type="presParOf" srcId="{E36416E4-6825-034A-B699-8104FF35ED01}" destId="{6E709892-34EE-3B41-850E-1915DB29ECB0}" srcOrd="17" destOrd="0" presId="urn:microsoft.com/office/officeart/2005/8/layout/hProcess7"/>
    <dgm:cxn modelId="{2437AD07-BC0D-8E4C-8179-9E5853930CD2}" type="presParOf" srcId="{E36416E4-6825-034A-B699-8104FF35ED01}" destId="{BB797AB2-C2F4-7C45-85E1-03DCC263A604}" srcOrd="18" destOrd="0" presId="urn:microsoft.com/office/officeart/2005/8/layout/hProcess7"/>
    <dgm:cxn modelId="{6027D732-FAE0-2C4C-AA3E-8CE6F10E480C}" type="presParOf" srcId="{BB797AB2-C2F4-7C45-85E1-03DCC263A604}" destId="{1F3F8F9D-3345-D148-BD20-E75C852C6C83}" srcOrd="0" destOrd="0" presId="urn:microsoft.com/office/officeart/2005/8/layout/hProcess7"/>
    <dgm:cxn modelId="{C5587600-91AE-144E-833C-F85C65530076}" type="presParOf" srcId="{BB797AB2-C2F4-7C45-85E1-03DCC263A604}" destId="{08679F06-055E-1D4A-91BC-809DF9D107A2}" srcOrd="1" destOrd="0" presId="urn:microsoft.com/office/officeart/2005/8/layout/hProcess7"/>
    <dgm:cxn modelId="{51F2AD8A-80EE-AD44-A70A-B3EFA026FF13}" type="presParOf" srcId="{BB797AB2-C2F4-7C45-85E1-03DCC263A604}" destId="{7AF8EE54-7FDB-B34F-ADC7-EC216E4EA421}" srcOrd="2" destOrd="0" presId="urn:microsoft.com/office/officeart/2005/8/layout/hProcess7"/>
    <dgm:cxn modelId="{C6C38A28-65D2-2F40-8FFE-ACEA5A0BF80D}" type="presParOf" srcId="{E36416E4-6825-034A-B699-8104FF35ED01}" destId="{CEECF213-B15C-DC4A-9D17-F6EAF14DFDFD}" srcOrd="19" destOrd="0" presId="urn:microsoft.com/office/officeart/2005/8/layout/hProcess7"/>
    <dgm:cxn modelId="{0009D3E0-EC4E-7946-B180-472E8B490303}" type="presParOf" srcId="{E36416E4-6825-034A-B699-8104FF35ED01}" destId="{1D584433-149D-D649-86F0-B4920BFFA1EE}" srcOrd="20" destOrd="0" presId="urn:microsoft.com/office/officeart/2005/8/layout/hProcess7"/>
    <dgm:cxn modelId="{B430032B-9D12-2C43-A07A-2016FC001A00}" type="presParOf" srcId="{1D584433-149D-D649-86F0-B4920BFFA1EE}" destId="{B4E8C331-4605-AB42-88C1-06339BF4FDD1}" srcOrd="0" destOrd="0" presId="urn:microsoft.com/office/officeart/2005/8/layout/hProcess7"/>
    <dgm:cxn modelId="{C06977E7-99BC-5B4C-8228-CAEBFE77B6DC}" type="presParOf" srcId="{1D584433-149D-D649-86F0-B4920BFFA1EE}" destId="{9E70D2F0-427D-B549-8131-BE0E3F6E2743}" srcOrd="1" destOrd="0" presId="urn:microsoft.com/office/officeart/2005/8/layout/hProcess7"/>
    <dgm:cxn modelId="{1FD17AEF-949A-994B-8E92-B0A39CA1A3E0}" type="presParOf" srcId="{1D584433-149D-D649-86F0-B4920BFFA1EE}" destId="{48B3A6C6-AC0E-044C-87AE-C2D7BDD16B2D}" srcOrd="2" destOrd="0" presId="urn:microsoft.com/office/officeart/2005/8/layout/hProcess7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62F3A3A-FA77-724F-B9C9-CBE591E42B62}" type="doc">
      <dgm:prSet loTypeId="urn:microsoft.com/office/officeart/2005/8/layout/cycle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79ED25-C4A0-594D-9316-4B73D25BBF23}">
      <dgm:prSet phldrT="[Text]"/>
      <dgm:spPr>
        <a:solidFill>
          <a:schemeClr val="accent3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Seismic waveforms from NRIs</a:t>
          </a:r>
        </a:p>
      </dgm:t>
    </dgm:pt>
    <dgm:pt modelId="{C74A6D28-0396-4D48-9228-AD7C61E6C568}" type="parTrans" cxnId="{698D1C29-C404-274F-B27F-1167147DDB96}">
      <dgm:prSet/>
      <dgm:spPr/>
      <dgm:t>
        <a:bodyPr/>
        <a:lstStyle/>
        <a:p>
          <a:endParaRPr lang="en-US"/>
        </a:p>
      </dgm:t>
    </dgm:pt>
    <dgm:pt modelId="{78DC3722-BC94-B445-BC2C-F38138146D3D}" type="sibTrans" cxnId="{698D1C29-C404-274F-B27F-1167147DDB96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AD10ED1B-1474-BE4D-B9F6-7B25A8EC499F}">
      <dgm:prSet phldrT="[Text]"/>
      <dgm:spPr>
        <a:solidFill>
          <a:schemeClr val="accent3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Quality controlled and integrated in ORFEUS EIDA</a:t>
          </a:r>
        </a:p>
      </dgm:t>
    </dgm:pt>
    <dgm:pt modelId="{AAC50F41-CE17-B645-BB4D-D196DDAAEB5A}" type="parTrans" cxnId="{17152AAF-DF86-4945-A105-40E342A06D84}">
      <dgm:prSet/>
      <dgm:spPr/>
      <dgm:t>
        <a:bodyPr/>
        <a:lstStyle/>
        <a:p>
          <a:endParaRPr lang="en-US"/>
        </a:p>
      </dgm:t>
    </dgm:pt>
    <dgm:pt modelId="{66AD255A-0FBD-DF46-BE0E-B94A529ABE4F}" type="sibTrans" cxnId="{17152AAF-DF86-4945-A105-40E342A06D84}">
      <dgm:prSet/>
      <dgm:spPr/>
      <dgm:t>
        <a:bodyPr/>
        <a:lstStyle/>
        <a:p>
          <a:endParaRPr lang="en-US"/>
        </a:p>
      </dgm:t>
    </dgm:pt>
    <dgm:pt modelId="{55EC7835-8805-AF41-A537-187AE9ED829F}">
      <dgm:prSet phldrT="[Text]"/>
      <dgm:spPr>
        <a:solidFill>
          <a:schemeClr val="accent3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Integrated new metadata in European Strong Motion database (ESM)</a:t>
          </a:r>
        </a:p>
      </dgm:t>
    </dgm:pt>
    <dgm:pt modelId="{9B0435E7-1AB8-3F43-9636-76FD4F9511CB}" type="parTrans" cxnId="{2CA0EF2D-5A6B-DB4A-AB9C-A8441705AF05}">
      <dgm:prSet/>
      <dgm:spPr/>
      <dgm:t>
        <a:bodyPr/>
        <a:lstStyle/>
        <a:p>
          <a:endParaRPr lang="en-US"/>
        </a:p>
      </dgm:t>
    </dgm:pt>
    <dgm:pt modelId="{D4593F35-6D7C-7B4B-AF1C-2516F1A05C0B}" type="sibTrans" cxnId="{2CA0EF2D-5A6B-DB4A-AB9C-A8441705AF05}">
      <dgm:prSet/>
      <dgm:spPr/>
      <dgm:t>
        <a:bodyPr/>
        <a:lstStyle/>
        <a:p>
          <a:endParaRPr lang="en-US"/>
        </a:p>
      </dgm:t>
    </dgm:pt>
    <dgm:pt modelId="{B2CCDEEA-022A-CD4E-9276-278367C5C53E}">
      <dgm:prSet phldrT="[Text]"/>
      <dgm:spPr>
        <a:solidFill>
          <a:schemeClr val="accent3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Accessible to engineers, geophysicists, professionals, global organizations </a:t>
          </a:r>
        </a:p>
      </dgm:t>
    </dgm:pt>
    <dgm:pt modelId="{3AE0D852-20CC-5D44-9090-169AE01C1394}" type="parTrans" cxnId="{88230708-743A-1542-92F9-EA6156636B76}">
      <dgm:prSet/>
      <dgm:spPr/>
      <dgm:t>
        <a:bodyPr/>
        <a:lstStyle/>
        <a:p>
          <a:endParaRPr lang="en-US"/>
        </a:p>
      </dgm:t>
    </dgm:pt>
    <dgm:pt modelId="{1AC14DDA-7867-8D46-AE88-BAB1E4EE3D01}" type="sibTrans" cxnId="{88230708-743A-1542-92F9-EA6156636B76}">
      <dgm:prSet/>
      <dgm:spPr/>
      <dgm:t>
        <a:bodyPr/>
        <a:lstStyle/>
        <a:p>
          <a:endParaRPr lang="en-US"/>
        </a:p>
      </dgm:t>
    </dgm:pt>
    <dgm:pt modelId="{4CCD3980-C764-9F4E-AEF6-BD25BA2B9A2F}">
      <dgm:prSet phldrT="[Text]"/>
      <dgm:spPr>
        <a:solidFill>
          <a:schemeClr val="accent3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Used to calibrate Ground Motions Predictive Equations GMPE</a:t>
          </a:r>
        </a:p>
      </dgm:t>
    </dgm:pt>
    <dgm:pt modelId="{01FD92A9-3CAE-BD48-8BCC-489E6F7523E6}" type="parTrans" cxnId="{2B7D636A-78C1-0A45-ADD0-2D99034904B4}">
      <dgm:prSet/>
      <dgm:spPr/>
      <dgm:t>
        <a:bodyPr/>
        <a:lstStyle/>
        <a:p>
          <a:endParaRPr lang="en-US"/>
        </a:p>
      </dgm:t>
    </dgm:pt>
    <dgm:pt modelId="{CC532C17-3408-904F-BA5D-D3B16F4D8743}" type="sibTrans" cxnId="{2B7D636A-78C1-0A45-ADD0-2D99034904B4}">
      <dgm:prSet/>
      <dgm:spPr/>
      <dgm:t>
        <a:bodyPr/>
        <a:lstStyle/>
        <a:p>
          <a:endParaRPr lang="en-US"/>
        </a:p>
      </dgm:t>
    </dgm:pt>
    <dgm:pt modelId="{BD5FF3C4-3CC2-C347-830D-25B34A3E02D8}">
      <dgm:prSet phldrT="[Text]"/>
      <dgm:spPr>
        <a:solidFill>
          <a:schemeClr val="accent3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Used to Seismic Hazard Assessment for policy makers and industry</a:t>
          </a:r>
        </a:p>
      </dgm:t>
    </dgm:pt>
    <dgm:pt modelId="{5E8CD1C3-851D-C44C-ADB1-345BB0FE2FFF}" type="parTrans" cxnId="{58F08273-7387-1741-BD33-3A0FDBF561DC}">
      <dgm:prSet/>
      <dgm:spPr/>
      <dgm:t>
        <a:bodyPr/>
        <a:lstStyle/>
        <a:p>
          <a:endParaRPr lang="en-US"/>
        </a:p>
      </dgm:t>
    </dgm:pt>
    <dgm:pt modelId="{400D6710-E7E1-D048-9974-CDA2C7D06351}" type="sibTrans" cxnId="{58F08273-7387-1741-BD33-3A0FDBF561DC}">
      <dgm:prSet/>
      <dgm:spPr/>
      <dgm:t>
        <a:bodyPr/>
        <a:lstStyle/>
        <a:p>
          <a:endParaRPr lang="en-US"/>
        </a:p>
      </dgm:t>
    </dgm:pt>
    <dgm:pt modelId="{F89467AC-6D2F-2541-8D69-64948E189B77}" type="pres">
      <dgm:prSet presAssocID="{562F3A3A-FA77-724F-B9C9-CBE591E42B62}" presName="Name0" presStyleCnt="0">
        <dgm:presLayoutVars>
          <dgm:dir/>
          <dgm:resizeHandles val="exact"/>
        </dgm:presLayoutVars>
      </dgm:prSet>
      <dgm:spPr/>
    </dgm:pt>
    <dgm:pt modelId="{C2D085D2-2F7C-6645-A993-B0F2EBC33D68}" type="pres">
      <dgm:prSet presAssocID="{562F3A3A-FA77-724F-B9C9-CBE591E42B62}" presName="cycle" presStyleCnt="0"/>
      <dgm:spPr/>
    </dgm:pt>
    <dgm:pt modelId="{0CB9305C-C7D9-1842-ACE0-410177B8615E}" type="pres">
      <dgm:prSet presAssocID="{8A79ED25-C4A0-594D-9316-4B73D25BBF23}" presName="nodeFirstNode" presStyleLbl="node1" presStyleIdx="0" presStyleCnt="6">
        <dgm:presLayoutVars>
          <dgm:bulletEnabled val="1"/>
        </dgm:presLayoutVars>
      </dgm:prSet>
      <dgm:spPr/>
    </dgm:pt>
    <dgm:pt modelId="{0BDBD965-7700-3F44-ABF0-8B9E9CAB3408}" type="pres">
      <dgm:prSet presAssocID="{78DC3722-BC94-B445-BC2C-F38138146D3D}" presName="sibTransFirstNode" presStyleLbl="bgShp" presStyleIdx="0" presStyleCnt="1"/>
      <dgm:spPr/>
    </dgm:pt>
    <dgm:pt modelId="{74830B2A-D9F2-EB40-9181-93F9CDFFC46E}" type="pres">
      <dgm:prSet presAssocID="{AD10ED1B-1474-BE4D-B9F6-7B25A8EC499F}" presName="nodeFollowingNodes" presStyleLbl="node1" presStyleIdx="1" presStyleCnt="6">
        <dgm:presLayoutVars>
          <dgm:bulletEnabled val="1"/>
        </dgm:presLayoutVars>
      </dgm:prSet>
      <dgm:spPr/>
    </dgm:pt>
    <dgm:pt modelId="{45974A08-D79C-EA44-BC17-9DC1DF9B8565}" type="pres">
      <dgm:prSet presAssocID="{55EC7835-8805-AF41-A537-187AE9ED829F}" presName="nodeFollowingNodes" presStyleLbl="node1" presStyleIdx="2" presStyleCnt="6">
        <dgm:presLayoutVars>
          <dgm:bulletEnabled val="1"/>
        </dgm:presLayoutVars>
      </dgm:prSet>
      <dgm:spPr/>
    </dgm:pt>
    <dgm:pt modelId="{418612C5-8C19-114D-95BF-214B6A805B7A}" type="pres">
      <dgm:prSet presAssocID="{B2CCDEEA-022A-CD4E-9276-278367C5C53E}" presName="nodeFollowingNodes" presStyleLbl="node1" presStyleIdx="3" presStyleCnt="6">
        <dgm:presLayoutVars>
          <dgm:bulletEnabled val="1"/>
        </dgm:presLayoutVars>
      </dgm:prSet>
      <dgm:spPr/>
    </dgm:pt>
    <dgm:pt modelId="{76F9FA26-47CC-384D-B0A4-EE55B6350952}" type="pres">
      <dgm:prSet presAssocID="{4CCD3980-C764-9F4E-AEF6-BD25BA2B9A2F}" presName="nodeFollowingNodes" presStyleLbl="node1" presStyleIdx="4" presStyleCnt="6">
        <dgm:presLayoutVars>
          <dgm:bulletEnabled val="1"/>
        </dgm:presLayoutVars>
      </dgm:prSet>
      <dgm:spPr/>
    </dgm:pt>
    <dgm:pt modelId="{E00BEF3E-A342-6948-9ECD-F05EDA93167D}" type="pres">
      <dgm:prSet presAssocID="{BD5FF3C4-3CC2-C347-830D-25B34A3E02D8}" presName="nodeFollowingNodes" presStyleLbl="node1" presStyleIdx="5" presStyleCnt="6">
        <dgm:presLayoutVars>
          <dgm:bulletEnabled val="1"/>
        </dgm:presLayoutVars>
      </dgm:prSet>
      <dgm:spPr/>
    </dgm:pt>
  </dgm:ptLst>
  <dgm:cxnLst>
    <dgm:cxn modelId="{4289E001-1AF9-FC49-B018-E979C69446E3}" type="presOf" srcId="{4CCD3980-C764-9F4E-AEF6-BD25BA2B9A2F}" destId="{76F9FA26-47CC-384D-B0A4-EE55B6350952}" srcOrd="0" destOrd="0" presId="urn:microsoft.com/office/officeart/2005/8/layout/cycle3"/>
    <dgm:cxn modelId="{88230708-743A-1542-92F9-EA6156636B76}" srcId="{562F3A3A-FA77-724F-B9C9-CBE591E42B62}" destId="{B2CCDEEA-022A-CD4E-9276-278367C5C53E}" srcOrd="3" destOrd="0" parTransId="{3AE0D852-20CC-5D44-9090-169AE01C1394}" sibTransId="{1AC14DDA-7867-8D46-AE88-BAB1E4EE3D01}"/>
    <dgm:cxn modelId="{3BDB5322-BED8-014E-B4FF-8CF57E347D04}" type="presOf" srcId="{78DC3722-BC94-B445-BC2C-F38138146D3D}" destId="{0BDBD965-7700-3F44-ABF0-8B9E9CAB3408}" srcOrd="0" destOrd="0" presId="urn:microsoft.com/office/officeart/2005/8/layout/cycle3"/>
    <dgm:cxn modelId="{698D1C29-C404-274F-B27F-1167147DDB96}" srcId="{562F3A3A-FA77-724F-B9C9-CBE591E42B62}" destId="{8A79ED25-C4A0-594D-9316-4B73D25BBF23}" srcOrd="0" destOrd="0" parTransId="{C74A6D28-0396-4D48-9228-AD7C61E6C568}" sibTransId="{78DC3722-BC94-B445-BC2C-F38138146D3D}"/>
    <dgm:cxn modelId="{2CA0EF2D-5A6B-DB4A-AB9C-A8441705AF05}" srcId="{562F3A3A-FA77-724F-B9C9-CBE591E42B62}" destId="{55EC7835-8805-AF41-A537-187AE9ED829F}" srcOrd="2" destOrd="0" parTransId="{9B0435E7-1AB8-3F43-9636-76FD4F9511CB}" sibTransId="{D4593F35-6D7C-7B4B-AF1C-2516F1A05C0B}"/>
    <dgm:cxn modelId="{1B07C036-5FFF-5640-BB32-A1D885A2F118}" type="presOf" srcId="{8A79ED25-C4A0-594D-9316-4B73D25BBF23}" destId="{0CB9305C-C7D9-1842-ACE0-410177B8615E}" srcOrd="0" destOrd="0" presId="urn:microsoft.com/office/officeart/2005/8/layout/cycle3"/>
    <dgm:cxn modelId="{28C65E48-4226-BB45-ABB6-883102F4CD45}" type="presOf" srcId="{AD10ED1B-1474-BE4D-B9F6-7B25A8EC499F}" destId="{74830B2A-D9F2-EB40-9181-93F9CDFFC46E}" srcOrd="0" destOrd="0" presId="urn:microsoft.com/office/officeart/2005/8/layout/cycle3"/>
    <dgm:cxn modelId="{2B7D636A-78C1-0A45-ADD0-2D99034904B4}" srcId="{562F3A3A-FA77-724F-B9C9-CBE591E42B62}" destId="{4CCD3980-C764-9F4E-AEF6-BD25BA2B9A2F}" srcOrd="4" destOrd="0" parTransId="{01FD92A9-3CAE-BD48-8BCC-489E6F7523E6}" sibTransId="{CC532C17-3408-904F-BA5D-D3B16F4D8743}"/>
    <dgm:cxn modelId="{58F08273-7387-1741-BD33-3A0FDBF561DC}" srcId="{562F3A3A-FA77-724F-B9C9-CBE591E42B62}" destId="{BD5FF3C4-3CC2-C347-830D-25B34A3E02D8}" srcOrd="5" destOrd="0" parTransId="{5E8CD1C3-851D-C44C-ADB1-345BB0FE2FFF}" sibTransId="{400D6710-E7E1-D048-9974-CDA2C7D06351}"/>
    <dgm:cxn modelId="{00F05878-4BA3-0043-AC9B-C810F7B4C39A}" type="presOf" srcId="{BD5FF3C4-3CC2-C347-830D-25B34A3E02D8}" destId="{E00BEF3E-A342-6948-9ECD-F05EDA93167D}" srcOrd="0" destOrd="0" presId="urn:microsoft.com/office/officeart/2005/8/layout/cycle3"/>
    <dgm:cxn modelId="{CAC0058D-8C26-224C-956C-0BEEC325835A}" type="presOf" srcId="{55EC7835-8805-AF41-A537-187AE9ED829F}" destId="{45974A08-D79C-EA44-BC17-9DC1DF9B8565}" srcOrd="0" destOrd="0" presId="urn:microsoft.com/office/officeart/2005/8/layout/cycle3"/>
    <dgm:cxn modelId="{09CEC89F-B00C-0E44-AB3A-93A792787CA5}" type="presOf" srcId="{B2CCDEEA-022A-CD4E-9276-278367C5C53E}" destId="{418612C5-8C19-114D-95BF-214B6A805B7A}" srcOrd="0" destOrd="0" presId="urn:microsoft.com/office/officeart/2005/8/layout/cycle3"/>
    <dgm:cxn modelId="{C46A2DA7-2A92-424B-B195-72642ED54181}" type="presOf" srcId="{562F3A3A-FA77-724F-B9C9-CBE591E42B62}" destId="{F89467AC-6D2F-2541-8D69-64948E189B77}" srcOrd="0" destOrd="0" presId="urn:microsoft.com/office/officeart/2005/8/layout/cycle3"/>
    <dgm:cxn modelId="{17152AAF-DF86-4945-A105-40E342A06D84}" srcId="{562F3A3A-FA77-724F-B9C9-CBE591E42B62}" destId="{AD10ED1B-1474-BE4D-B9F6-7B25A8EC499F}" srcOrd="1" destOrd="0" parTransId="{AAC50F41-CE17-B645-BB4D-D196DDAAEB5A}" sibTransId="{66AD255A-0FBD-DF46-BE0E-B94A529ABE4F}"/>
    <dgm:cxn modelId="{9A74175A-5A2B-D04E-847A-801BD20692CE}" type="presParOf" srcId="{F89467AC-6D2F-2541-8D69-64948E189B77}" destId="{C2D085D2-2F7C-6645-A993-B0F2EBC33D68}" srcOrd="0" destOrd="0" presId="urn:microsoft.com/office/officeart/2005/8/layout/cycle3"/>
    <dgm:cxn modelId="{BE87EF8A-4CF8-8546-8FC3-3F227D14B1D3}" type="presParOf" srcId="{C2D085D2-2F7C-6645-A993-B0F2EBC33D68}" destId="{0CB9305C-C7D9-1842-ACE0-410177B8615E}" srcOrd="0" destOrd="0" presId="urn:microsoft.com/office/officeart/2005/8/layout/cycle3"/>
    <dgm:cxn modelId="{3A17BD4C-6D42-4343-B489-F2057DC1EBF7}" type="presParOf" srcId="{C2D085D2-2F7C-6645-A993-B0F2EBC33D68}" destId="{0BDBD965-7700-3F44-ABF0-8B9E9CAB3408}" srcOrd="1" destOrd="0" presId="urn:microsoft.com/office/officeart/2005/8/layout/cycle3"/>
    <dgm:cxn modelId="{479DBEBC-548A-D94E-85C9-2D0CA184350E}" type="presParOf" srcId="{C2D085D2-2F7C-6645-A993-B0F2EBC33D68}" destId="{74830B2A-D9F2-EB40-9181-93F9CDFFC46E}" srcOrd="2" destOrd="0" presId="urn:microsoft.com/office/officeart/2005/8/layout/cycle3"/>
    <dgm:cxn modelId="{35A723A1-B709-5A4C-BDE2-61CD9F99F919}" type="presParOf" srcId="{C2D085D2-2F7C-6645-A993-B0F2EBC33D68}" destId="{45974A08-D79C-EA44-BC17-9DC1DF9B8565}" srcOrd="3" destOrd="0" presId="urn:microsoft.com/office/officeart/2005/8/layout/cycle3"/>
    <dgm:cxn modelId="{5C735F80-BE7C-1648-9A39-4A1256203C88}" type="presParOf" srcId="{C2D085D2-2F7C-6645-A993-B0F2EBC33D68}" destId="{418612C5-8C19-114D-95BF-214B6A805B7A}" srcOrd="4" destOrd="0" presId="urn:microsoft.com/office/officeart/2005/8/layout/cycle3"/>
    <dgm:cxn modelId="{0C8D1D03-6D0D-8E4B-9D24-18D68EB9F49D}" type="presParOf" srcId="{C2D085D2-2F7C-6645-A993-B0F2EBC33D68}" destId="{76F9FA26-47CC-384D-B0A4-EE55B6350952}" srcOrd="5" destOrd="0" presId="urn:microsoft.com/office/officeart/2005/8/layout/cycle3"/>
    <dgm:cxn modelId="{83F703CA-68B6-094D-B6D3-C4D6882349D7}" type="presParOf" srcId="{C2D085D2-2F7C-6645-A993-B0F2EBC33D68}" destId="{E00BEF3E-A342-6948-9ECD-F05EDA93167D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5DE5891-34FC-6140-9A1E-D18D56F7D547}" type="doc">
      <dgm:prSet loTypeId="urn:microsoft.com/office/officeart/2005/8/layout/process4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19A4709-42D6-C544-BD67-9FFFE660A8E1}">
      <dgm:prSet phldrT="[Text]" custT="1"/>
      <dgm:spPr/>
      <dgm:t>
        <a:bodyPr/>
        <a:lstStyle/>
        <a:p>
          <a:r>
            <a:rPr lang="en-US" sz="3000" b="1" dirty="0">
              <a:solidFill>
                <a:srgbClr val="800000"/>
              </a:solidFill>
            </a:rPr>
            <a:t>Access</a:t>
          </a:r>
        </a:p>
      </dgm:t>
    </dgm:pt>
    <dgm:pt modelId="{A99ED46A-C11B-2140-9F37-173A31DBA297}" type="parTrans" cxnId="{E12A744A-FBF7-E147-B6F1-AE627D7287F7}">
      <dgm:prSet/>
      <dgm:spPr/>
      <dgm:t>
        <a:bodyPr/>
        <a:lstStyle/>
        <a:p>
          <a:endParaRPr lang="en-US"/>
        </a:p>
      </dgm:t>
    </dgm:pt>
    <dgm:pt modelId="{BE3E75F6-7CE5-D447-AB49-813748DC800F}" type="sibTrans" cxnId="{E12A744A-FBF7-E147-B6F1-AE627D7287F7}">
      <dgm:prSet/>
      <dgm:spPr/>
      <dgm:t>
        <a:bodyPr/>
        <a:lstStyle/>
        <a:p>
          <a:endParaRPr lang="en-US"/>
        </a:p>
      </dgm:t>
    </dgm:pt>
    <dgm:pt modelId="{A80D18D4-5C97-3F4F-B198-7C280732B609}">
      <dgm:prSet phldrT="[Text]" custT="1"/>
      <dgm:spPr/>
      <dgm:t>
        <a:bodyPr/>
        <a:lstStyle/>
        <a:p>
          <a:r>
            <a:rPr lang="en-US" sz="2000" b="1" dirty="0">
              <a:solidFill>
                <a:srgbClr val="800000"/>
              </a:solidFill>
            </a:rPr>
            <a:t>Integrated use of data </a:t>
          </a:r>
        </a:p>
      </dgm:t>
    </dgm:pt>
    <dgm:pt modelId="{B04A222F-9A39-2B42-9A84-641BC79A63EA}" type="parTrans" cxnId="{56166391-A065-E247-9EF3-E8E2E42BC135}">
      <dgm:prSet/>
      <dgm:spPr/>
      <dgm:t>
        <a:bodyPr/>
        <a:lstStyle/>
        <a:p>
          <a:endParaRPr lang="en-US"/>
        </a:p>
      </dgm:t>
    </dgm:pt>
    <dgm:pt modelId="{F029048C-10C6-F845-8657-A36525449EC2}" type="sibTrans" cxnId="{56166391-A065-E247-9EF3-E8E2E42BC135}">
      <dgm:prSet/>
      <dgm:spPr/>
      <dgm:t>
        <a:bodyPr/>
        <a:lstStyle/>
        <a:p>
          <a:endParaRPr lang="en-US"/>
        </a:p>
      </dgm:t>
    </dgm:pt>
    <dgm:pt modelId="{1F1C82DC-6719-B145-8C1C-425C5564E1EA}">
      <dgm:prSet phldrT="[Text]" custT="1"/>
      <dgm:spPr/>
      <dgm:t>
        <a:bodyPr/>
        <a:lstStyle/>
        <a:p>
          <a:r>
            <a:rPr lang="en-US" sz="3000" b="1" dirty="0">
              <a:solidFill>
                <a:srgbClr val="000090"/>
              </a:solidFill>
            </a:rPr>
            <a:t>Understanding</a:t>
          </a:r>
        </a:p>
      </dgm:t>
    </dgm:pt>
    <dgm:pt modelId="{F2CF0967-F913-D847-B8BB-962FCE17F60C}" type="parTrans" cxnId="{671AAD2C-F508-2648-AD56-1D6A55CBCBEB}">
      <dgm:prSet/>
      <dgm:spPr/>
      <dgm:t>
        <a:bodyPr/>
        <a:lstStyle/>
        <a:p>
          <a:endParaRPr lang="en-US"/>
        </a:p>
      </dgm:t>
    </dgm:pt>
    <dgm:pt modelId="{A7185208-EA80-1044-8799-C6E6737AC635}" type="sibTrans" cxnId="{671AAD2C-F508-2648-AD56-1D6A55CBCBEB}">
      <dgm:prSet/>
      <dgm:spPr/>
      <dgm:t>
        <a:bodyPr/>
        <a:lstStyle/>
        <a:p>
          <a:endParaRPr lang="en-US"/>
        </a:p>
      </dgm:t>
    </dgm:pt>
    <dgm:pt modelId="{F9259118-C448-3548-B859-E33E112A75B6}">
      <dgm:prSet phldrT="[Text]" custT="1"/>
      <dgm:spPr/>
      <dgm:t>
        <a:bodyPr/>
        <a:lstStyle/>
        <a:p>
          <a:r>
            <a:rPr lang="en-US" sz="2000" b="1" dirty="0">
              <a:solidFill>
                <a:srgbClr val="000090"/>
              </a:solidFill>
            </a:rPr>
            <a:t>Processing and </a:t>
          </a:r>
          <a:r>
            <a:rPr lang="en-US" sz="2000" b="1" dirty="0" err="1">
              <a:solidFill>
                <a:srgbClr val="000090"/>
              </a:solidFill>
            </a:rPr>
            <a:t>modelling</a:t>
          </a:r>
          <a:endParaRPr lang="en-US" sz="2000" b="1" dirty="0">
            <a:solidFill>
              <a:srgbClr val="000090"/>
            </a:solidFill>
          </a:endParaRPr>
        </a:p>
      </dgm:t>
    </dgm:pt>
    <dgm:pt modelId="{97949149-D2FB-9949-AD87-F44A80F8DA3E}" type="parTrans" cxnId="{4FD9EAA4-854B-A344-ABF3-F31BA03C8F8C}">
      <dgm:prSet/>
      <dgm:spPr/>
      <dgm:t>
        <a:bodyPr/>
        <a:lstStyle/>
        <a:p>
          <a:endParaRPr lang="en-US"/>
        </a:p>
      </dgm:t>
    </dgm:pt>
    <dgm:pt modelId="{DC0FA654-8C83-2647-A1A2-9526E88CCFB1}" type="sibTrans" cxnId="{4FD9EAA4-854B-A344-ABF3-F31BA03C8F8C}">
      <dgm:prSet/>
      <dgm:spPr/>
      <dgm:t>
        <a:bodyPr/>
        <a:lstStyle/>
        <a:p>
          <a:endParaRPr lang="en-US"/>
        </a:p>
      </dgm:t>
    </dgm:pt>
    <dgm:pt modelId="{E148926A-E47B-CD44-8462-CB8242B49FC1}">
      <dgm:prSet phldrT="[Text]" custT="1"/>
      <dgm:spPr/>
      <dgm:t>
        <a:bodyPr/>
        <a:lstStyle/>
        <a:p>
          <a:r>
            <a:rPr lang="en-US" sz="2000" b="1" dirty="0">
              <a:solidFill>
                <a:srgbClr val="000090"/>
              </a:solidFill>
            </a:rPr>
            <a:t>Data  massive applications</a:t>
          </a:r>
        </a:p>
      </dgm:t>
    </dgm:pt>
    <dgm:pt modelId="{0E406928-480B-9A4F-B56E-A346D199B986}" type="parTrans" cxnId="{1F1D328E-0420-3640-A848-67ECA8566138}">
      <dgm:prSet/>
      <dgm:spPr/>
      <dgm:t>
        <a:bodyPr/>
        <a:lstStyle/>
        <a:p>
          <a:endParaRPr lang="en-US"/>
        </a:p>
      </dgm:t>
    </dgm:pt>
    <dgm:pt modelId="{998CCC54-39AA-E14E-B0E6-7D18804DB095}" type="sibTrans" cxnId="{1F1D328E-0420-3640-A848-67ECA8566138}">
      <dgm:prSet/>
      <dgm:spPr/>
      <dgm:t>
        <a:bodyPr/>
        <a:lstStyle/>
        <a:p>
          <a:endParaRPr lang="en-US"/>
        </a:p>
      </dgm:t>
    </dgm:pt>
    <dgm:pt modelId="{DAE63539-B3DC-DD42-AE02-3E06FE379AA2}">
      <dgm:prSet phldrT="[Text]" custT="1"/>
      <dgm:spPr/>
      <dgm:t>
        <a:bodyPr/>
        <a:lstStyle/>
        <a:p>
          <a:r>
            <a:rPr lang="en-US" sz="3000" b="1" dirty="0">
              <a:solidFill>
                <a:srgbClr val="008000"/>
              </a:solidFill>
            </a:rPr>
            <a:t>Discovery</a:t>
          </a:r>
        </a:p>
      </dgm:t>
    </dgm:pt>
    <dgm:pt modelId="{9843D394-129F-DE4E-886F-7485B6572F49}" type="parTrans" cxnId="{62ED1D55-4544-2248-92FE-95BCCD974BAB}">
      <dgm:prSet/>
      <dgm:spPr/>
      <dgm:t>
        <a:bodyPr/>
        <a:lstStyle/>
        <a:p>
          <a:endParaRPr lang="en-US"/>
        </a:p>
      </dgm:t>
    </dgm:pt>
    <dgm:pt modelId="{22CD6BEB-8CCC-EC49-8B5C-91B89969A840}" type="sibTrans" cxnId="{62ED1D55-4544-2248-92FE-95BCCD974BAB}">
      <dgm:prSet/>
      <dgm:spPr/>
      <dgm:t>
        <a:bodyPr/>
        <a:lstStyle/>
        <a:p>
          <a:endParaRPr lang="en-US"/>
        </a:p>
      </dgm:t>
    </dgm:pt>
    <dgm:pt modelId="{6334C3EE-4431-614D-85F8-AC45BD89C178}">
      <dgm:prSet phldrT="[Text]" custT="1"/>
      <dgm:spPr/>
      <dgm:t>
        <a:bodyPr/>
        <a:lstStyle/>
        <a:p>
          <a:r>
            <a:rPr lang="en-US" sz="3000" b="1" dirty="0">
              <a:solidFill>
                <a:srgbClr val="008000"/>
              </a:solidFill>
            </a:rPr>
            <a:t>Trust</a:t>
          </a:r>
        </a:p>
      </dgm:t>
    </dgm:pt>
    <dgm:pt modelId="{89F7DE4D-12C6-8842-B229-3507985BC6E9}" type="parTrans" cxnId="{244A97CF-75D2-DD4F-A17E-9DF4287946EF}">
      <dgm:prSet/>
      <dgm:spPr/>
      <dgm:t>
        <a:bodyPr/>
        <a:lstStyle/>
        <a:p>
          <a:endParaRPr lang="en-US"/>
        </a:p>
      </dgm:t>
    </dgm:pt>
    <dgm:pt modelId="{E8778C1C-798D-074E-8737-97C241720DAD}" type="sibTrans" cxnId="{244A97CF-75D2-DD4F-A17E-9DF4287946EF}">
      <dgm:prSet/>
      <dgm:spPr/>
      <dgm:t>
        <a:bodyPr/>
        <a:lstStyle/>
        <a:p>
          <a:endParaRPr lang="en-US"/>
        </a:p>
      </dgm:t>
    </dgm:pt>
    <dgm:pt modelId="{CB8C6EC1-A249-7C46-9CA4-873BFC07146C}">
      <dgm:prSet phldrT="[Text]" custT="1"/>
      <dgm:spPr/>
      <dgm:t>
        <a:bodyPr/>
        <a:lstStyle/>
        <a:p>
          <a:r>
            <a:rPr lang="en-US" sz="2200" b="1" dirty="0">
              <a:solidFill>
                <a:srgbClr val="008000"/>
              </a:solidFill>
            </a:rPr>
            <a:t>Ideas &amp; </a:t>
          </a:r>
          <a:r>
            <a:rPr lang="en-US" sz="2000" b="1" dirty="0">
              <a:solidFill>
                <a:srgbClr val="008000"/>
              </a:solidFill>
            </a:rPr>
            <a:t>serendipity</a:t>
          </a:r>
        </a:p>
      </dgm:t>
    </dgm:pt>
    <dgm:pt modelId="{BDC4175C-9B1F-E346-B408-768CA12DB128}" type="parTrans" cxnId="{A1AA25F5-4B95-E645-B14A-D6DDE165F79C}">
      <dgm:prSet/>
      <dgm:spPr/>
      <dgm:t>
        <a:bodyPr/>
        <a:lstStyle/>
        <a:p>
          <a:endParaRPr lang="en-US"/>
        </a:p>
      </dgm:t>
    </dgm:pt>
    <dgm:pt modelId="{825B3976-043B-6347-8B81-E169E5DE3B7A}" type="sibTrans" cxnId="{A1AA25F5-4B95-E645-B14A-D6DDE165F79C}">
      <dgm:prSet/>
      <dgm:spPr/>
      <dgm:t>
        <a:bodyPr/>
        <a:lstStyle/>
        <a:p>
          <a:endParaRPr lang="en-US"/>
        </a:p>
      </dgm:t>
    </dgm:pt>
    <dgm:pt modelId="{FAFE40BD-CC03-3B45-AE4E-742B7F7644F5}">
      <dgm:prSet phldrT="[Text]" custT="1"/>
      <dgm:spPr/>
      <dgm:t>
        <a:bodyPr/>
        <a:lstStyle/>
        <a:p>
          <a:r>
            <a:rPr lang="en-US" sz="2000" b="1" dirty="0">
              <a:solidFill>
                <a:srgbClr val="008000"/>
              </a:solidFill>
            </a:rPr>
            <a:t>Authoritative</a:t>
          </a:r>
          <a:r>
            <a:rPr lang="en-US" sz="2200" b="1" dirty="0">
              <a:solidFill>
                <a:srgbClr val="008000"/>
              </a:solidFill>
            </a:rPr>
            <a:t> </a:t>
          </a:r>
          <a:r>
            <a:rPr lang="en-US" sz="2000" b="1" dirty="0">
              <a:solidFill>
                <a:srgbClr val="008000"/>
              </a:solidFill>
            </a:rPr>
            <a:t>Services</a:t>
          </a:r>
        </a:p>
      </dgm:t>
    </dgm:pt>
    <dgm:pt modelId="{B8B96960-214C-F446-9669-F8AB388A4D7F}" type="parTrans" cxnId="{F8D24EF8-7F7E-6449-A349-57E30AA63E58}">
      <dgm:prSet/>
      <dgm:spPr/>
      <dgm:t>
        <a:bodyPr/>
        <a:lstStyle/>
        <a:p>
          <a:endParaRPr lang="en-US"/>
        </a:p>
      </dgm:t>
    </dgm:pt>
    <dgm:pt modelId="{51E10FB8-09EA-EC4A-AE27-C10CAD262607}" type="sibTrans" cxnId="{F8D24EF8-7F7E-6449-A349-57E30AA63E58}">
      <dgm:prSet/>
      <dgm:spPr/>
      <dgm:t>
        <a:bodyPr/>
        <a:lstStyle/>
        <a:p>
          <a:endParaRPr lang="en-US"/>
        </a:p>
      </dgm:t>
    </dgm:pt>
    <dgm:pt modelId="{F5921DB0-15F5-684C-8299-01523164EE81}">
      <dgm:prSet phldrT="[Text]" custT="1"/>
      <dgm:spPr/>
      <dgm:t>
        <a:bodyPr/>
        <a:lstStyle/>
        <a:p>
          <a:r>
            <a:rPr lang="en-US" sz="2000" b="1" dirty="0">
              <a:solidFill>
                <a:srgbClr val="008000"/>
              </a:solidFill>
            </a:rPr>
            <a:t>Training</a:t>
          </a:r>
          <a:r>
            <a:rPr lang="en-US" sz="2200" b="1" dirty="0">
              <a:solidFill>
                <a:srgbClr val="008000"/>
              </a:solidFill>
            </a:rPr>
            <a:t> and education</a:t>
          </a:r>
        </a:p>
      </dgm:t>
    </dgm:pt>
    <dgm:pt modelId="{6678C526-B2F1-CE41-8C0E-41545DF36665}" type="parTrans" cxnId="{47981169-A680-9A41-83BF-059A330CB184}">
      <dgm:prSet/>
      <dgm:spPr/>
      <dgm:t>
        <a:bodyPr/>
        <a:lstStyle/>
        <a:p>
          <a:endParaRPr lang="en-US"/>
        </a:p>
      </dgm:t>
    </dgm:pt>
    <dgm:pt modelId="{73A730AA-CD37-0A46-84FD-CA74AA1B7F0C}" type="sibTrans" cxnId="{47981169-A680-9A41-83BF-059A330CB184}">
      <dgm:prSet/>
      <dgm:spPr/>
      <dgm:t>
        <a:bodyPr/>
        <a:lstStyle/>
        <a:p>
          <a:endParaRPr lang="en-US"/>
        </a:p>
      </dgm:t>
    </dgm:pt>
    <dgm:pt modelId="{E5FD7E88-9E5B-844F-9AA8-A8B3D544528A}">
      <dgm:prSet phldrT="[Text]" custT="1"/>
      <dgm:spPr/>
      <dgm:t>
        <a:bodyPr/>
        <a:lstStyle/>
        <a:p>
          <a:r>
            <a:rPr lang="en-US" sz="2000" b="1" dirty="0">
              <a:solidFill>
                <a:srgbClr val="800000"/>
              </a:solidFill>
            </a:rPr>
            <a:t>Facilities</a:t>
          </a:r>
        </a:p>
      </dgm:t>
    </dgm:pt>
    <dgm:pt modelId="{8A8987E5-5F28-DA47-869D-E4802C2D00B2}" type="parTrans" cxnId="{C91D6DD1-E34D-C648-8D57-69A880EAF92C}">
      <dgm:prSet/>
      <dgm:spPr/>
      <dgm:t>
        <a:bodyPr/>
        <a:lstStyle/>
        <a:p>
          <a:endParaRPr lang="en-US"/>
        </a:p>
      </dgm:t>
    </dgm:pt>
    <dgm:pt modelId="{917FC61E-50C3-7941-B5E4-21DCB5832CB8}" type="sibTrans" cxnId="{C91D6DD1-E34D-C648-8D57-69A880EAF92C}">
      <dgm:prSet/>
      <dgm:spPr/>
      <dgm:t>
        <a:bodyPr/>
        <a:lstStyle/>
        <a:p>
          <a:endParaRPr lang="en-US"/>
        </a:p>
      </dgm:t>
    </dgm:pt>
    <dgm:pt modelId="{F5212328-2B56-0140-BE12-92A37F4BADB2}">
      <dgm:prSet phldrT="[Text]" custT="1"/>
      <dgm:spPr/>
      <dgm:t>
        <a:bodyPr/>
        <a:lstStyle/>
        <a:p>
          <a:r>
            <a:rPr lang="en-US" sz="2000" b="1" dirty="0">
              <a:solidFill>
                <a:srgbClr val="008000"/>
              </a:solidFill>
            </a:rPr>
            <a:t>Industry &amp; SMEs</a:t>
          </a:r>
        </a:p>
      </dgm:t>
    </dgm:pt>
    <dgm:pt modelId="{61A04DB3-560B-3745-93D7-5110734CDEAF}" type="parTrans" cxnId="{38C170D2-6F44-4148-AE02-C933DBE8F9D5}">
      <dgm:prSet/>
      <dgm:spPr/>
      <dgm:t>
        <a:bodyPr/>
        <a:lstStyle/>
        <a:p>
          <a:endParaRPr lang="en-US"/>
        </a:p>
      </dgm:t>
    </dgm:pt>
    <dgm:pt modelId="{04B276AF-FFAB-9149-88E1-39AF44504C78}" type="sibTrans" cxnId="{38C170D2-6F44-4148-AE02-C933DBE8F9D5}">
      <dgm:prSet/>
      <dgm:spPr/>
      <dgm:t>
        <a:bodyPr/>
        <a:lstStyle/>
        <a:p>
          <a:endParaRPr lang="en-US"/>
        </a:p>
      </dgm:t>
    </dgm:pt>
    <dgm:pt modelId="{8D8AC22F-B1B3-3C45-8E9D-9BFB94A406D1}">
      <dgm:prSet phldrT="[Text]" custT="1"/>
      <dgm:spPr/>
      <dgm:t>
        <a:bodyPr/>
        <a:lstStyle/>
        <a:p>
          <a:r>
            <a:rPr lang="en-US" sz="2000" b="1" dirty="0">
              <a:solidFill>
                <a:srgbClr val="008000"/>
              </a:solidFill>
            </a:rPr>
            <a:t>Society</a:t>
          </a:r>
        </a:p>
      </dgm:t>
    </dgm:pt>
    <dgm:pt modelId="{0792ECA2-F64A-D846-81B8-AF6944D7E879}" type="parTrans" cxnId="{10B55B8E-0918-BB4D-B31C-33087A825F40}">
      <dgm:prSet/>
      <dgm:spPr/>
      <dgm:t>
        <a:bodyPr/>
        <a:lstStyle/>
        <a:p>
          <a:endParaRPr lang="en-US"/>
        </a:p>
      </dgm:t>
    </dgm:pt>
    <dgm:pt modelId="{FB9A22DA-BF26-FC4A-AC80-A4D41F970F29}" type="sibTrans" cxnId="{10B55B8E-0918-BB4D-B31C-33087A825F40}">
      <dgm:prSet/>
      <dgm:spPr/>
      <dgm:t>
        <a:bodyPr/>
        <a:lstStyle/>
        <a:p>
          <a:endParaRPr lang="en-US"/>
        </a:p>
      </dgm:t>
    </dgm:pt>
    <dgm:pt modelId="{0480ADC7-FBD7-094B-B920-4968198D0E42}">
      <dgm:prSet phldrT="[Text]" custT="1"/>
      <dgm:spPr/>
      <dgm:t>
        <a:bodyPr/>
        <a:lstStyle/>
        <a:p>
          <a:r>
            <a:rPr lang="en-US" sz="2000" b="1" dirty="0">
              <a:solidFill>
                <a:srgbClr val="800000"/>
              </a:solidFill>
            </a:rPr>
            <a:t>Use &amp; Re-use of Data</a:t>
          </a:r>
        </a:p>
      </dgm:t>
    </dgm:pt>
    <dgm:pt modelId="{2D37B808-27FF-2546-A1DB-2CA0A3D90F54}" type="sibTrans" cxnId="{960EBDE2-54A8-D048-B737-4CAF92AA3598}">
      <dgm:prSet/>
      <dgm:spPr/>
      <dgm:t>
        <a:bodyPr/>
        <a:lstStyle/>
        <a:p>
          <a:endParaRPr lang="en-US"/>
        </a:p>
      </dgm:t>
    </dgm:pt>
    <dgm:pt modelId="{7AE8429A-A99C-B04C-8FC5-5E60434A6FA3}" type="parTrans" cxnId="{960EBDE2-54A8-D048-B737-4CAF92AA3598}">
      <dgm:prSet/>
      <dgm:spPr/>
      <dgm:t>
        <a:bodyPr/>
        <a:lstStyle/>
        <a:p>
          <a:endParaRPr lang="en-US"/>
        </a:p>
      </dgm:t>
    </dgm:pt>
    <dgm:pt modelId="{45F0E7C4-7534-DC44-B6B1-A9B18388A8CC}" type="pres">
      <dgm:prSet presAssocID="{45DE5891-34FC-6140-9A1E-D18D56F7D547}" presName="Name0" presStyleCnt="0">
        <dgm:presLayoutVars>
          <dgm:dir/>
          <dgm:animLvl val="lvl"/>
          <dgm:resizeHandles val="exact"/>
        </dgm:presLayoutVars>
      </dgm:prSet>
      <dgm:spPr/>
    </dgm:pt>
    <dgm:pt modelId="{5BFFC2F7-2D09-9341-AD2A-F612311FB7B9}" type="pres">
      <dgm:prSet presAssocID="{6334C3EE-4431-614D-85F8-AC45BD89C178}" presName="boxAndChildren" presStyleCnt="0"/>
      <dgm:spPr/>
    </dgm:pt>
    <dgm:pt modelId="{EB3DDD08-AF8A-CF4E-BF0A-364A2C694DEC}" type="pres">
      <dgm:prSet presAssocID="{6334C3EE-4431-614D-85F8-AC45BD89C178}" presName="parentTextBox" presStyleLbl="node1" presStyleIdx="0" presStyleCnt="4"/>
      <dgm:spPr/>
    </dgm:pt>
    <dgm:pt modelId="{5412C114-7879-F747-A4DC-78CB099FF068}" type="pres">
      <dgm:prSet presAssocID="{6334C3EE-4431-614D-85F8-AC45BD89C178}" presName="entireBox" presStyleLbl="node1" presStyleIdx="0" presStyleCnt="4"/>
      <dgm:spPr/>
    </dgm:pt>
    <dgm:pt modelId="{47FAC117-AF62-6F4D-BFC5-FCA8E45F5A4E}" type="pres">
      <dgm:prSet presAssocID="{6334C3EE-4431-614D-85F8-AC45BD89C178}" presName="descendantBox" presStyleCnt="0"/>
      <dgm:spPr/>
    </dgm:pt>
    <dgm:pt modelId="{97B8E4E7-AA36-5245-9314-B5D5BF5B12D2}" type="pres">
      <dgm:prSet presAssocID="{F5212328-2B56-0140-BE12-92A37F4BADB2}" presName="childTextBox" presStyleLbl="fgAccFollowNode1" presStyleIdx="0" presStyleCnt="10">
        <dgm:presLayoutVars>
          <dgm:bulletEnabled val="1"/>
        </dgm:presLayoutVars>
      </dgm:prSet>
      <dgm:spPr/>
    </dgm:pt>
    <dgm:pt modelId="{47D29215-7A2A-FE42-804B-B705559EA4CE}" type="pres">
      <dgm:prSet presAssocID="{8D8AC22F-B1B3-3C45-8E9D-9BFB94A406D1}" presName="childTextBox" presStyleLbl="fgAccFollowNode1" presStyleIdx="1" presStyleCnt="10">
        <dgm:presLayoutVars>
          <dgm:bulletEnabled val="1"/>
        </dgm:presLayoutVars>
      </dgm:prSet>
      <dgm:spPr/>
    </dgm:pt>
    <dgm:pt modelId="{EB922E70-A1AE-2C45-B624-3224E7E89007}" type="pres">
      <dgm:prSet presAssocID="{22CD6BEB-8CCC-EC49-8B5C-91B89969A840}" presName="sp" presStyleCnt="0"/>
      <dgm:spPr/>
    </dgm:pt>
    <dgm:pt modelId="{C232B009-5EF3-DB4D-BAEF-FD1CDF2B2B96}" type="pres">
      <dgm:prSet presAssocID="{DAE63539-B3DC-DD42-AE02-3E06FE379AA2}" presName="arrowAndChildren" presStyleCnt="0"/>
      <dgm:spPr/>
    </dgm:pt>
    <dgm:pt modelId="{F926B7CE-BBC4-F14F-B85F-AF6C8780565A}" type="pres">
      <dgm:prSet presAssocID="{DAE63539-B3DC-DD42-AE02-3E06FE379AA2}" presName="parentTextArrow" presStyleLbl="node1" presStyleIdx="0" presStyleCnt="4"/>
      <dgm:spPr/>
    </dgm:pt>
    <dgm:pt modelId="{BA4ABF36-89B0-5A44-A05C-8BC35BB2E317}" type="pres">
      <dgm:prSet presAssocID="{DAE63539-B3DC-DD42-AE02-3E06FE379AA2}" presName="arrow" presStyleLbl="node1" presStyleIdx="1" presStyleCnt="4"/>
      <dgm:spPr/>
    </dgm:pt>
    <dgm:pt modelId="{A81D8123-8516-0248-8438-EF1360F82DEF}" type="pres">
      <dgm:prSet presAssocID="{DAE63539-B3DC-DD42-AE02-3E06FE379AA2}" presName="descendantArrow" presStyleCnt="0"/>
      <dgm:spPr/>
    </dgm:pt>
    <dgm:pt modelId="{B166C235-5414-4848-871F-B146B7033FD3}" type="pres">
      <dgm:prSet presAssocID="{CB8C6EC1-A249-7C46-9CA4-873BFC07146C}" presName="childTextArrow" presStyleLbl="fgAccFollowNode1" presStyleIdx="2" presStyleCnt="10" custLinFactNeighborY="-2031">
        <dgm:presLayoutVars>
          <dgm:bulletEnabled val="1"/>
        </dgm:presLayoutVars>
      </dgm:prSet>
      <dgm:spPr/>
    </dgm:pt>
    <dgm:pt modelId="{87605625-5862-8F4D-9F4F-C4260200C819}" type="pres">
      <dgm:prSet presAssocID="{FAFE40BD-CC03-3B45-AE4E-742B7F7644F5}" presName="childTextArrow" presStyleLbl="fgAccFollowNode1" presStyleIdx="3" presStyleCnt="10" custScaleX="113658">
        <dgm:presLayoutVars>
          <dgm:bulletEnabled val="1"/>
        </dgm:presLayoutVars>
      </dgm:prSet>
      <dgm:spPr/>
    </dgm:pt>
    <dgm:pt modelId="{E2D06247-FB3D-084E-A943-C49AA3A6AFA5}" type="pres">
      <dgm:prSet presAssocID="{F5921DB0-15F5-684C-8299-01523164EE81}" presName="childTextArrow" presStyleLbl="fgAccFollowNode1" presStyleIdx="4" presStyleCnt="10" custScaleX="115902">
        <dgm:presLayoutVars>
          <dgm:bulletEnabled val="1"/>
        </dgm:presLayoutVars>
      </dgm:prSet>
      <dgm:spPr/>
    </dgm:pt>
    <dgm:pt modelId="{24C8ED6E-108C-6948-AE03-9521C297220B}" type="pres">
      <dgm:prSet presAssocID="{A7185208-EA80-1044-8799-C6E6737AC635}" presName="sp" presStyleCnt="0"/>
      <dgm:spPr/>
    </dgm:pt>
    <dgm:pt modelId="{A3E5C05A-FC5B-954B-869C-03244BC0ACDF}" type="pres">
      <dgm:prSet presAssocID="{1F1C82DC-6719-B145-8C1C-425C5564E1EA}" presName="arrowAndChildren" presStyleCnt="0"/>
      <dgm:spPr/>
    </dgm:pt>
    <dgm:pt modelId="{83B0C33C-7407-F14F-9D9C-04321D7A98F7}" type="pres">
      <dgm:prSet presAssocID="{1F1C82DC-6719-B145-8C1C-425C5564E1EA}" presName="parentTextArrow" presStyleLbl="node1" presStyleIdx="1" presStyleCnt="4"/>
      <dgm:spPr/>
    </dgm:pt>
    <dgm:pt modelId="{9AE96FC3-E5CC-B440-B552-0DAD51E011EA}" type="pres">
      <dgm:prSet presAssocID="{1F1C82DC-6719-B145-8C1C-425C5564E1EA}" presName="arrow" presStyleLbl="node1" presStyleIdx="2" presStyleCnt="4"/>
      <dgm:spPr/>
    </dgm:pt>
    <dgm:pt modelId="{1A25378A-4097-424F-96AB-D34FA34CE778}" type="pres">
      <dgm:prSet presAssocID="{1F1C82DC-6719-B145-8C1C-425C5564E1EA}" presName="descendantArrow" presStyleCnt="0"/>
      <dgm:spPr/>
    </dgm:pt>
    <dgm:pt modelId="{A7E60495-77C0-1D49-9FAF-1B33D4E41DA6}" type="pres">
      <dgm:prSet presAssocID="{F9259118-C448-3548-B859-E33E112A75B6}" presName="childTextArrow" presStyleLbl="fgAccFollowNode1" presStyleIdx="5" presStyleCnt="10" custLinFactNeighborY="-7409">
        <dgm:presLayoutVars>
          <dgm:bulletEnabled val="1"/>
        </dgm:presLayoutVars>
      </dgm:prSet>
      <dgm:spPr/>
    </dgm:pt>
    <dgm:pt modelId="{29D64C3E-3B35-DD47-B668-6B7766DD3AB7}" type="pres">
      <dgm:prSet presAssocID="{E148926A-E47B-CD44-8462-CB8242B49FC1}" presName="childTextArrow" presStyleLbl="fgAccFollowNode1" presStyleIdx="6" presStyleCnt="10" custLinFactNeighborX="38050" custLinFactNeighborY="-9917">
        <dgm:presLayoutVars>
          <dgm:bulletEnabled val="1"/>
        </dgm:presLayoutVars>
      </dgm:prSet>
      <dgm:spPr/>
    </dgm:pt>
    <dgm:pt modelId="{475AE339-0DEC-D14E-8E46-BF8CDF70CDD8}" type="pres">
      <dgm:prSet presAssocID="{BE3E75F6-7CE5-D447-AB49-813748DC800F}" presName="sp" presStyleCnt="0"/>
      <dgm:spPr/>
    </dgm:pt>
    <dgm:pt modelId="{337E6E4B-E6DF-4649-8638-E5A4BAB4AEF6}" type="pres">
      <dgm:prSet presAssocID="{F19A4709-42D6-C544-BD67-9FFFE660A8E1}" presName="arrowAndChildren" presStyleCnt="0"/>
      <dgm:spPr/>
    </dgm:pt>
    <dgm:pt modelId="{CC009F31-7B61-4940-B351-811EAEB289D4}" type="pres">
      <dgm:prSet presAssocID="{F19A4709-42D6-C544-BD67-9FFFE660A8E1}" presName="parentTextArrow" presStyleLbl="node1" presStyleIdx="2" presStyleCnt="4"/>
      <dgm:spPr/>
    </dgm:pt>
    <dgm:pt modelId="{F94FF9E4-0A23-F24C-9130-2DCF1297CBA5}" type="pres">
      <dgm:prSet presAssocID="{F19A4709-42D6-C544-BD67-9FFFE660A8E1}" presName="arrow" presStyleLbl="node1" presStyleIdx="3" presStyleCnt="4" custLinFactNeighborX="-812"/>
      <dgm:spPr/>
    </dgm:pt>
    <dgm:pt modelId="{4BF32B18-0FBE-5E4F-8A9B-07D988E1B9B8}" type="pres">
      <dgm:prSet presAssocID="{F19A4709-42D6-C544-BD67-9FFFE660A8E1}" presName="descendantArrow" presStyleCnt="0"/>
      <dgm:spPr/>
    </dgm:pt>
    <dgm:pt modelId="{26ADFD83-CB28-A74F-8F3E-E033F3D8FAED}" type="pres">
      <dgm:prSet presAssocID="{0480ADC7-FBD7-094B-B920-4968198D0E42}" presName="childTextArrow" presStyleLbl="fgAccFollowNode1" presStyleIdx="7" presStyleCnt="10">
        <dgm:presLayoutVars>
          <dgm:bulletEnabled val="1"/>
        </dgm:presLayoutVars>
      </dgm:prSet>
      <dgm:spPr/>
    </dgm:pt>
    <dgm:pt modelId="{BDCDFB20-ADE7-2E40-9778-E4846B414FD9}" type="pres">
      <dgm:prSet presAssocID="{A80D18D4-5C97-3F4F-B198-7C280732B609}" presName="childTextArrow" presStyleLbl="fgAccFollowNode1" presStyleIdx="8" presStyleCnt="10">
        <dgm:presLayoutVars>
          <dgm:bulletEnabled val="1"/>
        </dgm:presLayoutVars>
      </dgm:prSet>
      <dgm:spPr/>
    </dgm:pt>
    <dgm:pt modelId="{E2DBD33F-ACDB-BF4D-9AFC-4BED6332D1CE}" type="pres">
      <dgm:prSet presAssocID="{E5FD7E88-9E5B-844F-9AA8-A8B3D544528A}" presName="childTextArrow" presStyleLbl="fgAccFollowNode1" presStyleIdx="9" presStyleCnt="10">
        <dgm:presLayoutVars>
          <dgm:bulletEnabled val="1"/>
        </dgm:presLayoutVars>
      </dgm:prSet>
      <dgm:spPr/>
    </dgm:pt>
  </dgm:ptLst>
  <dgm:cxnLst>
    <dgm:cxn modelId="{97451E0F-16AE-E840-850B-5BD0135A45A3}" type="presOf" srcId="{F19A4709-42D6-C544-BD67-9FFFE660A8E1}" destId="{CC009F31-7B61-4940-B351-811EAEB289D4}" srcOrd="0" destOrd="0" presId="urn:microsoft.com/office/officeart/2005/8/layout/process4"/>
    <dgm:cxn modelId="{795E0712-04AB-A042-821F-83D0519DAB81}" type="presOf" srcId="{DAE63539-B3DC-DD42-AE02-3E06FE379AA2}" destId="{BA4ABF36-89B0-5A44-A05C-8BC35BB2E317}" srcOrd="1" destOrd="0" presId="urn:microsoft.com/office/officeart/2005/8/layout/process4"/>
    <dgm:cxn modelId="{F11F861E-2744-2740-97CA-C161E4B58B3F}" type="presOf" srcId="{1F1C82DC-6719-B145-8C1C-425C5564E1EA}" destId="{9AE96FC3-E5CC-B440-B552-0DAD51E011EA}" srcOrd="1" destOrd="0" presId="urn:microsoft.com/office/officeart/2005/8/layout/process4"/>
    <dgm:cxn modelId="{B518C523-1AF9-4041-AA54-F01177130716}" type="presOf" srcId="{6334C3EE-4431-614D-85F8-AC45BD89C178}" destId="{5412C114-7879-F747-A4DC-78CB099FF068}" srcOrd="1" destOrd="0" presId="urn:microsoft.com/office/officeart/2005/8/layout/process4"/>
    <dgm:cxn modelId="{3E6CF52A-2E6C-2240-9E79-BD17B6E66DED}" type="presOf" srcId="{6334C3EE-4431-614D-85F8-AC45BD89C178}" destId="{EB3DDD08-AF8A-CF4E-BF0A-364A2C694DEC}" srcOrd="0" destOrd="0" presId="urn:microsoft.com/office/officeart/2005/8/layout/process4"/>
    <dgm:cxn modelId="{671AAD2C-F508-2648-AD56-1D6A55CBCBEB}" srcId="{45DE5891-34FC-6140-9A1E-D18D56F7D547}" destId="{1F1C82DC-6719-B145-8C1C-425C5564E1EA}" srcOrd="1" destOrd="0" parTransId="{F2CF0967-F913-D847-B8BB-962FCE17F60C}" sibTransId="{A7185208-EA80-1044-8799-C6E6737AC635}"/>
    <dgm:cxn modelId="{9205CD2F-AA24-7049-92C4-99C65DAA81C7}" type="presOf" srcId="{A80D18D4-5C97-3F4F-B198-7C280732B609}" destId="{BDCDFB20-ADE7-2E40-9778-E4846B414FD9}" srcOrd="0" destOrd="0" presId="urn:microsoft.com/office/officeart/2005/8/layout/process4"/>
    <dgm:cxn modelId="{9EC8F049-1BA8-584A-90B3-A13E78CD91A1}" type="presOf" srcId="{F5921DB0-15F5-684C-8299-01523164EE81}" destId="{E2D06247-FB3D-084E-A943-C49AA3A6AFA5}" srcOrd="0" destOrd="0" presId="urn:microsoft.com/office/officeart/2005/8/layout/process4"/>
    <dgm:cxn modelId="{E12A744A-FBF7-E147-B6F1-AE627D7287F7}" srcId="{45DE5891-34FC-6140-9A1E-D18D56F7D547}" destId="{F19A4709-42D6-C544-BD67-9FFFE660A8E1}" srcOrd="0" destOrd="0" parTransId="{A99ED46A-C11B-2140-9F37-173A31DBA297}" sibTransId="{BE3E75F6-7CE5-D447-AB49-813748DC800F}"/>
    <dgm:cxn modelId="{62ED1D55-4544-2248-92FE-95BCCD974BAB}" srcId="{45DE5891-34FC-6140-9A1E-D18D56F7D547}" destId="{DAE63539-B3DC-DD42-AE02-3E06FE379AA2}" srcOrd="2" destOrd="0" parTransId="{9843D394-129F-DE4E-886F-7485B6572F49}" sibTransId="{22CD6BEB-8CCC-EC49-8B5C-91B89969A840}"/>
    <dgm:cxn modelId="{F77C9B55-86CD-9643-84B6-257BB43B2D40}" type="presOf" srcId="{E5FD7E88-9E5B-844F-9AA8-A8B3D544528A}" destId="{E2DBD33F-ACDB-BF4D-9AFC-4BED6332D1CE}" srcOrd="0" destOrd="0" presId="urn:microsoft.com/office/officeart/2005/8/layout/process4"/>
    <dgm:cxn modelId="{BB77355B-F2A3-6C43-935D-676780C1D1FE}" type="presOf" srcId="{DAE63539-B3DC-DD42-AE02-3E06FE379AA2}" destId="{F926B7CE-BBC4-F14F-B85F-AF6C8780565A}" srcOrd="0" destOrd="0" presId="urn:microsoft.com/office/officeart/2005/8/layout/process4"/>
    <dgm:cxn modelId="{AF3DB564-C41B-2449-BAE4-386190DBD553}" type="presOf" srcId="{CB8C6EC1-A249-7C46-9CA4-873BFC07146C}" destId="{B166C235-5414-4848-871F-B146B7033FD3}" srcOrd="0" destOrd="0" presId="urn:microsoft.com/office/officeart/2005/8/layout/process4"/>
    <dgm:cxn modelId="{47981169-A680-9A41-83BF-059A330CB184}" srcId="{DAE63539-B3DC-DD42-AE02-3E06FE379AA2}" destId="{F5921DB0-15F5-684C-8299-01523164EE81}" srcOrd="2" destOrd="0" parTransId="{6678C526-B2F1-CE41-8C0E-41545DF36665}" sibTransId="{73A730AA-CD37-0A46-84FD-CA74AA1B7F0C}"/>
    <dgm:cxn modelId="{8C5B5072-8EEB-924D-8961-9FD3E5F0DAE9}" type="presOf" srcId="{0480ADC7-FBD7-094B-B920-4968198D0E42}" destId="{26ADFD83-CB28-A74F-8F3E-E033F3D8FAED}" srcOrd="0" destOrd="0" presId="urn:microsoft.com/office/officeart/2005/8/layout/process4"/>
    <dgm:cxn modelId="{02794B73-72BB-7A44-9228-791D1FD115A3}" type="presOf" srcId="{8D8AC22F-B1B3-3C45-8E9D-9BFB94A406D1}" destId="{47D29215-7A2A-FE42-804B-B705559EA4CE}" srcOrd="0" destOrd="0" presId="urn:microsoft.com/office/officeart/2005/8/layout/process4"/>
    <dgm:cxn modelId="{737AA979-9C9C-064B-BF82-E3171790BE14}" type="presOf" srcId="{F5212328-2B56-0140-BE12-92A37F4BADB2}" destId="{97B8E4E7-AA36-5245-9314-B5D5BF5B12D2}" srcOrd="0" destOrd="0" presId="urn:microsoft.com/office/officeart/2005/8/layout/process4"/>
    <dgm:cxn modelId="{4BF5D684-E08C-EA45-9285-10A05EC47454}" type="presOf" srcId="{1F1C82DC-6719-B145-8C1C-425C5564E1EA}" destId="{83B0C33C-7407-F14F-9D9C-04321D7A98F7}" srcOrd="0" destOrd="0" presId="urn:microsoft.com/office/officeart/2005/8/layout/process4"/>
    <dgm:cxn modelId="{1F1D328E-0420-3640-A848-67ECA8566138}" srcId="{1F1C82DC-6719-B145-8C1C-425C5564E1EA}" destId="{E148926A-E47B-CD44-8462-CB8242B49FC1}" srcOrd="1" destOrd="0" parTransId="{0E406928-480B-9A4F-B56E-A346D199B986}" sibTransId="{998CCC54-39AA-E14E-B0E6-7D18804DB095}"/>
    <dgm:cxn modelId="{10B55B8E-0918-BB4D-B31C-33087A825F40}" srcId="{6334C3EE-4431-614D-85F8-AC45BD89C178}" destId="{8D8AC22F-B1B3-3C45-8E9D-9BFB94A406D1}" srcOrd="1" destOrd="0" parTransId="{0792ECA2-F64A-D846-81B8-AF6944D7E879}" sibTransId="{FB9A22DA-BF26-FC4A-AC80-A4D41F970F29}"/>
    <dgm:cxn modelId="{56166391-A065-E247-9EF3-E8E2E42BC135}" srcId="{F19A4709-42D6-C544-BD67-9FFFE660A8E1}" destId="{A80D18D4-5C97-3F4F-B198-7C280732B609}" srcOrd="1" destOrd="0" parTransId="{B04A222F-9A39-2B42-9A84-641BC79A63EA}" sibTransId="{F029048C-10C6-F845-8657-A36525449EC2}"/>
    <dgm:cxn modelId="{4FD9EAA4-854B-A344-ABF3-F31BA03C8F8C}" srcId="{1F1C82DC-6719-B145-8C1C-425C5564E1EA}" destId="{F9259118-C448-3548-B859-E33E112A75B6}" srcOrd="0" destOrd="0" parTransId="{97949149-D2FB-9949-AD87-F44A80F8DA3E}" sibTransId="{DC0FA654-8C83-2647-A1A2-9526E88CCFB1}"/>
    <dgm:cxn modelId="{FC7B59B7-7706-7344-8356-9BE35B9DCC7A}" type="presOf" srcId="{E148926A-E47B-CD44-8462-CB8242B49FC1}" destId="{29D64C3E-3B35-DD47-B668-6B7766DD3AB7}" srcOrd="0" destOrd="0" presId="urn:microsoft.com/office/officeart/2005/8/layout/process4"/>
    <dgm:cxn modelId="{969B43BC-8761-134F-B995-078A61E1D3A2}" type="presOf" srcId="{FAFE40BD-CC03-3B45-AE4E-742B7F7644F5}" destId="{87605625-5862-8F4D-9F4F-C4260200C819}" srcOrd="0" destOrd="0" presId="urn:microsoft.com/office/officeart/2005/8/layout/process4"/>
    <dgm:cxn modelId="{F2C86BBF-6CDA-A647-93E9-A6A04A1B3236}" type="presOf" srcId="{F19A4709-42D6-C544-BD67-9FFFE660A8E1}" destId="{F94FF9E4-0A23-F24C-9130-2DCF1297CBA5}" srcOrd="1" destOrd="0" presId="urn:microsoft.com/office/officeart/2005/8/layout/process4"/>
    <dgm:cxn modelId="{E3B7D4CD-413B-514E-801E-736E5AC4FCFB}" type="presOf" srcId="{45DE5891-34FC-6140-9A1E-D18D56F7D547}" destId="{45F0E7C4-7534-DC44-B6B1-A9B18388A8CC}" srcOrd="0" destOrd="0" presId="urn:microsoft.com/office/officeart/2005/8/layout/process4"/>
    <dgm:cxn modelId="{244A97CF-75D2-DD4F-A17E-9DF4287946EF}" srcId="{45DE5891-34FC-6140-9A1E-D18D56F7D547}" destId="{6334C3EE-4431-614D-85F8-AC45BD89C178}" srcOrd="3" destOrd="0" parTransId="{89F7DE4D-12C6-8842-B229-3507985BC6E9}" sibTransId="{E8778C1C-798D-074E-8737-97C241720DAD}"/>
    <dgm:cxn modelId="{C91D6DD1-E34D-C648-8D57-69A880EAF92C}" srcId="{F19A4709-42D6-C544-BD67-9FFFE660A8E1}" destId="{E5FD7E88-9E5B-844F-9AA8-A8B3D544528A}" srcOrd="2" destOrd="0" parTransId="{8A8987E5-5F28-DA47-869D-E4802C2D00B2}" sibTransId="{917FC61E-50C3-7941-B5E4-21DCB5832CB8}"/>
    <dgm:cxn modelId="{38C170D2-6F44-4148-AE02-C933DBE8F9D5}" srcId="{6334C3EE-4431-614D-85F8-AC45BD89C178}" destId="{F5212328-2B56-0140-BE12-92A37F4BADB2}" srcOrd="0" destOrd="0" parTransId="{61A04DB3-560B-3745-93D7-5110734CDEAF}" sibTransId="{04B276AF-FFAB-9149-88E1-39AF44504C78}"/>
    <dgm:cxn modelId="{88F67AD4-006C-4E48-93A6-DDA6E8B3B3D0}" type="presOf" srcId="{F9259118-C448-3548-B859-E33E112A75B6}" destId="{A7E60495-77C0-1D49-9FAF-1B33D4E41DA6}" srcOrd="0" destOrd="0" presId="urn:microsoft.com/office/officeart/2005/8/layout/process4"/>
    <dgm:cxn modelId="{960EBDE2-54A8-D048-B737-4CAF92AA3598}" srcId="{F19A4709-42D6-C544-BD67-9FFFE660A8E1}" destId="{0480ADC7-FBD7-094B-B920-4968198D0E42}" srcOrd="0" destOrd="0" parTransId="{7AE8429A-A99C-B04C-8FC5-5E60434A6FA3}" sibTransId="{2D37B808-27FF-2546-A1DB-2CA0A3D90F54}"/>
    <dgm:cxn modelId="{A1AA25F5-4B95-E645-B14A-D6DDE165F79C}" srcId="{DAE63539-B3DC-DD42-AE02-3E06FE379AA2}" destId="{CB8C6EC1-A249-7C46-9CA4-873BFC07146C}" srcOrd="0" destOrd="0" parTransId="{BDC4175C-9B1F-E346-B408-768CA12DB128}" sibTransId="{825B3976-043B-6347-8B81-E169E5DE3B7A}"/>
    <dgm:cxn modelId="{F8D24EF8-7F7E-6449-A349-57E30AA63E58}" srcId="{DAE63539-B3DC-DD42-AE02-3E06FE379AA2}" destId="{FAFE40BD-CC03-3B45-AE4E-742B7F7644F5}" srcOrd="1" destOrd="0" parTransId="{B8B96960-214C-F446-9669-F8AB388A4D7F}" sibTransId="{51E10FB8-09EA-EC4A-AE27-C10CAD262607}"/>
    <dgm:cxn modelId="{EF8BD36D-A749-584C-BD31-61C75B1D4C8C}" type="presParOf" srcId="{45F0E7C4-7534-DC44-B6B1-A9B18388A8CC}" destId="{5BFFC2F7-2D09-9341-AD2A-F612311FB7B9}" srcOrd="0" destOrd="0" presId="urn:microsoft.com/office/officeart/2005/8/layout/process4"/>
    <dgm:cxn modelId="{C3381D3D-08A2-3843-AEB5-2C06B7FA9CDB}" type="presParOf" srcId="{5BFFC2F7-2D09-9341-AD2A-F612311FB7B9}" destId="{EB3DDD08-AF8A-CF4E-BF0A-364A2C694DEC}" srcOrd="0" destOrd="0" presId="urn:microsoft.com/office/officeart/2005/8/layout/process4"/>
    <dgm:cxn modelId="{54D66E54-AEBE-4842-854C-4D83608B7D00}" type="presParOf" srcId="{5BFFC2F7-2D09-9341-AD2A-F612311FB7B9}" destId="{5412C114-7879-F747-A4DC-78CB099FF068}" srcOrd="1" destOrd="0" presId="urn:microsoft.com/office/officeart/2005/8/layout/process4"/>
    <dgm:cxn modelId="{F759DB99-E55F-E14E-A3E4-5AF3B2E7122D}" type="presParOf" srcId="{5BFFC2F7-2D09-9341-AD2A-F612311FB7B9}" destId="{47FAC117-AF62-6F4D-BFC5-FCA8E45F5A4E}" srcOrd="2" destOrd="0" presId="urn:microsoft.com/office/officeart/2005/8/layout/process4"/>
    <dgm:cxn modelId="{39141366-4117-ED44-9275-C31BD1A8B616}" type="presParOf" srcId="{47FAC117-AF62-6F4D-BFC5-FCA8E45F5A4E}" destId="{97B8E4E7-AA36-5245-9314-B5D5BF5B12D2}" srcOrd="0" destOrd="0" presId="urn:microsoft.com/office/officeart/2005/8/layout/process4"/>
    <dgm:cxn modelId="{CB5B22EC-1EC3-2748-8742-EE751EA0B964}" type="presParOf" srcId="{47FAC117-AF62-6F4D-BFC5-FCA8E45F5A4E}" destId="{47D29215-7A2A-FE42-804B-B705559EA4CE}" srcOrd="1" destOrd="0" presId="urn:microsoft.com/office/officeart/2005/8/layout/process4"/>
    <dgm:cxn modelId="{4B38B277-7216-7147-AC46-5F463C59024D}" type="presParOf" srcId="{45F0E7C4-7534-DC44-B6B1-A9B18388A8CC}" destId="{EB922E70-A1AE-2C45-B624-3224E7E89007}" srcOrd="1" destOrd="0" presId="urn:microsoft.com/office/officeart/2005/8/layout/process4"/>
    <dgm:cxn modelId="{95D0F7C4-CCA9-4744-8D60-37A300826E1A}" type="presParOf" srcId="{45F0E7C4-7534-DC44-B6B1-A9B18388A8CC}" destId="{C232B009-5EF3-DB4D-BAEF-FD1CDF2B2B96}" srcOrd="2" destOrd="0" presId="urn:microsoft.com/office/officeart/2005/8/layout/process4"/>
    <dgm:cxn modelId="{A0A438D3-0702-7D43-8EA7-CABB0D325B2C}" type="presParOf" srcId="{C232B009-5EF3-DB4D-BAEF-FD1CDF2B2B96}" destId="{F926B7CE-BBC4-F14F-B85F-AF6C8780565A}" srcOrd="0" destOrd="0" presId="urn:microsoft.com/office/officeart/2005/8/layout/process4"/>
    <dgm:cxn modelId="{EC48692F-726E-B347-98CA-07A48A48D38C}" type="presParOf" srcId="{C232B009-5EF3-DB4D-BAEF-FD1CDF2B2B96}" destId="{BA4ABF36-89B0-5A44-A05C-8BC35BB2E317}" srcOrd="1" destOrd="0" presId="urn:microsoft.com/office/officeart/2005/8/layout/process4"/>
    <dgm:cxn modelId="{68E1B8D0-08CA-A14C-A783-28E165B97760}" type="presParOf" srcId="{C232B009-5EF3-DB4D-BAEF-FD1CDF2B2B96}" destId="{A81D8123-8516-0248-8438-EF1360F82DEF}" srcOrd="2" destOrd="0" presId="urn:microsoft.com/office/officeart/2005/8/layout/process4"/>
    <dgm:cxn modelId="{6B70D03C-C2E2-3D40-9CD6-D76AB37871E9}" type="presParOf" srcId="{A81D8123-8516-0248-8438-EF1360F82DEF}" destId="{B166C235-5414-4848-871F-B146B7033FD3}" srcOrd="0" destOrd="0" presId="urn:microsoft.com/office/officeart/2005/8/layout/process4"/>
    <dgm:cxn modelId="{6A944C61-6807-B644-899A-C9B91C5AB901}" type="presParOf" srcId="{A81D8123-8516-0248-8438-EF1360F82DEF}" destId="{87605625-5862-8F4D-9F4F-C4260200C819}" srcOrd="1" destOrd="0" presId="urn:microsoft.com/office/officeart/2005/8/layout/process4"/>
    <dgm:cxn modelId="{C8B359FE-288B-E64A-BE1F-2D62A2896208}" type="presParOf" srcId="{A81D8123-8516-0248-8438-EF1360F82DEF}" destId="{E2D06247-FB3D-084E-A943-C49AA3A6AFA5}" srcOrd="2" destOrd="0" presId="urn:microsoft.com/office/officeart/2005/8/layout/process4"/>
    <dgm:cxn modelId="{05D8DED4-2FA6-CF4C-B3C6-9CA7CBE5A103}" type="presParOf" srcId="{45F0E7C4-7534-DC44-B6B1-A9B18388A8CC}" destId="{24C8ED6E-108C-6948-AE03-9521C297220B}" srcOrd="3" destOrd="0" presId="urn:microsoft.com/office/officeart/2005/8/layout/process4"/>
    <dgm:cxn modelId="{08630C62-5C8C-344B-BDC1-C107F008B04E}" type="presParOf" srcId="{45F0E7C4-7534-DC44-B6B1-A9B18388A8CC}" destId="{A3E5C05A-FC5B-954B-869C-03244BC0ACDF}" srcOrd="4" destOrd="0" presId="urn:microsoft.com/office/officeart/2005/8/layout/process4"/>
    <dgm:cxn modelId="{45BF7560-CCAF-2743-8951-3D429E1FC431}" type="presParOf" srcId="{A3E5C05A-FC5B-954B-869C-03244BC0ACDF}" destId="{83B0C33C-7407-F14F-9D9C-04321D7A98F7}" srcOrd="0" destOrd="0" presId="urn:microsoft.com/office/officeart/2005/8/layout/process4"/>
    <dgm:cxn modelId="{2AC8A461-6F5B-E84B-AD4E-0DFC6F687FA6}" type="presParOf" srcId="{A3E5C05A-FC5B-954B-869C-03244BC0ACDF}" destId="{9AE96FC3-E5CC-B440-B552-0DAD51E011EA}" srcOrd="1" destOrd="0" presId="urn:microsoft.com/office/officeart/2005/8/layout/process4"/>
    <dgm:cxn modelId="{BF5E2DB9-A223-F54E-8001-19A60F538DC5}" type="presParOf" srcId="{A3E5C05A-FC5B-954B-869C-03244BC0ACDF}" destId="{1A25378A-4097-424F-96AB-D34FA34CE778}" srcOrd="2" destOrd="0" presId="urn:microsoft.com/office/officeart/2005/8/layout/process4"/>
    <dgm:cxn modelId="{685DC5AC-0B69-5C45-8D4F-B2200A422398}" type="presParOf" srcId="{1A25378A-4097-424F-96AB-D34FA34CE778}" destId="{A7E60495-77C0-1D49-9FAF-1B33D4E41DA6}" srcOrd="0" destOrd="0" presId="urn:microsoft.com/office/officeart/2005/8/layout/process4"/>
    <dgm:cxn modelId="{3C2027CA-60F1-9748-8913-517DA564DE1C}" type="presParOf" srcId="{1A25378A-4097-424F-96AB-D34FA34CE778}" destId="{29D64C3E-3B35-DD47-B668-6B7766DD3AB7}" srcOrd="1" destOrd="0" presId="urn:microsoft.com/office/officeart/2005/8/layout/process4"/>
    <dgm:cxn modelId="{201E91A2-82A5-D343-9E05-36F3A50838F7}" type="presParOf" srcId="{45F0E7C4-7534-DC44-B6B1-A9B18388A8CC}" destId="{475AE339-0DEC-D14E-8E46-BF8CDF70CDD8}" srcOrd="5" destOrd="0" presId="urn:microsoft.com/office/officeart/2005/8/layout/process4"/>
    <dgm:cxn modelId="{36D8C4C9-5797-9C4A-B096-A90CEDFBAD3E}" type="presParOf" srcId="{45F0E7C4-7534-DC44-B6B1-A9B18388A8CC}" destId="{337E6E4B-E6DF-4649-8638-E5A4BAB4AEF6}" srcOrd="6" destOrd="0" presId="urn:microsoft.com/office/officeart/2005/8/layout/process4"/>
    <dgm:cxn modelId="{ED2A4549-CA24-8945-A34E-0ECDFF09B784}" type="presParOf" srcId="{337E6E4B-E6DF-4649-8638-E5A4BAB4AEF6}" destId="{CC009F31-7B61-4940-B351-811EAEB289D4}" srcOrd="0" destOrd="0" presId="urn:microsoft.com/office/officeart/2005/8/layout/process4"/>
    <dgm:cxn modelId="{7B56052E-AA8D-D64A-8367-F37C1E1A9701}" type="presParOf" srcId="{337E6E4B-E6DF-4649-8638-E5A4BAB4AEF6}" destId="{F94FF9E4-0A23-F24C-9130-2DCF1297CBA5}" srcOrd="1" destOrd="0" presId="urn:microsoft.com/office/officeart/2005/8/layout/process4"/>
    <dgm:cxn modelId="{022370B7-484F-664A-8E62-C47AF82C1626}" type="presParOf" srcId="{337E6E4B-E6DF-4649-8638-E5A4BAB4AEF6}" destId="{4BF32B18-0FBE-5E4F-8A9B-07D988E1B9B8}" srcOrd="2" destOrd="0" presId="urn:microsoft.com/office/officeart/2005/8/layout/process4"/>
    <dgm:cxn modelId="{5F00E9A0-16DD-414B-BF5A-B101111BC9F3}" type="presParOf" srcId="{4BF32B18-0FBE-5E4F-8A9B-07D988E1B9B8}" destId="{26ADFD83-CB28-A74F-8F3E-E033F3D8FAED}" srcOrd="0" destOrd="0" presId="urn:microsoft.com/office/officeart/2005/8/layout/process4"/>
    <dgm:cxn modelId="{251C5616-C6DF-904C-B236-13034E74D3BC}" type="presParOf" srcId="{4BF32B18-0FBE-5E4F-8A9B-07D988E1B9B8}" destId="{BDCDFB20-ADE7-2E40-9778-E4846B414FD9}" srcOrd="1" destOrd="0" presId="urn:microsoft.com/office/officeart/2005/8/layout/process4"/>
    <dgm:cxn modelId="{1996A2B2-03C6-A347-8607-B10AF66D3176}" type="presParOf" srcId="{4BF32B18-0FBE-5E4F-8A9B-07D988E1B9B8}" destId="{E2DBD33F-ACDB-BF4D-9AFC-4BED6332D1CE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46D8BE-97FC-DA49-A00E-4DD92A831B8A}">
      <dsp:nvSpPr>
        <dsp:cNvPr id="0" name=""/>
        <dsp:cNvSpPr/>
      </dsp:nvSpPr>
      <dsp:spPr>
        <a:xfrm>
          <a:off x="4103" y="1345261"/>
          <a:ext cx="2272173" cy="18740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Acquisition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Quality control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Metadata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Standardization</a:t>
          </a:r>
        </a:p>
      </dsp:txBody>
      <dsp:txXfrm>
        <a:off x="47231" y="1388389"/>
        <a:ext cx="2185917" cy="1386226"/>
      </dsp:txXfrm>
    </dsp:sp>
    <dsp:sp modelId="{48741BCE-1937-4A4C-9D21-3307389CCA38}">
      <dsp:nvSpPr>
        <dsp:cNvPr id="0" name=""/>
        <dsp:cNvSpPr/>
      </dsp:nvSpPr>
      <dsp:spPr>
        <a:xfrm>
          <a:off x="1289987" y="1823862"/>
          <a:ext cx="2458135" cy="2458135"/>
        </a:xfrm>
        <a:prstGeom prst="leftCircularArrow">
          <a:avLst>
            <a:gd name="adj1" fmla="val 2962"/>
            <a:gd name="adj2" fmla="val 362848"/>
            <a:gd name="adj3" fmla="val 2138359"/>
            <a:gd name="adj4" fmla="val 9024489"/>
            <a:gd name="adj5" fmla="val 3456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379E10-6E9B-3D47-9D30-F85C0E2B3D0D}">
      <dsp:nvSpPr>
        <dsp:cNvPr id="0" name=""/>
        <dsp:cNvSpPr/>
      </dsp:nvSpPr>
      <dsp:spPr>
        <a:xfrm>
          <a:off x="509031" y="2817744"/>
          <a:ext cx="2019709" cy="8031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Data Generation</a:t>
          </a:r>
        </a:p>
      </dsp:txBody>
      <dsp:txXfrm>
        <a:off x="532555" y="2841268"/>
        <a:ext cx="1972661" cy="756124"/>
      </dsp:txXfrm>
    </dsp:sp>
    <dsp:sp modelId="{028B0B8C-A791-AC44-9672-ECB41D551F03}">
      <dsp:nvSpPr>
        <dsp:cNvPr id="0" name=""/>
        <dsp:cNvSpPr/>
      </dsp:nvSpPr>
      <dsp:spPr>
        <a:xfrm>
          <a:off x="2875440" y="1345261"/>
          <a:ext cx="2272173" cy="18740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Qualification (PID, DOI, rich metadata)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Storage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Accessibility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Interoperability</a:t>
          </a:r>
        </a:p>
      </dsp:txBody>
      <dsp:txXfrm>
        <a:off x="2918568" y="1789975"/>
        <a:ext cx="2185917" cy="1386226"/>
      </dsp:txXfrm>
    </dsp:sp>
    <dsp:sp modelId="{E54A62EB-9FB3-6A49-87D3-88F30381674B}">
      <dsp:nvSpPr>
        <dsp:cNvPr id="0" name=""/>
        <dsp:cNvSpPr/>
      </dsp:nvSpPr>
      <dsp:spPr>
        <a:xfrm>
          <a:off x="4142388" y="209114"/>
          <a:ext cx="2748468" cy="2748468"/>
        </a:xfrm>
        <a:prstGeom prst="circularArrow">
          <a:avLst>
            <a:gd name="adj1" fmla="val 2649"/>
            <a:gd name="adj2" fmla="val 322153"/>
            <a:gd name="adj3" fmla="val 19502336"/>
            <a:gd name="adj4" fmla="val 12575511"/>
            <a:gd name="adj5" fmla="val 309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53B034-41A3-4148-A188-2AF152EFEE56}">
      <dsp:nvSpPr>
        <dsp:cNvPr id="0" name=""/>
        <dsp:cNvSpPr/>
      </dsp:nvSpPr>
      <dsp:spPr>
        <a:xfrm>
          <a:off x="3380367" y="943675"/>
          <a:ext cx="2019709" cy="8031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Service Operation</a:t>
          </a:r>
        </a:p>
      </dsp:txBody>
      <dsp:txXfrm>
        <a:off x="3403891" y="967199"/>
        <a:ext cx="1972661" cy="756124"/>
      </dsp:txXfrm>
    </dsp:sp>
    <dsp:sp modelId="{709942E0-E6AB-3146-BDFB-EAD69ECB0AFD}">
      <dsp:nvSpPr>
        <dsp:cNvPr id="0" name=""/>
        <dsp:cNvSpPr/>
      </dsp:nvSpPr>
      <dsp:spPr>
        <a:xfrm>
          <a:off x="5746776" y="1345261"/>
          <a:ext cx="2272173" cy="18740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Visualization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Processing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Computation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Integration</a:t>
          </a:r>
        </a:p>
      </dsp:txBody>
      <dsp:txXfrm>
        <a:off x="5789904" y="1388389"/>
        <a:ext cx="2185917" cy="1386226"/>
      </dsp:txXfrm>
    </dsp:sp>
    <dsp:sp modelId="{7B67A412-E6D5-6748-B23B-3E28B927818D}">
      <dsp:nvSpPr>
        <dsp:cNvPr id="0" name=""/>
        <dsp:cNvSpPr/>
      </dsp:nvSpPr>
      <dsp:spPr>
        <a:xfrm>
          <a:off x="6251704" y="2817744"/>
          <a:ext cx="2019709" cy="8031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Virtual Research </a:t>
          </a:r>
          <a:r>
            <a:rPr lang="en-US" sz="2400" kern="1200" dirty="0" err="1"/>
            <a:t>Env</a:t>
          </a:r>
          <a:r>
            <a:rPr lang="en-US" sz="2400" kern="1200" dirty="0"/>
            <a:t>.</a:t>
          </a:r>
        </a:p>
      </dsp:txBody>
      <dsp:txXfrm>
        <a:off x="6275228" y="2841268"/>
        <a:ext cx="1972661" cy="7561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CA95F-DA64-4543-8D96-564CCC7AE5BC}">
      <dsp:nvSpPr>
        <dsp:cNvPr id="0" name=""/>
        <dsp:cNvSpPr/>
      </dsp:nvSpPr>
      <dsp:spPr>
        <a:xfrm>
          <a:off x="404155" y="1010444"/>
          <a:ext cx="2835430" cy="934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National , Regional RIs</a:t>
          </a:r>
        </a:p>
      </dsp:txBody>
      <dsp:txXfrm>
        <a:off x="404155" y="1010444"/>
        <a:ext cx="2835430" cy="934403"/>
      </dsp:txXfrm>
    </dsp:sp>
    <dsp:sp modelId="{7C6595E1-3C93-244C-A65E-8226374D0671}">
      <dsp:nvSpPr>
        <dsp:cNvPr id="0" name=""/>
        <dsp:cNvSpPr/>
      </dsp:nvSpPr>
      <dsp:spPr>
        <a:xfrm>
          <a:off x="404155" y="2980779"/>
          <a:ext cx="2835430" cy="1750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Engagement of Data Providers</a:t>
          </a:r>
        </a:p>
      </dsp:txBody>
      <dsp:txXfrm>
        <a:off x="404155" y="2980779"/>
        <a:ext cx="2835430" cy="1750616"/>
      </dsp:txXfrm>
    </dsp:sp>
    <dsp:sp modelId="{D8467D5F-C4CA-1A4B-9EC1-63EA21723F18}">
      <dsp:nvSpPr>
        <dsp:cNvPr id="0" name=""/>
        <dsp:cNvSpPr/>
      </dsp:nvSpPr>
      <dsp:spPr>
        <a:xfrm>
          <a:off x="400933" y="726256"/>
          <a:ext cx="225545" cy="22554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6AA80A-5F2D-1643-A908-5DBDFBD9328A}">
      <dsp:nvSpPr>
        <dsp:cNvPr id="0" name=""/>
        <dsp:cNvSpPr/>
      </dsp:nvSpPr>
      <dsp:spPr>
        <a:xfrm>
          <a:off x="558814" y="410493"/>
          <a:ext cx="225545" cy="22554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86ABCA-A1E9-024B-8901-EBC598164F19}">
      <dsp:nvSpPr>
        <dsp:cNvPr id="0" name=""/>
        <dsp:cNvSpPr/>
      </dsp:nvSpPr>
      <dsp:spPr>
        <a:xfrm>
          <a:off x="937731" y="473645"/>
          <a:ext cx="354428" cy="35442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88B3B6-3085-E644-9848-91161EB7D0C6}">
      <dsp:nvSpPr>
        <dsp:cNvPr id="0" name=""/>
        <dsp:cNvSpPr/>
      </dsp:nvSpPr>
      <dsp:spPr>
        <a:xfrm>
          <a:off x="1253495" y="126305"/>
          <a:ext cx="225545" cy="22554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1D87B7-1134-274A-86A7-5000E03F4774}">
      <dsp:nvSpPr>
        <dsp:cNvPr id="0" name=""/>
        <dsp:cNvSpPr/>
      </dsp:nvSpPr>
      <dsp:spPr>
        <a:xfrm>
          <a:off x="1663988" y="0"/>
          <a:ext cx="225545" cy="22554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294B2B-AA85-A04D-A39D-034793D98301}">
      <dsp:nvSpPr>
        <dsp:cNvPr id="0" name=""/>
        <dsp:cNvSpPr/>
      </dsp:nvSpPr>
      <dsp:spPr>
        <a:xfrm>
          <a:off x="2169210" y="221034"/>
          <a:ext cx="225545" cy="22554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E95C9B-079E-ED4B-B2D5-FA76809E8143}">
      <dsp:nvSpPr>
        <dsp:cNvPr id="0" name=""/>
        <dsp:cNvSpPr/>
      </dsp:nvSpPr>
      <dsp:spPr>
        <a:xfrm>
          <a:off x="2484974" y="378916"/>
          <a:ext cx="354428" cy="35442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D8069D-B9AE-0F40-BEB5-BF760FF8065E}">
      <dsp:nvSpPr>
        <dsp:cNvPr id="0" name=""/>
        <dsp:cNvSpPr/>
      </dsp:nvSpPr>
      <dsp:spPr>
        <a:xfrm>
          <a:off x="2927044" y="726256"/>
          <a:ext cx="225545" cy="22554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1EEFC6-38B4-1942-AD7B-D58906FCC016}">
      <dsp:nvSpPr>
        <dsp:cNvPr id="0" name=""/>
        <dsp:cNvSpPr/>
      </dsp:nvSpPr>
      <dsp:spPr>
        <a:xfrm>
          <a:off x="3116502" y="1073597"/>
          <a:ext cx="225545" cy="22554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354D91-A48D-CA46-8638-4407076DE08A}">
      <dsp:nvSpPr>
        <dsp:cNvPr id="0" name=""/>
        <dsp:cNvSpPr/>
      </dsp:nvSpPr>
      <dsp:spPr>
        <a:xfrm>
          <a:off x="1474530" y="410493"/>
          <a:ext cx="579974" cy="57997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463F5F-D41A-1248-9CE3-984E80A3C247}">
      <dsp:nvSpPr>
        <dsp:cNvPr id="0" name=""/>
        <dsp:cNvSpPr/>
      </dsp:nvSpPr>
      <dsp:spPr>
        <a:xfrm>
          <a:off x="243051" y="1610395"/>
          <a:ext cx="225545" cy="22554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33E857-F28C-3E44-B208-BA8D649376BA}">
      <dsp:nvSpPr>
        <dsp:cNvPr id="0" name=""/>
        <dsp:cNvSpPr/>
      </dsp:nvSpPr>
      <dsp:spPr>
        <a:xfrm>
          <a:off x="432509" y="1894583"/>
          <a:ext cx="354428" cy="35442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54CC81-227E-5E48-82B5-F9DD32C794AD}">
      <dsp:nvSpPr>
        <dsp:cNvPr id="0" name=""/>
        <dsp:cNvSpPr/>
      </dsp:nvSpPr>
      <dsp:spPr>
        <a:xfrm>
          <a:off x="906155" y="2147194"/>
          <a:ext cx="515532" cy="515532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4B597B-307B-394F-B14D-702AB475DEB1}">
      <dsp:nvSpPr>
        <dsp:cNvPr id="0" name=""/>
        <dsp:cNvSpPr/>
      </dsp:nvSpPr>
      <dsp:spPr>
        <a:xfrm>
          <a:off x="1569259" y="2557687"/>
          <a:ext cx="225545" cy="22554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6EE881-26BA-FF43-83CE-A696169E4A75}">
      <dsp:nvSpPr>
        <dsp:cNvPr id="0" name=""/>
        <dsp:cNvSpPr/>
      </dsp:nvSpPr>
      <dsp:spPr>
        <a:xfrm>
          <a:off x="1695565" y="2147194"/>
          <a:ext cx="354428" cy="35442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35ECBE-8B25-7F44-A4FB-E95D0E13B7F1}">
      <dsp:nvSpPr>
        <dsp:cNvPr id="0" name=""/>
        <dsp:cNvSpPr/>
      </dsp:nvSpPr>
      <dsp:spPr>
        <a:xfrm>
          <a:off x="2011328" y="2589264"/>
          <a:ext cx="225545" cy="22554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D8ECF2-9F48-DF4A-A460-CFBC6926A69A}">
      <dsp:nvSpPr>
        <dsp:cNvPr id="0" name=""/>
        <dsp:cNvSpPr/>
      </dsp:nvSpPr>
      <dsp:spPr>
        <a:xfrm>
          <a:off x="2295516" y="2084041"/>
          <a:ext cx="515532" cy="515532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34EC5B-33F1-164D-A3D6-30AE46CBEFFC}">
      <dsp:nvSpPr>
        <dsp:cNvPr id="0" name=""/>
        <dsp:cNvSpPr/>
      </dsp:nvSpPr>
      <dsp:spPr>
        <a:xfrm>
          <a:off x="2990197" y="1957736"/>
          <a:ext cx="354428" cy="35442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44A7FE-FD84-C04F-AA7E-9053E532F74D}">
      <dsp:nvSpPr>
        <dsp:cNvPr id="0" name=""/>
        <dsp:cNvSpPr/>
      </dsp:nvSpPr>
      <dsp:spPr>
        <a:xfrm>
          <a:off x="3344625" y="473120"/>
          <a:ext cx="1040907" cy="1987205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B0BE1A-429B-8743-9E7D-DDBFA9E1BDAC}">
      <dsp:nvSpPr>
        <dsp:cNvPr id="0" name=""/>
        <dsp:cNvSpPr/>
      </dsp:nvSpPr>
      <dsp:spPr>
        <a:xfrm>
          <a:off x="4196277" y="473120"/>
          <a:ext cx="1040907" cy="1987205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E5F46E-654F-4E40-A8C4-8EDD17D4DB33}">
      <dsp:nvSpPr>
        <dsp:cNvPr id="0" name=""/>
        <dsp:cNvSpPr/>
      </dsp:nvSpPr>
      <dsp:spPr>
        <a:xfrm>
          <a:off x="5450097" y="332143"/>
          <a:ext cx="2413011" cy="241301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Community Level Integration (TCS)</a:t>
          </a:r>
        </a:p>
      </dsp:txBody>
      <dsp:txXfrm>
        <a:off x="5803474" y="685520"/>
        <a:ext cx="1706257" cy="1706257"/>
      </dsp:txXfrm>
    </dsp:sp>
    <dsp:sp modelId="{8171555E-784B-8449-9B52-BCC46BF68F33}">
      <dsp:nvSpPr>
        <dsp:cNvPr id="0" name=""/>
        <dsp:cNvSpPr/>
      </dsp:nvSpPr>
      <dsp:spPr>
        <a:xfrm>
          <a:off x="5237184" y="2980779"/>
          <a:ext cx="2838837" cy="1750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Federation at community level</a:t>
          </a:r>
        </a:p>
      </dsp:txBody>
      <dsp:txXfrm>
        <a:off x="5237184" y="2980779"/>
        <a:ext cx="2838837" cy="17506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46D8BE-97FC-DA49-A00E-4DD92A831B8A}">
      <dsp:nvSpPr>
        <dsp:cNvPr id="0" name=""/>
        <dsp:cNvSpPr/>
      </dsp:nvSpPr>
      <dsp:spPr>
        <a:xfrm>
          <a:off x="4103" y="1345261"/>
          <a:ext cx="2272173" cy="18740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Acquisition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Quality control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Metadata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Standardization</a:t>
          </a:r>
        </a:p>
      </dsp:txBody>
      <dsp:txXfrm>
        <a:off x="47231" y="1388389"/>
        <a:ext cx="2185917" cy="1386226"/>
      </dsp:txXfrm>
    </dsp:sp>
    <dsp:sp modelId="{48741BCE-1937-4A4C-9D21-3307389CCA38}">
      <dsp:nvSpPr>
        <dsp:cNvPr id="0" name=""/>
        <dsp:cNvSpPr/>
      </dsp:nvSpPr>
      <dsp:spPr>
        <a:xfrm>
          <a:off x="1289987" y="1823862"/>
          <a:ext cx="2458135" cy="2458135"/>
        </a:xfrm>
        <a:prstGeom prst="leftCircularArrow">
          <a:avLst>
            <a:gd name="adj1" fmla="val 2962"/>
            <a:gd name="adj2" fmla="val 362848"/>
            <a:gd name="adj3" fmla="val 2138359"/>
            <a:gd name="adj4" fmla="val 9024489"/>
            <a:gd name="adj5" fmla="val 3456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379E10-6E9B-3D47-9D30-F85C0E2B3D0D}">
      <dsp:nvSpPr>
        <dsp:cNvPr id="0" name=""/>
        <dsp:cNvSpPr/>
      </dsp:nvSpPr>
      <dsp:spPr>
        <a:xfrm>
          <a:off x="509031" y="2817744"/>
          <a:ext cx="2019709" cy="8031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Data Generation</a:t>
          </a:r>
        </a:p>
      </dsp:txBody>
      <dsp:txXfrm>
        <a:off x="532555" y="2841268"/>
        <a:ext cx="1972661" cy="756124"/>
      </dsp:txXfrm>
    </dsp:sp>
    <dsp:sp modelId="{028B0B8C-A791-AC44-9672-ECB41D551F03}">
      <dsp:nvSpPr>
        <dsp:cNvPr id="0" name=""/>
        <dsp:cNvSpPr/>
      </dsp:nvSpPr>
      <dsp:spPr>
        <a:xfrm>
          <a:off x="2875440" y="1345261"/>
          <a:ext cx="2272173" cy="18740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Qualification (PID, DOI, rich metadata)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Storage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Accessibility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Interoperability</a:t>
          </a:r>
        </a:p>
      </dsp:txBody>
      <dsp:txXfrm>
        <a:off x="2918568" y="1789975"/>
        <a:ext cx="2185917" cy="1386226"/>
      </dsp:txXfrm>
    </dsp:sp>
    <dsp:sp modelId="{E54A62EB-9FB3-6A49-87D3-88F30381674B}">
      <dsp:nvSpPr>
        <dsp:cNvPr id="0" name=""/>
        <dsp:cNvSpPr/>
      </dsp:nvSpPr>
      <dsp:spPr>
        <a:xfrm>
          <a:off x="4142388" y="209114"/>
          <a:ext cx="2748468" cy="2748468"/>
        </a:xfrm>
        <a:prstGeom prst="circularArrow">
          <a:avLst>
            <a:gd name="adj1" fmla="val 2649"/>
            <a:gd name="adj2" fmla="val 322153"/>
            <a:gd name="adj3" fmla="val 19502336"/>
            <a:gd name="adj4" fmla="val 12575511"/>
            <a:gd name="adj5" fmla="val 309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53B034-41A3-4148-A188-2AF152EFEE56}">
      <dsp:nvSpPr>
        <dsp:cNvPr id="0" name=""/>
        <dsp:cNvSpPr/>
      </dsp:nvSpPr>
      <dsp:spPr>
        <a:xfrm>
          <a:off x="3380367" y="943675"/>
          <a:ext cx="2019709" cy="8031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Service Operation</a:t>
          </a:r>
        </a:p>
      </dsp:txBody>
      <dsp:txXfrm>
        <a:off x="3403891" y="967199"/>
        <a:ext cx="1972661" cy="756124"/>
      </dsp:txXfrm>
    </dsp:sp>
    <dsp:sp modelId="{709942E0-E6AB-3146-BDFB-EAD69ECB0AFD}">
      <dsp:nvSpPr>
        <dsp:cNvPr id="0" name=""/>
        <dsp:cNvSpPr/>
      </dsp:nvSpPr>
      <dsp:spPr>
        <a:xfrm>
          <a:off x="5746776" y="1345261"/>
          <a:ext cx="2272173" cy="18740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Visualization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Processing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Computation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Integration</a:t>
          </a:r>
        </a:p>
      </dsp:txBody>
      <dsp:txXfrm>
        <a:off x="5789904" y="1388389"/>
        <a:ext cx="2185917" cy="1386226"/>
      </dsp:txXfrm>
    </dsp:sp>
    <dsp:sp modelId="{7B67A412-E6D5-6748-B23B-3E28B927818D}">
      <dsp:nvSpPr>
        <dsp:cNvPr id="0" name=""/>
        <dsp:cNvSpPr/>
      </dsp:nvSpPr>
      <dsp:spPr>
        <a:xfrm>
          <a:off x="6251704" y="2817744"/>
          <a:ext cx="2019709" cy="8031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Virtual Research </a:t>
          </a:r>
          <a:r>
            <a:rPr lang="en-US" sz="2400" kern="1200" dirty="0" err="1"/>
            <a:t>Env</a:t>
          </a:r>
          <a:r>
            <a:rPr lang="en-US" sz="2400" kern="1200" dirty="0"/>
            <a:t>.</a:t>
          </a:r>
        </a:p>
      </dsp:txBody>
      <dsp:txXfrm>
        <a:off x="6275228" y="2841268"/>
        <a:ext cx="1972661" cy="7561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880BBA-97EE-7544-85D2-E49DAA8ED86B}">
      <dsp:nvSpPr>
        <dsp:cNvPr id="0" name=""/>
        <dsp:cNvSpPr/>
      </dsp:nvSpPr>
      <dsp:spPr>
        <a:xfrm>
          <a:off x="1032" y="430428"/>
          <a:ext cx="1691586" cy="67663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Acquisition</a:t>
          </a:r>
        </a:p>
      </dsp:txBody>
      <dsp:txXfrm>
        <a:off x="1032" y="430428"/>
        <a:ext cx="1522428" cy="676634"/>
      </dsp:txXfrm>
    </dsp:sp>
    <dsp:sp modelId="{A6CB12A3-0E41-8B46-BB6C-4C3ADD7025B0}">
      <dsp:nvSpPr>
        <dsp:cNvPr id="0" name=""/>
        <dsp:cNvSpPr/>
      </dsp:nvSpPr>
      <dsp:spPr>
        <a:xfrm>
          <a:off x="1354302" y="430428"/>
          <a:ext cx="1691586" cy="6766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Transmission</a:t>
          </a:r>
        </a:p>
      </dsp:txBody>
      <dsp:txXfrm>
        <a:off x="1692619" y="430428"/>
        <a:ext cx="1014952" cy="676634"/>
      </dsp:txXfrm>
    </dsp:sp>
    <dsp:sp modelId="{386FBB72-2A17-B247-A232-A498793C515F}">
      <dsp:nvSpPr>
        <dsp:cNvPr id="0" name=""/>
        <dsp:cNvSpPr/>
      </dsp:nvSpPr>
      <dsp:spPr>
        <a:xfrm>
          <a:off x="2707571" y="430428"/>
          <a:ext cx="1691586" cy="6766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Collection</a:t>
          </a:r>
        </a:p>
      </dsp:txBody>
      <dsp:txXfrm>
        <a:off x="3045888" y="430428"/>
        <a:ext cx="1014952" cy="676634"/>
      </dsp:txXfrm>
    </dsp:sp>
    <dsp:sp modelId="{21E05615-393F-0C4F-B106-3D4E4B5DC8E3}">
      <dsp:nvSpPr>
        <dsp:cNvPr id="0" name=""/>
        <dsp:cNvSpPr/>
      </dsp:nvSpPr>
      <dsp:spPr>
        <a:xfrm>
          <a:off x="4060841" y="430428"/>
          <a:ext cx="1691586" cy="676634"/>
        </a:xfrm>
        <a:prstGeom prst="chevron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Qualification</a:t>
          </a:r>
        </a:p>
      </dsp:txBody>
      <dsp:txXfrm>
        <a:off x="4399158" y="430428"/>
        <a:ext cx="1014952" cy="676634"/>
      </dsp:txXfrm>
    </dsp:sp>
    <dsp:sp modelId="{DE7079EC-9891-4041-B4C8-D746FEF8311C}">
      <dsp:nvSpPr>
        <dsp:cNvPr id="0" name=""/>
        <dsp:cNvSpPr/>
      </dsp:nvSpPr>
      <dsp:spPr>
        <a:xfrm>
          <a:off x="5414110" y="430428"/>
          <a:ext cx="1691586" cy="676634"/>
        </a:xfrm>
        <a:prstGeom prst="chevron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Storage</a:t>
          </a:r>
        </a:p>
      </dsp:txBody>
      <dsp:txXfrm>
        <a:off x="5752427" y="430428"/>
        <a:ext cx="1014952" cy="676634"/>
      </dsp:txXfrm>
    </dsp:sp>
    <dsp:sp modelId="{76F127AA-179E-9F4F-893B-EEEBADF2FC3F}">
      <dsp:nvSpPr>
        <dsp:cNvPr id="0" name=""/>
        <dsp:cNvSpPr/>
      </dsp:nvSpPr>
      <dsp:spPr>
        <a:xfrm>
          <a:off x="6767380" y="430428"/>
          <a:ext cx="1691586" cy="676634"/>
        </a:xfrm>
        <a:prstGeom prst="chevron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Accessibility</a:t>
          </a:r>
        </a:p>
      </dsp:txBody>
      <dsp:txXfrm>
        <a:off x="7105697" y="430428"/>
        <a:ext cx="1014952" cy="6766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90B1AE-559D-0142-96BD-0106FE3206D8}">
      <dsp:nvSpPr>
        <dsp:cNvPr id="0" name=""/>
        <dsp:cNvSpPr/>
      </dsp:nvSpPr>
      <dsp:spPr>
        <a:xfrm>
          <a:off x="2039" y="685418"/>
          <a:ext cx="1369379" cy="1643255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FF0000"/>
              </a:solidFill>
            </a:rPr>
            <a:t>Acquisition</a:t>
          </a:r>
        </a:p>
      </dsp:txBody>
      <dsp:txXfrm rot="16200000">
        <a:off x="-534757" y="1222215"/>
        <a:ext cx="1347469" cy="273875"/>
      </dsp:txXfrm>
    </dsp:sp>
    <dsp:sp modelId="{60562DA0-86D0-3B4C-9E11-FF4E7E005C2F}">
      <dsp:nvSpPr>
        <dsp:cNvPr id="0" name=""/>
        <dsp:cNvSpPr/>
      </dsp:nvSpPr>
      <dsp:spPr>
        <a:xfrm>
          <a:off x="275915" y="685418"/>
          <a:ext cx="1020188" cy="16432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Time series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Measurements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Experiments </a:t>
          </a:r>
        </a:p>
      </dsp:txBody>
      <dsp:txXfrm>
        <a:off x="275915" y="685418"/>
        <a:ext cx="1020188" cy="1643255"/>
      </dsp:txXfrm>
    </dsp:sp>
    <dsp:sp modelId="{13DDEABD-2B1E-AE4C-AD10-7F6420791AF3}">
      <dsp:nvSpPr>
        <dsp:cNvPr id="0" name=""/>
        <dsp:cNvSpPr/>
      </dsp:nvSpPr>
      <dsp:spPr>
        <a:xfrm>
          <a:off x="1419347" y="685418"/>
          <a:ext cx="1369379" cy="1643255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FF0000"/>
              </a:solidFill>
            </a:rPr>
            <a:t>Transmission</a:t>
          </a:r>
        </a:p>
      </dsp:txBody>
      <dsp:txXfrm rot="16200000">
        <a:off x="882550" y="1222215"/>
        <a:ext cx="1347469" cy="273875"/>
      </dsp:txXfrm>
    </dsp:sp>
    <dsp:sp modelId="{391F8CB5-10F6-3841-BB69-ADE5AA1BE766}">
      <dsp:nvSpPr>
        <dsp:cNvPr id="0" name=""/>
        <dsp:cNvSpPr/>
      </dsp:nvSpPr>
      <dsp:spPr>
        <a:xfrm rot="5400000">
          <a:off x="1305485" y="1990994"/>
          <a:ext cx="241419" cy="20540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C51584-59CB-D04D-A84B-AA932A014159}">
      <dsp:nvSpPr>
        <dsp:cNvPr id="0" name=""/>
        <dsp:cNvSpPr/>
      </dsp:nvSpPr>
      <dsp:spPr>
        <a:xfrm>
          <a:off x="1693223" y="685418"/>
          <a:ext cx="1020188" cy="16432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262626"/>
              </a:solidFill>
            </a:rPr>
            <a:t>Satellites, phones lines, radio links, …</a:t>
          </a:r>
        </a:p>
      </dsp:txBody>
      <dsp:txXfrm>
        <a:off x="1693223" y="685418"/>
        <a:ext cx="1020188" cy="1643255"/>
      </dsp:txXfrm>
    </dsp:sp>
    <dsp:sp modelId="{E422B15B-3694-7C48-A5B7-71254A28E6D7}">
      <dsp:nvSpPr>
        <dsp:cNvPr id="0" name=""/>
        <dsp:cNvSpPr/>
      </dsp:nvSpPr>
      <dsp:spPr>
        <a:xfrm>
          <a:off x="2836655" y="685418"/>
          <a:ext cx="1369379" cy="1643255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FF0000"/>
              </a:solidFill>
            </a:rPr>
            <a:t>Collection</a:t>
          </a:r>
        </a:p>
      </dsp:txBody>
      <dsp:txXfrm rot="16200000">
        <a:off x="2299859" y="1222215"/>
        <a:ext cx="1347469" cy="273875"/>
      </dsp:txXfrm>
    </dsp:sp>
    <dsp:sp modelId="{3B48C4E6-65C4-0C4B-9B14-AF48F35A0DAF}">
      <dsp:nvSpPr>
        <dsp:cNvPr id="0" name=""/>
        <dsp:cNvSpPr/>
      </dsp:nvSpPr>
      <dsp:spPr>
        <a:xfrm rot="5400000">
          <a:off x="2722793" y="1990994"/>
          <a:ext cx="241419" cy="20540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89EC5E-1E6C-7842-B685-58A9CBF5E0B9}">
      <dsp:nvSpPr>
        <dsp:cNvPr id="0" name=""/>
        <dsp:cNvSpPr/>
      </dsp:nvSpPr>
      <dsp:spPr>
        <a:xfrm>
          <a:off x="3110531" y="685418"/>
          <a:ext cx="1020188" cy="16432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>
                  <a:lumMod val="85000"/>
                  <a:lumOff val="15000"/>
                </a:schemeClr>
              </a:solidFill>
            </a:rPr>
            <a:t>Data centers, 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>
                  <a:lumMod val="85000"/>
                  <a:lumOff val="15000"/>
                </a:schemeClr>
              </a:solidFill>
            </a:rPr>
            <a:t>Real Time analyses, 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>
                  <a:lumMod val="85000"/>
                  <a:lumOff val="15000"/>
                </a:schemeClr>
              </a:solidFill>
            </a:rPr>
            <a:t>Elaboration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>
                  <a:lumMod val="85000"/>
                  <a:lumOff val="15000"/>
                </a:schemeClr>
              </a:solidFill>
            </a:rPr>
            <a:t>Data products generation</a:t>
          </a:r>
        </a:p>
      </dsp:txBody>
      <dsp:txXfrm>
        <a:off x="3110531" y="685418"/>
        <a:ext cx="1020188" cy="1643255"/>
      </dsp:txXfrm>
    </dsp:sp>
    <dsp:sp modelId="{B0470488-B52D-7444-A3D1-0E0DB5D76BE4}">
      <dsp:nvSpPr>
        <dsp:cNvPr id="0" name=""/>
        <dsp:cNvSpPr/>
      </dsp:nvSpPr>
      <dsp:spPr>
        <a:xfrm>
          <a:off x="4253964" y="685418"/>
          <a:ext cx="1369379" cy="1643255"/>
        </a:xfrm>
        <a:prstGeom prst="roundRect">
          <a:avLst>
            <a:gd name="adj" fmla="val 5000"/>
          </a:avLst>
        </a:prstGeom>
        <a:gradFill flip="none" rotWithShape="1">
          <a:gsLst>
            <a:gs pos="40000">
              <a:srgbClr val="FF0000"/>
            </a:gs>
            <a:gs pos="100000">
              <a:schemeClr val="bg1">
                <a:alpha val="50000"/>
              </a:schemeClr>
            </a:gs>
          </a:gsLst>
          <a:lin ang="16200000" scaled="0"/>
          <a:tileRect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000000"/>
              </a:solidFill>
            </a:rPr>
            <a:t>Qualification</a:t>
          </a:r>
        </a:p>
      </dsp:txBody>
      <dsp:txXfrm rot="16200000">
        <a:off x="3717167" y="1222215"/>
        <a:ext cx="1347469" cy="273875"/>
      </dsp:txXfrm>
    </dsp:sp>
    <dsp:sp modelId="{38E5C1AD-C255-634A-AB0B-1A5F47002AB8}">
      <dsp:nvSpPr>
        <dsp:cNvPr id="0" name=""/>
        <dsp:cNvSpPr/>
      </dsp:nvSpPr>
      <dsp:spPr>
        <a:xfrm rot="5400000">
          <a:off x="4140101" y="1990994"/>
          <a:ext cx="241419" cy="20540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221AD2-3C2E-7C48-9A50-96DC22884A33}">
      <dsp:nvSpPr>
        <dsp:cNvPr id="0" name=""/>
        <dsp:cNvSpPr/>
      </dsp:nvSpPr>
      <dsp:spPr>
        <a:xfrm>
          <a:off x="4527840" y="685418"/>
          <a:ext cx="1020188" cy="16432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/>
              </a:solidFill>
            </a:rPr>
            <a:t>Digital objects (data+ Metadata, Persistent Identifiers)</a:t>
          </a:r>
        </a:p>
      </dsp:txBody>
      <dsp:txXfrm>
        <a:off x="4527840" y="685418"/>
        <a:ext cx="1020188" cy="1643255"/>
      </dsp:txXfrm>
    </dsp:sp>
    <dsp:sp modelId="{5EFD57A9-D848-9D4E-8110-53EFB4ED318A}">
      <dsp:nvSpPr>
        <dsp:cNvPr id="0" name=""/>
        <dsp:cNvSpPr/>
      </dsp:nvSpPr>
      <dsp:spPr>
        <a:xfrm>
          <a:off x="5671272" y="685418"/>
          <a:ext cx="1369379" cy="1643255"/>
        </a:xfrm>
        <a:prstGeom prst="roundRect">
          <a:avLst>
            <a:gd name="adj" fmla="val 5000"/>
          </a:avLst>
        </a:prstGeom>
        <a:gradFill flip="none" rotWithShape="1">
          <a:gsLst>
            <a:gs pos="40000">
              <a:srgbClr val="FF0000"/>
            </a:gs>
            <a:gs pos="100000">
              <a:srgbClr val="FFFFFF"/>
            </a:gs>
          </a:gsLst>
          <a:lin ang="16200000" scaled="0"/>
          <a:tileRect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000000"/>
              </a:solidFill>
            </a:rPr>
            <a:t>Storage</a:t>
          </a:r>
        </a:p>
      </dsp:txBody>
      <dsp:txXfrm rot="16200000">
        <a:off x="5134475" y="1222215"/>
        <a:ext cx="1347469" cy="273875"/>
      </dsp:txXfrm>
    </dsp:sp>
    <dsp:sp modelId="{07D012E7-4BE2-D844-B390-851E8827CB66}">
      <dsp:nvSpPr>
        <dsp:cNvPr id="0" name=""/>
        <dsp:cNvSpPr/>
      </dsp:nvSpPr>
      <dsp:spPr>
        <a:xfrm rot="5400000">
          <a:off x="5557409" y="1990994"/>
          <a:ext cx="241419" cy="20540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784E9C-939C-7B46-8350-CC35E745C954}">
      <dsp:nvSpPr>
        <dsp:cNvPr id="0" name=""/>
        <dsp:cNvSpPr/>
      </dsp:nvSpPr>
      <dsp:spPr>
        <a:xfrm>
          <a:off x="5945148" y="685418"/>
          <a:ext cx="1020188" cy="16432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000000"/>
              </a:solidFill>
            </a:rPr>
            <a:t>Community Data </a:t>
          </a:r>
          <a:r>
            <a:rPr lang="en-US" sz="1100" kern="1200" dirty="0" err="1">
              <a:solidFill>
                <a:srgbClr val="000000"/>
              </a:solidFill>
            </a:rPr>
            <a:t>infrastruct</a:t>
          </a:r>
          <a:r>
            <a:rPr lang="en-US" sz="1100" kern="1200" dirty="0">
              <a:solidFill>
                <a:srgbClr val="000000"/>
              </a:solidFill>
            </a:rPr>
            <a:t>., Big Data centers</a:t>
          </a:r>
        </a:p>
      </dsp:txBody>
      <dsp:txXfrm>
        <a:off x="5945148" y="685418"/>
        <a:ext cx="1020188" cy="1643255"/>
      </dsp:txXfrm>
    </dsp:sp>
    <dsp:sp modelId="{B4E8C331-4605-AB42-88C1-06339BF4FDD1}">
      <dsp:nvSpPr>
        <dsp:cNvPr id="0" name=""/>
        <dsp:cNvSpPr/>
      </dsp:nvSpPr>
      <dsp:spPr>
        <a:xfrm>
          <a:off x="7088580" y="685418"/>
          <a:ext cx="1369379" cy="1643255"/>
        </a:xfrm>
        <a:prstGeom prst="roundRect">
          <a:avLst>
            <a:gd name="adj" fmla="val 5000"/>
          </a:avLst>
        </a:prstGeom>
        <a:gradFill flip="none" rotWithShape="1">
          <a:gsLst>
            <a:gs pos="40000">
              <a:srgbClr val="FF0000"/>
            </a:gs>
            <a:gs pos="100000">
              <a:srgbClr val="FFFFFF"/>
            </a:gs>
          </a:gsLst>
          <a:lin ang="16200000" scaled="0"/>
          <a:tileRect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chemeClr val="tx1"/>
              </a:solidFill>
            </a:rPr>
            <a:t>Accessibility</a:t>
          </a:r>
        </a:p>
      </dsp:txBody>
      <dsp:txXfrm rot="16200000">
        <a:off x="6551783" y="1222215"/>
        <a:ext cx="1347469" cy="273875"/>
      </dsp:txXfrm>
    </dsp:sp>
    <dsp:sp modelId="{08679F06-055E-1D4A-91BC-809DF9D107A2}">
      <dsp:nvSpPr>
        <dsp:cNvPr id="0" name=""/>
        <dsp:cNvSpPr/>
      </dsp:nvSpPr>
      <dsp:spPr>
        <a:xfrm rot="5400000">
          <a:off x="6974717" y="1990994"/>
          <a:ext cx="241419" cy="20540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B3A6C6-AC0E-044C-87AE-C2D7BDD16B2D}">
      <dsp:nvSpPr>
        <dsp:cNvPr id="0" name=""/>
        <dsp:cNvSpPr/>
      </dsp:nvSpPr>
      <dsp:spPr>
        <a:xfrm>
          <a:off x="7362456" y="685418"/>
          <a:ext cx="1020188" cy="16432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000000"/>
              </a:solidFill>
            </a:rPr>
            <a:t>Discovery, Access, Download,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000000"/>
              </a:solidFill>
            </a:rPr>
            <a:t>Operational Services (AAI, …)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000000"/>
              </a:solidFill>
            </a:rPr>
            <a:t> HPC, HTC, Data-intensive applications</a:t>
          </a:r>
        </a:p>
      </dsp:txBody>
      <dsp:txXfrm>
        <a:off x="7362456" y="685418"/>
        <a:ext cx="1020188" cy="16432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BD965-7700-3F44-ABF0-8B9E9CAB3408}">
      <dsp:nvSpPr>
        <dsp:cNvPr id="0" name=""/>
        <dsp:cNvSpPr/>
      </dsp:nvSpPr>
      <dsp:spPr>
        <a:xfrm>
          <a:off x="1576538" y="-4903"/>
          <a:ext cx="5076523" cy="5076523"/>
        </a:xfrm>
        <a:prstGeom prst="circularArrow">
          <a:avLst>
            <a:gd name="adj1" fmla="val 5274"/>
            <a:gd name="adj2" fmla="val 312630"/>
            <a:gd name="adj3" fmla="val 14229268"/>
            <a:gd name="adj4" fmla="val 17126353"/>
            <a:gd name="adj5" fmla="val 5477"/>
          </a:avLst>
        </a:prstGeom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CB9305C-C7D9-1842-ACE0-410177B8615E}">
      <dsp:nvSpPr>
        <dsp:cNvPr id="0" name=""/>
        <dsp:cNvSpPr/>
      </dsp:nvSpPr>
      <dsp:spPr>
        <a:xfrm>
          <a:off x="3150393" y="1302"/>
          <a:ext cx="1928812" cy="964406"/>
        </a:xfrm>
        <a:prstGeom prst="roundRect">
          <a:avLst/>
        </a:prstGeom>
        <a:solidFill>
          <a:schemeClr val="accent3">
            <a:lumMod val="75000"/>
          </a:schemeClr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Seismic waveforms from NRIs</a:t>
          </a:r>
        </a:p>
      </dsp:txBody>
      <dsp:txXfrm>
        <a:off x="3197471" y="48380"/>
        <a:ext cx="1834656" cy="870250"/>
      </dsp:txXfrm>
    </dsp:sp>
    <dsp:sp modelId="{74830B2A-D9F2-EB40-9181-93F9CDFFC46E}">
      <dsp:nvSpPr>
        <dsp:cNvPr id="0" name=""/>
        <dsp:cNvSpPr/>
      </dsp:nvSpPr>
      <dsp:spPr>
        <a:xfrm>
          <a:off x="4933922" y="1031023"/>
          <a:ext cx="1928812" cy="964406"/>
        </a:xfrm>
        <a:prstGeom prst="roundRect">
          <a:avLst/>
        </a:prstGeom>
        <a:solidFill>
          <a:schemeClr val="accent3">
            <a:lumMod val="75000"/>
          </a:schemeClr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Quality controlled and integrated in ORFEUS EIDA</a:t>
          </a:r>
        </a:p>
      </dsp:txBody>
      <dsp:txXfrm>
        <a:off x="4981000" y="1078101"/>
        <a:ext cx="1834656" cy="870250"/>
      </dsp:txXfrm>
    </dsp:sp>
    <dsp:sp modelId="{45974A08-D79C-EA44-BC17-9DC1DF9B8565}">
      <dsp:nvSpPr>
        <dsp:cNvPr id="0" name=""/>
        <dsp:cNvSpPr/>
      </dsp:nvSpPr>
      <dsp:spPr>
        <a:xfrm>
          <a:off x="4933922" y="3090465"/>
          <a:ext cx="1928812" cy="964406"/>
        </a:xfrm>
        <a:prstGeom prst="roundRect">
          <a:avLst/>
        </a:prstGeom>
        <a:solidFill>
          <a:schemeClr val="accent3">
            <a:lumMod val="75000"/>
          </a:schemeClr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Integrated new metadata in European Strong Motion database (ESM)</a:t>
          </a:r>
        </a:p>
      </dsp:txBody>
      <dsp:txXfrm>
        <a:off x="4981000" y="3137543"/>
        <a:ext cx="1834656" cy="870250"/>
      </dsp:txXfrm>
    </dsp:sp>
    <dsp:sp modelId="{418612C5-8C19-114D-95BF-214B6A805B7A}">
      <dsp:nvSpPr>
        <dsp:cNvPr id="0" name=""/>
        <dsp:cNvSpPr/>
      </dsp:nvSpPr>
      <dsp:spPr>
        <a:xfrm>
          <a:off x="3150393" y="4120185"/>
          <a:ext cx="1928812" cy="964406"/>
        </a:xfrm>
        <a:prstGeom prst="roundRect">
          <a:avLst/>
        </a:prstGeom>
        <a:solidFill>
          <a:schemeClr val="accent3">
            <a:lumMod val="75000"/>
          </a:schemeClr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Accessible to engineers, geophysicists, professionals, global organizations </a:t>
          </a:r>
        </a:p>
      </dsp:txBody>
      <dsp:txXfrm>
        <a:off x="3197471" y="4167263"/>
        <a:ext cx="1834656" cy="870250"/>
      </dsp:txXfrm>
    </dsp:sp>
    <dsp:sp modelId="{76F9FA26-47CC-384D-B0A4-EE55B6350952}">
      <dsp:nvSpPr>
        <dsp:cNvPr id="0" name=""/>
        <dsp:cNvSpPr/>
      </dsp:nvSpPr>
      <dsp:spPr>
        <a:xfrm>
          <a:off x="1366865" y="3090465"/>
          <a:ext cx="1928812" cy="964406"/>
        </a:xfrm>
        <a:prstGeom prst="roundRect">
          <a:avLst/>
        </a:prstGeom>
        <a:solidFill>
          <a:schemeClr val="accent3">
            <a:lumMod val="75000"/>
          </a:schemeClr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Used to calibrate Ground Motions Predictive Equations GMPE</a:t>
          </a:r>
        </a:p>
      </dsp:txBody>
      <dsp:txXfrm>
        <a:off x="1413943" y="3137543"/>
        <a:ext cx="1834656" cy="870250"/>
      </dsp:txXfrm>
    </dsp:sp>
    <dsp:sp modelId="{E00BEF3E-A342-6948-9ECD-F05EDA93167D}">
      <dsp:nvSpPr>
        <dsp:cNvPr id="0" name=""/>
        <dsp:cNvSpPr/>
      </dsp:nvSpPr>
      <dsp:spPr>
        <a:xfrm>
          <a:off x="1366865" y="1031023"/>
          <a:ext cx="1928812" cy="964406"/>
        </a:xfrm>
        <a:prstGeom prst="roundRect">
          <a:avLst/>
        </a:prstGeom>
        <a:solidFill>
          <a:schemeClr val="accent3">
            <a:lumMod val="75000"/>
          </a:schemeClr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Used to Seismic Hazard Assessment for policy makers and industry</a:t>
          </a:r>
        </a:p>
      </dsp:txBody>
      <dsp:txXfrm>
        <a:off x="1413943" y="1078101"/>
        <a:ext cx="1834656" cy="870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2C114-7879-F747-A4DC-78CB099FF068}">
      <dsp:nvSpPr>
        <dsp:cNvPr id="0" name=""/>
        <dsp:cNvSpPr/>
      </dsp:nvSpPr>
      <dsp:spPr>
        <a:xfrm>
          <a:off x="0" y="3667867"/>
          <a:ext cx="8238238" cy="80243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solidFill>
                <a:srgbClr val="008000"/>
              </a:solidFill>
            </a:rPr>
            <a:t>Trust</a:t>
          </a:r>
        </a:p>
      </dsp:txBody>
      <dsp:txXfrm>
        <a:off x="0" y="3667867"/>
        <a:ext cx="8238238" cy="433317"/>
      </dsp:txXfrm>
    </dsp:sp>
    <dsp:sp modelId="{97B8E4E7-AA36-5245-9314-B5D5BF5B12D2}">
      <dsp:nvSpPr>
        <dsp:cNvPr id="0" name=""/>
        <dsp:cNvSpPr/>
      </dsp:nvSpPr>
      <dsp:spPr>
        <a:xfrm>
          <a:off x="0" y="4085136"/>
          <a:ext cx="4119119" cy="36912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8000"/>
              </a:solidFill>
            </a:rPr>
            <a:t>Industry &amp; SMEs</a:t>
          </a:r>
        </a:p>
      </dsp:txBody>
      <dsp:txXfrm>
        <a:off x="0" y="4085136"/>
        <a:ext cx="4119119" cy="369122"/>
      </dsp:txXfrm>
    </dsp:sp>
    <dsp:sp modelId="{47D29215-7A2A-FE42-804B-B705559EA4CE}">
      <dsp:nvSpPr>
        <dsp:cNvPr id="0" name=""/>
        <dsp:cNvSpPr/>
      </dsp:nvSpPr>
      <dsp:spPr>
        <a:xfrm>
          <a:off x="4119119" y="4085136"/>
          <a:ext cx="4119119" cy="369122"/>
        </a:xfrm>
        <a:prstGeom prst="rect">
          <a:avLst/>
        </a:prstGeom>
        <a:solidFill>
          <a:schemeClr val="accent3">
            <a:tint val="40000"/>
            <a:alpha val="90000"/>
            <a:hueOff val="1190762"/>
            <a:satOff val="-1533"/>
            <a:lumOff val="-119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190762"/>
              <a:satOff val="-1533"/>
              <a:lumOff val="-1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8000"/>
              </a:solidFill>
            </a:rPr>
            <a:t>Society</a:t>
          </a:r>
        </a:p>
      </dsp:txBody>
      <dsp:txXfrm>
        <a:off x="4119119" y="4085136"/>
        <a:ext cx="4119119" cy="369122"/>
      </dsp:txXfrm>
    </dsp:sp>
    <dsp:sp modelId="{BA4ABF36-89B0-5A44-A05C-8BC35BB2E317}">
      <dsp:nvSpPr>
        <dsp:cNvPr id="0" name=""/>
        <dsp:cNvSpPr/>
      </dsp:nvSpPr>
      <dsp:spPr>
        <a:xfrm rot="10800000">
          <a:off x="0" y="2445752"/>
          <a:ext cx="8238238" cy="1234152"/>
        </a:xfrm>
        <a:prstGeom prst="upArrowCallou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solidFill>
                <a:srgbClr val="008000"/>
              </a:solidFill>
            </a:rPr>
            <a:t>Discovery</a:t>
          </a:r>
        </a:p>
      </dsp:txBody>
      <dsp:txXfrm rot="-10800000">
        <a:off x="0" y="2445752"/>
        <a:ext cx="8238238" cy="433187"/>
      </dsp:txXfrm>
    </dsp:sp>
    <dsp:sp modelId="{B166C235-5414-4848-871F-B146B7033FD3}">
      <dsp:nvSpPr>
        <dsp:cNvPr id="0" name=""/>
        <dsp:cNvSpPr/>
      </dsp:nvSpPr>
      <dsp:spPr>
        <a:xfrm>
          <a:off x="2880" y="2871444"/>
          <a:ext cx="2498020" cy="369011"/>
        </a:xfrm>
        <a:prstGeom prst="rect">
          <a:avLst/>
        </a:prstGeom>
        <a:solidFill>
          <a:schemeClr val="accent3">
            <a:tint val="40000"/>
            <a:alpha val="90000"/>
            <a:hueOff val="2381523"/>
            <a:satOff val="-3065"/>
            <a:lumOff val="-239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2381523"/>
              <a:satOff val="-3065"/>
              <a:lumOff val="-23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rgbClr val="008000"/>
              </a:solidFill>
            </a:rPr>
            <a:t>Ideas &amp; </a:t>
          </a:r>
          <a:r>
            <a:rPr lang="en-US" sz="2000" b="1" kern="1200" dirty="0">
              <a:solidFill>
                <a:srgbClr val="008000"/>
              </a:solidFill>
            </a:rPr>
            <a:t>serendipity</a:t>
          </a:r>
        </a:p>
      </dsp:txBody>
      <dsp:txXfrm>
        <a:off x="2880" y="2871444"/>
        <a:ext cx="2498020" cy="369011"/>
      </dsp:txXfrm>
    </dsp:sp>
    <dsp:sp modelId="{87605625-5862-8F4D-9F4F-C4260200C819}">
      <dsp:nvSpPr>
        <dsp:cNvPr id="0" name=""/>
        <dsp:cNvSpPr/>
      </dsp:nvSpPr>
      <dsp:spPr>
        <a:xfrm>
          <a:off x="2500901" y="2878939"/>
          <a:ext cx="2839200" cy="369011"/>
        </a:xfrm>
        <a:prstGeom prst="rect">
          <a:avLst/>
        </a:prstGeom>
        <a:solidFill>
          <a:schemeClr val="accent3">
            <a:tint val="40000"/>
            <a:alpha val="90000"/>
            <a:hueOff val="3572285"/>
            <a:satOff val="-4598"/>
            <a:lumOff val="-35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3572285"/>
              <a:satOff val="-4598"/>
              <a:lumOff val="-35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8000"/>
              </a:solidFill>
            </a:rPr>
            <a:t>Authoritative</a:t>
          </a:r>
          <a:r>
            <a:rPr lang="en-US" sz="2200" b="1" kern="1200" dirty="0">
              <a:solidFill>
                <a:srgbClr val="008000"/>
              </a:solidFill>
            </a:rPr>
            <a:t> </a:t>
          </a:r>
          <a:r>
            <a:rPr lang="en-US" sz="2000" b="1" kern="1200" dirty="0">
              <a:solidFill>
                <a:srgbClr val="008000"/>
              </a:solidFill>
            </a:rPr>
            <a:t>Services</a:t>
          </a:r>
        </a:p>
      </dsp:txBody>
      <dsp:txXfrm>
        <a:off x="2500901" y="2878939"/>
        <a:ext cx="2839200" cy="369011"/>
      </dsp:txXfrm>
    </dsp:sp>
    <dsp:sp modelId="{E2D06247-FB3D-084E-A943-C49AA3A6AFA5}">
      <dsp:nvSpPr>
        <dsp:cNvPr id="0" name=""/>
        <dsp:cNvSpPr/>
      </dsp:nvSpPr>
      <dsp:spPr>
        <a:xfrm>
          <a:off x="5340101" y="2878939"/>
          <a:ext cx="2895255" cy="369011"/>
        </a:xfrm>
        <a:prstGeom prst="rect">
          <a:avLst/>
        </a:prstGeom>
        <a:solidFill>
          <a:schemeClr val="accent3">
            <a:tint val="40000"/>
            <a:alpha val="90000"/>
            <a:hueOff val="4763046"/>
            <a:satOff val="-6130"/>
            <a:lumOff val="-47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4763046"/>
              <a:satOff val="-6130"/>
              <a:lumOff val="-4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8000"/>
              </a:solidFill>
            </a:rPr>
            <a:t>Training</a:t>
          </a:r>
          <a:r>
            <a:rPr lang="en-US" sz="2200" b="1" kern="1200" dirty="0">
              <a:solidFill>
                <a:srgbClr val="008000"/>
              </a:solidFill>
            </a:rPr>
            <a:t> and education</a:t>
          </a:r>
        </a:p>
      </dsp:txBody>
      <dsp:txXfrm>
        <a:off x="5340101" y="2878939"/>
        <a:ext cx="2895255" cy="369011"/>
      </dsp:txXfrm>
    </dsp:sp>
    <dsp:sp modelId="{9AE96FC3-E5CC-B440-B552-0DAD51E011EA}">
      <dsp:nvSpPr>
        <dsp:cNvPr id="0" name=""/>
        <dsp:cNvSpPr/>
      </dsp:nvSpPr>
      <dsp:spPr>
        <a:xfrm rot="10800000">
          <a:off x="0" y="1223636"/>
          <a:ext cx="8238238" cy="1234152"/>
        </a:xfrm>
        <a:prstGeom prst="upArrowCallou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solidFill>
                <a:srgbClr val="000090"/>
              </a:solidFill>
            </a:rPr>
            <a:t>Understanding</a:t>
          </a:r>
        </a:p>
      </dsp:txBody>
      <dsp:txXfrm rot="-10800000">
        <a:off x="0" y="1223636"/>
        <a:ext cx="8238238" cy="433187"/>
      </dsp:txXfrm>
    </dsp:sp>
    <dsp:sp modelId="{A7E60495-77C0-1D49-9FAF-1B33D4E41DA6}">
      <dsp:nvSpPr>
        <dsp:cNvPr id="0" name=""/>
        <dsp:cNvSpPr/>
      </dsp:nvSpPr>
      <dsp:spPr>
        <a:xfrm>
          <a:off x="0" y="1629483"/>
          <a:ext cx="4119119" cy="369011"/>
        </a:xfrm>
        <a:prstGeom prst="rect">
          <a:avLst/>
        </a:prstGeom>
        <a:solidFill>
          <a:schemeClr val="accent3">
            <a:tint val="40000"/>
            <a:alpha val="90000"/>
            <a:hueOff val="5953808"/>
            <a:satOff val="-7663"/>
            <a:lumOff val="-59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953808"/>
              <a:satOff val="-7663"/>
              <a:lumOff val="-59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0090"/>
              </a:solidFill>
            </a:rPr>
            <a:t>Processing and </a:t>
          </a:r>
          <a:r>
            <a:rPr lang="en-US" sz="2000" b="1" kern="1200" dirty="0" err="1">
              <a:solidFill>
                <a:srgbClr val="000090"/>
              </a:solidFill>
            </a:rPr>
            <a:t>modelling</a:t>
          </a:r>
          <a:endParaRPr lang="en-US" sz="2000" b="1" kern="1200" dirty="0">
            <a:solidFill>
              <a:srgbClr val="000090"/>
            </a:solidFill>
          </a:endParaRPr>
        </a:p>
      </dsp:txBody>
      <dsp:txXfrm>
        <a:off x="0" y="1629483"/>
        <a:ext cx="4119119" cy="369011"/>
      </dsp:txXfrm>
    </dsp:sp>
    <dsp:sp modelId="{29D64C3E-3B35-DD47-B668-6B7766DD3AB7}">
      <dsp:nvSpPr>
        <dsp:cNvPr id="0" name=""/>
        <dsp:cNvSpPr/>
      </dsp:nvSpPr>
      <dsp:spPr>
        <a:xfrm>
          <a:off x="4119118" y="1620228"/>
          <a:ext cx="4119119" cy="369011"/>
        </a:xfrm>
        <a:prstGeom prst="rect">
          <a:avLst/>
        </a:prstGeom>
        <a:solidFill>
          <a:schemeClr val="accent3">
            <a:tint val="40000"/>
            <a:alpha val="90000"/>
            <a:hueOff val="7144569"/>
            <a:satOff val="-9195"/>
            <a:lumOff val="-71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7144569"/>
              <a:satOff val="-9195"/>
              <a:lumOff val="-7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0090"/>
              </a:solidFill>
            </a:rPr>
            <a:t>Data  massive applications</a:t>
          </a:r>
        </a:p>
      </dsp:txBody>
      <dsp:txXfrm>
        <a:off x="4119118" y="1620228"/>
        <a:ext cx="4119119" cy="369011"/>
      </dsp:txXfrm>
    </dsp:sp>
    <dsp:sp modelId="{F94FF9E4-0A23-F24C-9130-2DCF1297CBA5}">
      <dsp:nvSpPr>
        <dsp:cNvPr id="0" name=""/>
        <dsp:cNvSpPr/>
      </dsp:nvSpPr>
      <dsp:spPr>
        <a:xfrm rot="10800000">
          <a:off x="0" y="1520"/>
          <a:ext cx="8238238" cy="1234152"/>
        </a:xfrm>
        <a:prstGeom prst="upArrowCallou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solidFill>
                <a:srgbClr val="800000"/>
              </a:solidFill>
            </a:rPr>
            <a:t>Access</a:t>
          </a:r>
        </a:p>
      </dsp:txBody>
      <dsp:txXfrm rot="-10800000">
        <a:off x="0" y="1520"/>
        <a:ext cx="8238238" cy="433187"/>
      </dsp:txXfrm>
    </dsp:sp>
    <dsp:sp modelId="{26ADFD83-CB28-A74F-8F3E-E033F3D8FAED}">
      <dsp:nvSpPr>
        <dsp:cNvPr id="0" name=""/>
        <dsp:cNvSpPr/>
      </dsp:nvSpPr>
      <dsp:spPr>
        <a:xfrm>
          <a:off x="4022" y="434707"/>
          <a:ext cx="2743397" cy="369011"/>
        </a:xfrm>
        <a:prstGeom prst="rect">
          <a:avLst/>
        </a:prstGeom>
        <a:solidFill>
          <a:schemeClr val="accent3">
            <a:tint val="40000"/>
            <a:alpha val="90000"/>
            <a:hueOff val="8335331"/>
            <a:satOff val="-10728"/>
            <a:lumOff val="-836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8335331"/>
              <a:satOff val="-10728"/>
              <a:lumOff val="-83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800000"/>
              </a:solidFill>
            </a:rPr>
            <a:t>Use &amp; Re-use of Data</a:t>
          </a:r>
        </a:p>
      </dsp:txBody>
      <dsp:txXfrm>
        <a:off x="4022" y="434707"/>
        <a:ext cx="2743397" cy="369011"/>
      </dsp:txXfrm>
    </dsp:sp>
    <dsp:sp modelId="{BDCDFB20-ADE7-2E40-9778-E4846B414FD9}">
      <dsp:nvSpPr>
        <dsp:cNvPr id="0" name=""/>
        <dsp:cNvSpPr/>
      </dsp:nvSpPr>
      <dsp:spPr>
        <a:xfrm>
          <a:off x="2747420" y="434707"/>
          <a:ext cx="2743397" cy="369011"/>
        </a:xfrm>
        <a:prstGeom prst="rect">
          <a:avLst/>
        </a:prstGeom>
        <a:solidFill>
          <a:schemeClr val="accent3">
            <a:tint val="40000"/>
            <a:alpha val="90000"/>
            <a:hueOff val="9526092"/>
            <a:satOff val="-12260"/>
            <a:lumOff val="-956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9526092"/>
              <a:satOff val="-12260"/>
              <a:lumOff val="-9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800000"/>
              </a:solidFill>
            </a:rPr>
            <a:t>Integrated use of data </a:t>
          </a:r>
        </a:p>
      </dsp:txBody>
      <dsp:txXfrm>
        <a:off x="2747420" y="434707"/>
        <a:ext cx="2743397" cy="369011"/>
      </dsp:txXfrm>
    </dsp:sp>
    <dsp:sp modelId="{E2DBD33F-ACDB-BF4D-9AFC-4BED6332D1CE}">
      <dsp:nvSpPr>
        <dsp:cNvPr id="0" name=""/>
        <dsp:cNvSpPr/>
      </dsp:nvSpPr>
      <dsp:spPr>
        <a:xfrm>
          <a:off x="5490817" y="434707"/>
          <a:ext cx="2743397" cy="369011"/>
        </a:xfrm>
        <a:prstGeom prst="rect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800000"/>
              </a:solidFill>
            </a:rPr>
            <a:t>Facilities</a:t>
          </a:r>
        </a:p>
      </dsp:txBody>
      <dsp:txXfrm>
        <a:off x="5490817" y="434707"/>
        <a:ext cx="2743397" cy="369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CCC92-4962-1D4B-8160-A7E4B924FC7C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3E72E-BB94-0B4F-81CE-8B90984F69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2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DESCRIBE SOLID EARTH, SPECIFYING</a:t>
            </a:r>
            <a:r>
              <a:rPr lang="en-US" baseline="0" dirty="0"/>
              <a:t> THAT:</a:t>
            </a:r>
          </a:p>
          <a:p>
            <a:r>
              <a:rPr lang="en-US" baseline="0" dirty="0"/>
              <a:t>								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WE STUDY THE WHOLE SOLID COMPONENT OF OUR PLANET (FROM THE INNER CORE TO THE SURFACE)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WE STUDY PROCESSESS EVOLVING IN VERY DIFFERENT TIME SCALES (from </a:t>
            </a:r>
            <a:r>
              <a:rPr lang="en-US" baseline="0" dirty="0">
                <a:latin typeface="Symbol" charset="2"/>
                <a:cs typeface="Symbol" charset="2"/>
              </a:rPr>
              <a:t>micro-</a:t>
            </a:r>
            <a:r>
              <a:rPr lang="en-US" baseline="0" dirty="0"/>
              <a:t>seconds to thousands years)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- WE STUDY PROCESSESS EVOLVING IN VERY DIFFERENT SPATIAL SCALES (from </a:t>
            </a:r>
            <a:r>
              <a:rPr lang="en-US" baseline="0" dirty="0">
                <a:latin typeface="Symbol" charset="2"/>
                <a:cs typeface="Symbol" charset="2"/>
              </a:rPr>
              <a:t>NANOMETERS TO THOUSANDS KM</a:t>
            </a:r>
            <a:r>
              <a:rPr lang="en-US" baseline="0" dirty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78D20-F1AC-4F48-ADA8-716B82602B77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7864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DESCRIBE SOLID EARTH, SPECIFYING</a:t>
            </a:r>
            <a:r>
              <a:rPr lang="en-US" baseline="0" dirty="0"/>
              <a:t> THAT:</a:t>
            </a:r>
          </a:p>
          <a:p>
            <a:r>
              <a:rPr lang="en-US" baseline="0" dirty="0"/>
              <a:t>								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WE STUDY THE WHOLE SOLID COMPONENT OF OUR PLANET (FROM THE INNER CORE TO THE SURFACE)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WE STUDY PROCESSESS EVOLVING IN VERY DIFFERENT TIME SCALES (from </a:t>
            </a:r>
            <a:r>
              <a:rPr lang="en-US" baseline="0" dirty="0">
                <a:latin typeface="Symbol" charset="2"/>
                <a:cs typeface="Symbol" charset="2"/>
              </a:rPr>
              <a:t>micro-</a:t>
            </a:r>
            <a:r>
              <a:rPr lang="en-US" baseline="0" dirty="0"/>
              <a:t>seconds to thousands years)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- WE STUDY PROCESSESS EVOLVING IN VERY DIFFERENT SPATIAL SCALES (from </a:t>
            </a:r>
            <a:r>
              <a:rPr lang="en-US" baseline="0" dirty="0">
                <a:latin typeface="Symbol" charset="2"/>
                <a:cs typeface="Symbol" charset="2"/>
              </a:rPr>
              <a:t>NANOMETERS TO THOUSANDS KM</a:t>
            </a:r>
            <a:r>
              <a:rPr lang="en-US" baseline="0" dirty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78D20-F1AC-4F48-ADA8-716B82602B77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175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Need</a:t>
            </a:r>
            <a:r>
              <a:rPr lang="en-GB" baseline="0" dirty="0"/>
              <a:t>s to be seamless, faster and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E0E8B-9579-4252-B1DF-B41F370C60F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305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100" dirty="0">
              <a:latin typeface="Calibri" charset="0"/>
              <a:ea typeface="Calibri" charset="0"/>
              <a:cs typeface="Times New Roman" charset="0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E5991-2FE1-2645-AE30-6BDA43F76E40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6459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/>
              <a:t>Making data </a:t>
            </a:r>
            <a:r>
              <a:rPr lang="en-US" sz="1200" b="1" dirty="0">
                <a:solidFill>
                  <a:srgbClr val="FF0000"/>
                </a:solidFill>
              </a:rPr>
              <a:t>FAI</a:t>
            </a:r>
            <a:r>
              <a:rPr lang="en-US" sz="1200" b="1" u="sng" dirty="0">
                <a:solidFill>
                  <a:srgbClr val="FF0000"/>
                </a:solidFill>
              </a:rPr>
              <a:t>R</a:t>
            </a:r>
            <a:r>
              <a:rPr lang="en-US" sz="1200" dirty="0"/>
              <a:t> requires time and resources which are provided by the </a:t>
            </a:r>
            <a:r>
              <a:rPr lang="en-US" sz="1200" b="1" dirty="0">
                <a:solidFill>
                  <a:srgbClr val="FF0000"/>
                </a:solidFill>
              </a:rPr>
              <a:t>scientific communities </a:t>
            </a:r>
            <a:r>
              <a:rPr lang="en-US" sz="1200" dirty="0"/>
              <a:t>involved in </a:t>
            </a:r>
            <a:r>
              <a:rPr lang="en-US" sz="1200" b="1" dirty="0">
                <a:solidFill>
                  <a:srgbClr val="FF0000"/>
                </a:solidFill>
              </a:rPr>
              <a:t>data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and </a:t>
            </a:r>
            <a:r>
              <a:rPr lang="en-US" sz="1200" b="1" dirty="0">
                <a:solidFill>
                  <a:srgbClr val="FF0000"/>
                </a:solidFill>
              </a:rPr>
              <a:t>service</a:t>
            </a:r>
            <a:r>
              <a:rPr lang="en-US" sz="1200" dirty="0"/>
              <a:t> provision through RIs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/>
              <a:t>RIs also operate </a:t>
            </a:r>
            <a:r>
              <a:rPr lang="en-US" sz="1200" b="1" dirty="0">
                <a:solidFill>
                  <a:srgbClr val="FF0000"/>
                </a:solidFill>
              </a:rPr>
              <a:t>Services</a:t>
            </a:r>
            <a:r>
              <a:rPr lang="en-US" sz="1200" dirty="0"/>
              <a:t> (storage, accessibility, workflows, processing, visualization) that are implemented not solely to access data, but also to integrate data as well as to generate </a:t>
            </a:r>
            <a:r>
              <a:rPr lang="en-US" sz="1200" b="1" dirty="0">
                <a:solidFill>
                  <a:srgbClr val="FF0000"/>
                </a:solidFill>
              </a:rPr>
              <a:t>new data products </a:t>
            </a:r>
            <a:r>
              <a:rPr lang="en-US" sz="1200" dirty="0"/>
              <a:t>through IT resources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b="1" dirty="0">
                <a:solidFill>
                  <a:srgbClr val="FF0000"/>
                </a:solidFill>
              </a:rPr>
              <a:t>Metadata standardization </a:t>
            </a:r>
            <a:r>
              <a:rPr lang="en-US" sz="1200" dirty="0"/>
              <a:t>requires skills, resources and time and </a:t>
            </a:r>
            <a:r>
              <a:rPr lang="en-US" sz="1200" dirty="0">
                <a:solidFill>
                  <a:srgbClr val="FF0000"/>
                </a:solidFill>
              </a:rPr>
              <a:t>effective engagement of the scientific communities </a:t>
            </a:r>
            <a:r>
              <a:rPr lang="en-US" sz="1200" dirty="0"/>
              <a:t>in charge of maintaining the data and metadata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b="1" dirty="0">
                <a:solidFill>
                  <a:srgbClr val="FF0000"/>
                </a:solidFill>
              </a:rPr>
              <a:t>Data interoperability </a:t>
            </a:r>
            <a:r>
              <a:rPr lang="en-US" sz="1200" dirty="0"/>
              <a:t>requires effective IT solutions and  resources (human and technological) to make data &amp; metadata conceptualized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/>
              <a:t>Creating FAI</a:t>
            </a:r>
            <a:r>
              <a:rPr lang="en-US" sz="1200" b="1" dirty="0">
                <a:solidFill>
                  <a:srgbClr val="FF0000"/>
                </a:solidFill>
              </a:rPr>
              <a:t>R+R</a:t>
            </a:r>
            <a:r>
              <a:rPr lang="en-US" sz="1200" dirty="0"/>
              <a:t> data involves </a:t>
            </a:r>
            <a:r>
              <a:rPr lang="en-US" sz="1200" b="1" dirty="0">
                <a:solidFill>
                  <a:srgbClr val="FF0000"/>
                </a:solidFill>
              </a:rPr>
              <a:t>accountability</a:t>
            </a:r>
            <a:r>
              <a:rPr lang="en-US" sz="1200" dirty="0"/>
              <a:t> of data providers and </a:t>
            </a:r>
            <a:r>
              <a:rPr lang="en-US" sz="1200" b="1" dirty="0">
                <a:solidFill>
                  <a:srgbClr val="FF0000"/>
                </a:solidFill>
              </a:rPr>
              <a:t>data provenance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/>
              <a:t>Making data </a:t>
            </a:r>
            <a:r>
              <a:rPr lang="en-US" sz="1200" b="1" dirty="0">
                <a:solidFill>
                  <a:srgbClr val="FF0000"/>
                </a:solidFill>
              </a:rPr>
              <a:t>Re-usable </a:t>
            </a:r>
            <a:r>
              <a:rPr lang="en-US" sz="1200" dirty="0"/>
              <a:t>has legal (</a:t>
            </a:r>
            <a:r>
              <a:rPr lang="en-US" sz="1200" b="1" dirty="0">
                <a:solidFill>
                  <a:srgbClr val="FF0000"/>
                </a:solidFill>
              </a:rPr>
              <a:t>licensing</a:t>
            </a:r>
            <a:r>
              <a:rPr lang="en-US" sz="1200" dirty="0"/>
              <a:t>, policies), financial (costs of </a:t>
            </a:r>
            <a:r>
              <a:rPr lang="en-US" sz="1200" b="1" dirty="0">
                <a:solidFill>
                  <a:srgbClr val="FF0000"/>
                </a:solidFill>
              </a:rPr>
              <a:t>storage</a:t>
            </a:r>
            <a:r>
              <a:rPr lang="en-US" sz="1200" dirty="0"/>
              <a:t>), governance (maintaining services and access) and technical implications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1200" dirty="0"/>
          </a:p>
          <a:p>
            <a:pPr>
              <a:lnSpc>
                <a:spcPct val="100000"/>
              </a:lnSpc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340DA-124D-F143-A4B0-8123A3101FDC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006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PROGRESS</a:t>
            </a:r>
            <a:r>
              <a:rPr lang="en-US" baseline="0" dirty="0"/>
              <a:t> IN SOLID EARTH SCIENCE RELIES ON INTEGRATING DATA AND DATA PRODUCTS.</a:t>
            </a:r>
          </a:p>
          <a:p>
            <a:r>
              <a:rPr lang="en-US" baseline="0" dirty="0"/>
              <a:t>THIS ACTION IMPLIES THE ENGAGEMENT OF DIFFERENT STAKEHOLDERS WITHIN S.E.: DATA PROVIDERS AND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74AE2-BD60-CA4A-B468-FA34FFB60EC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125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ea typeface="ＭＳ Ｐゴシック" pitchFamily="34" charset="-128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4E6BBBF-08B0-4898-B6C0-8955B6417C4C}" type="slidenum">
              <a:rPr lang="fr-FR" smtClean="0">
                <a:solidFill>
                  <a:prstClr val="black"/>
                </a:solidFill>
                <a:latin typeface="Calibri"/>
              </a:rPr>
              <a:pPr/>
              <a:t>16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30E3F1-B138-264E-92A2-FDA73A2E85EC}" type="datetime1">
              <a:rPr lang="it-IT"/>
              <a:pPr>
                <a:defRPr/>
              </a:pPr>
              <a:t>23/11/20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41E72E-57DC-9A44-B11C-91CF6225372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2004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EA96C9-E0DB-2C4C-A875-EA0AF12443E2}" type="datetime1">
              <a:rPr lang="it-IT"/>
              <a:pPr>
                <a:defRPr/>
              </a:pPr>
              <a:t>23/11/20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42D9CB-352B-E846-A86A-8740EE6A89F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1022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CCEB2A-A551-7D42-8570-C7770A37DC43}" type="datetime1">
              <a:rPr lang="it-IT"/>
              <a:pPr>
                <a:defRPr/>
              </a:pPr>
              <a:t>23/11/20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6645E3-6651-BE48-860B-9B0260C9005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3896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4054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0733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6997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9618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8713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37992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4671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867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8A8477-247A-3E4A-83BA-9477E8A57655}" type="datetime1">
              <a:rPr lang="it-IT"/>
              <a:pPr>
                <a:defRPr/>
              </a:pPr>
              <a:t>23/11/20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A763C3-C814-D54D-A7B3-C99E41FC5B8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86715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2759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9433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09768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200" y="1309751"/>
            <a:ext cx="8562000" cy="4180618"/>
          </a:xfrm>
        </p:spPr>
        <p:txBody>
          <a:bodyPr/>
          <a:lstStyle>
            <a:lvl5pPr marL="1703388" indent="-363538"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Otsikko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i-FI" dirty="0"/>
              <a:t>ADD TITLE</a:t>
            </a:r>
            <a:br>
              <a:rPr lang="fi-FI" dirty="0"/>
            </a:br>
            <a:r>
              <a:rPr lang="fi-FI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0085388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_dia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963387" y="5677383"/>
            <a:ext cx="1111169" cy="12500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453" y="-83584"/>
            <a:ext cx="1111169" cy="125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15592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76701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15737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26354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99756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6721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CF2D75-70D4-B449-BDD7-92510B11717E}" type="datetime1">
              <a:rPr lang="it-IT"/>
              <a:pPr>
                <a:defRPr/>
              </a:pPr>
              <a:t>23/11/20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4DDAA6-84E2-BE45-9AB1-1377D426DCB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70368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45850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78168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73055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36557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03936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5129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292ADD-E7EA-B44B-B129-F619E15E98E3}" type="datetime1">
              <a:rPr lang="it-IT"/>
              <a:pPr>
                <a:defRPr/>
              </a:pPr>
              <a:t>23/11/20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BEA1B2-2E64-884A-9FFE-1A1D4BCEBDD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897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33E613-4374-9447-BE07-C0F7A9DA163C}" type="datetime1">
              <a:rPr lang="it-IT"/>
              <a:pPr>
                <a:defRPr/>
              </a:pPr>
              <a:t>23/11/20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B8551D-BEA5-2B40-B9FD-6AAAFE7469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515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25D039-A750-014A-83BF-90EE75D7AD53}" type="datetime1">
              <a:rPr lang="it-IT"/>
              <a:pPr>
                <a:defRPr/>
              </a:pPr>
              <a:t>23/11/20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9C80CB-D193-B741-B6FF-7CB1168167F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671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2F7194-7361-1549-AE66-3C64ED101DC5}" type="datetime1">
              <a:rPr lang="it-IT"/>
              <a:pPr>
                <a:defRPr/>
              </a:pPr>
              <a:t>23/11/20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1B92C0-EF89-F146-A0C4-B2FC5B8A72B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202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2CE7F6-F442-3C45-AA5B-1345F703648C}" type="datetime1">
              <a:rPr lang="it-IT"/>
              <a:pPr>
                <a:defRPr/>
              </a:pPr>
              <a:t>23/11/20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ED1AEF-19DD-4B4E-862C-679F1B2F136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0073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8CA084-20BF-684C-916F-FD0241C20204}" type="datetime1">
              <a:rPr lang="it-IT"/>
              <a:pPr>
                <a:defRPr/>
              </a:pPr>
              <a:t>23/11/20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F50E8D-1B1C-8241-9149-49B04BB2FB5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965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523681-9441-134D-BCA1-5554F65C57DF}" type="datetime1">
              <a:rPr lang="it-IT"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23/11/20</a:t>
            </a:fld>
            <a:endParaRPr lang="it-IT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F5144B-2428-FE45-9744-51AB954ABE1A}" type="slidenum">
              <a:rPr lang="it-IT"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729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8AE4A63-D570-C840-8148-8C70669BFA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3D5D17AF-70B4-2E40-890C-D9348BC805A8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4955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4D3DC-9725-7848-9E64-F55D389C9BC1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63D92-AE98-5B48-8329-03931D93DBB9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345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ssimo.cocco@epos-eric.eu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jp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emf"/><Relationship Id="rId10" Type="http://schemas.openxmlformats.org/officeDocument/2006/relationships/image" Target="../media/image39.png"/><Relationship Id="rId4" Type="http://schemas.openxmlformats.org/officeDocument/2006/relationships/image" Target="../media/image33.jpeg"/><Relationship Id="rId9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2.jp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ti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jpeg"/><Relationship Id="rId14" Type="http://schemas.openxmlformats.org/officeDocument/2006/relationships/image" Target="../media/image2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0"/>
            <a:ext cx="9144223" cy="2030137"/>
          </a:xfrm>
          <a:prstGeom prst="rect">
            <a:avLst/>
          </a:prstGeom>
        </p:spPr>
      </p:pic>
      <p:sp>
        <p:nvSpPr>
          <p:cNvPr id="6" name="Rettangolo 4"/>
          <p:cNvSpPr/>
          <p:nvPr/>
        </p:nvSpPr>
        <p:spPr>
          <a:xfrm>
            <a:off x="415435" y="2173106"/>
            <a:ext cx="8313132" cy="224676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b="1" dirty="0">
                <a:solidFill>
                  <a:srgbClr val="A5A5A5">
                    <a:lumMod val="50000"/>
                  </a:srgbClr>
                </a:solidFill>
              </a:rPr>
              <a:t>Sharing scientific data and products </a:t>
            </a:r>
          </a:p>
          <a:p>
            <a:pPr algn="ctr"/>
            <a:r>
              <a:rPr lang="en-GB" sz="2800" b="1" dirty="0">
                <a:solidFill>
                  <a:srgbClr val="A5A5A5">
                    <a:lumMod val="50000"/>
                  </a:srgbClr>
                </a:solidFill>
              </a:rPr>
              <a:t>in solid Earth sciences: </a:t>
            </a:r>
          </a:p>
          <a:p>
            <a:pPr algn="ctr"/>
            <a:r>
              <a:rPr lang="en-GB" sz="2800" b="1" dirty="0">
                <a:solidFill>
                  <a:srgbClr val="A5A5A5">
                    <a:lumMod val="50000"/>
                  </a:srgbClr>
                </a:solidFill>
              </a:rPr>
              <a:t>the EPOS (European Plate Observing System) research infrastructure experience</a:t>
            </a:r>
          </a:p>
          <a:p>
            <a:pPr algn="ctr"/>
            <a:r>
              <a:rPr lang="en-GB" sz="2800" b="1" dirty="0">
                <a:solidFill>
                  <a:srgbClr val="A5A5A5">
                    <a:lumMod val="50000"/>
                  </a:srgbClr>
                </a:solidFill>
              </a:rPr>
              <a:t>1 – Open Science &amp; Access Rules</a:t>
            </a:r>
          </a:p>
        </p:txBody>
      </p:sp>
      <p:sp>
        <p:nvSpPr>
          <p:cNvPr id="8" name="Sottotitolo 2"/>
          <p:cNvSpPr txBox="1">
            <a:spLocks/>
          </p:cNvSpPr>
          <p:nvPr/>
        </p:nvSpPr>
        <p:spPr>
          <a:xfrm>
            <a:off x="1371601" y="4513989"/>
            <a:ext cx="6400800" cy="211190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800" b="1" dirty="0">
                <a:solidFill>
                  <a:srgbClr val="008000"/>
                </a:solidFill>
                <a:latin typeface="Calibri"/>
              </a:rPr>
              <a:t>Massimo </a:t>
            </a:r>
            <a:r>
              <a:rPr lang="en-US" sz="2800" b="1" dirty="0" err="1">
                <a:solidFill>
                  <a:srgbClr val="008000"/>
                </a:solidFill>
                <a:latin typeface="Calibri"/>
              </a:rPr>
              <a:t>Cocco</a:t>
            </a:r>
            <a:endParaRPr lang="en-US" sz="2800" b="1" dirty="0">
              <a:solidFill>
                <a:srgbClr val="008000"/>
              </a:solidFill>
              <a:latin typeface="Calibri"/>
            </a:endParaRPr>
          </a:p>
          <a:p>
            <a:pPr>
              <a:defRPr/>
            </a:pPr>
            <a:r>
              <a:rPr lang="en-US" sz="2000" b="1" dirty="0">
                <a:solidFill>
                  <a:srgbClr val="008000"/>
                </a:solidFill>
                <a:latin typeface="Calibri"/>
              </a:rPr>
              <a:t>EPOS ERIC Executive Director</a:t>
            </a:r>
          </a:p>
          <a:p>
            <a:pPr>
              <a:defRPr/>
            </a:pPr>
            <a:endParaRPr lang="en-US" sz="2000" b="1" dirty="0">
              <a:solidFill>
                <a:srgbClr val="008000"/>
              </a:solidFill>
              <a:latin typeface="Calibri"/>
            </a:endParaRPr>
          </a:p>
          <a:p>
            <a:pPr>
              <a:defRPr/>
            </a:pPr>
            <a:r>
              <a:rPr lang="en-US" sz="1600" b="1" dirty="0">
                <a:solidFill>
                  <a:srgbClr val="008000"/>
                </a:solidFill>
                <a:latin typeface="Calibri"/>
                <a:hlinkClick r:id="" action="ppaction://noaction"/>
              </a:rPr>
              <a:t>www.epos-eu.org</a:t>
            </a:r>
          </a:p>
          <a:p>
            <a:pPr>
              <a:defRPr/>
            </a:pPr>
            <a:r>
              <a:rPr lang="en-US" sz="1600" b="1" dirty="0">
                <a:solidFill>
                  <a:srgbClr val="008000"/>
                </a:solidFill>
                <a:latin typeface="Calibri"/>
                <a:hlinkClick r:id="" action="ppaction://noaction"/>
              </a:rPr>
              <a:t>massimo.cocco@ingv.it</a:t>
            </a:r>
            <a:endParaRPr lang="en-US" sz="1600" b="1" dirty="0">
              <a:solidFill>
                <a:srgbClr val="008000"/>
              </a:solidFill>
              <a:latin typeface="Calibri"/>
            </a:endParaRPr>
          </a:p>
          <a:p>
            <a:pPr>
              <a:defRPr/>
            </a:pPr>
            <a:r>
              <a:rPr lang="en-US" sz="1600" b="1" dirty="0">
                <a:solidFill>
                  <a:srgbClr val="008000"/>
                </a:solidFill>
              </a:rPr>
              <a:t> </a:t>
            </a:r>
            <a:r>
              <a:rPr lang="en-US" sz="1600" b="1" dirty="0">
                <a:solidFill>
                  <a:srgbClr val="008000"/>
                </a:solidFill>
                <a:hlinkClick r:id="rId3"/>
              </a:rPr>
              <a:t>massimo.cocco@epos-eric.eu</a:t>
            </a:r>
            <a:r>
              <a:rPr lang="en-US" sz="1600" b="1" dirty="0">
                <a:solidFill>
                  <a:srgbClr val="008000"/>
                </a:solidFill>
              </a:rPr>
              <a:t> </a:t>
            </a:r>
          </a:p>
          <a:p>
            <a:pPr>
              <a:defRPr/>
            </a:pPr>
            <a:endParaRPr lang="en-US" sz="1600" b="1" dirty="0">
              <a:solidFill>
                <a:srgbClr val="008000"/>
              </a:solidFill>
              <a:latin typeface="Calibri"/>
            </a:endParaRPr>
          </a:p>
          <a:p>
            <a:pPr>
              <a:defRPr/>
            </a:pPr>
            <a:endParaRPr lang="en-US" sz="1900" b="1" dirty="0">
              <a:solidFill>
                <a:sysClr val="windowText" lastClr="000000">
                  <a:tint val="75000"/>
                </a:sys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7206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764" y="121948"/>
            <a:ext cx="7886700" cy="702162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008000"/>
                </a:solidFill>
                <a:latin typeface="+mn-lt"/>
              </a:rPr>
              <a:t>The EPOS experience &amp; practice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096087"/>
          <a:ext cx="8275518" cy="4564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135116" y="1877887"/>
            <a:ext cx="3701464" cy="3998236"/>
            <a:chOff x="135116" y="1877887"/>
            <a:chExt cx="3701464" cy="3998236"/>
          </a:xfrm>
        </p:grpSpPr>
        <p:sp>
          <p:nvSpPr>
            <p:cNvPr id="5" name="Oval 4"/>
            <p:cNvSpPr/>
            <p:nvPr/>
          </p:nvSpPr>
          <p:spPr>
            <a:xfrm>
              <a:off x="135116" y="1877887"/>
              <a:ext cx="3350885" cy="3472062"/>
            </a:xfrm>
            <a:prstGeom prst="ellipse">
              <a:avLst/>
            </a:prstGeom>
            <a:noFill/>
            <a:ln w="38100" cmpd="sng">
              <a:solidFill>
                <a:srgbClr val="D60093"/>
              </a:solidFill>
              <a:prstDash val="dash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4224" y="5476013"/>
              <a:ext cx="36223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D60093"/>
                  </a:solidFill>
                </a:rPr>
                <a:t>For Distributed pan-European RI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430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6679" y="27377"/>
            <a:ext cx="7886700" cy="729182"/>
          </a:xfrm>
        </p:spPr>
        <p:txBody>
          <a:bodyPr>
            <a:normAutofit/>
          </a:bodyPr>
          <a:lstStyle/>
          <a:p>
            <a:pPr algn="r"/>
            <a:r>
              <a:rPr lang="en-US" sz="4000" b="1" dirty="0">
                <a:solidFill>
                  <a:srgbClr val="008000"/>
                </a:solidFill>
                <a:latin typeface="+mn-lt"/>
              </a:rPr>
              <a:t>Data Generation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28649" y="1445567"/>
          <a:ext cx="8319073" cy="4731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services_integration_plan-12-12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392" y="1104795"/>
            <a:ext cx="4511695" cy="500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22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764" y="121948"/>
            <a:ext cx="7886700" cy="702162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008000"/>
                </a:solidFill>
                <a:latin typeface="+mn-lt"/>
              </a:rPr>
              <a:t>The EPOS experience &amp; practice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096087"/>
          <a:ext cx="8275518" cy="4564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3040113" y="1594178"/>
            <a:ext cx="3350885" cy="3472062"/>
          </a:xfrm>
          <a:prstGeom prst="ellipse">
            <a:avLst/>
          </a:prstGeom>
          <a:noFill/>
          <a:ln w="38100" cmpd="sng">
            <a:solidFill>
              <a:srgbClr val="D60093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8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54366"/>
            <a:ext cx="7772400" cy="701213"/>
          </a:xfrm>
        </p:spPr>
        <p:txBody>
          <a:bodyPr/>
          <a:lstStyle/>
          <a:p>
            <a:r>
              <a:rPr lang="en-US" sz="3600" b="1" dirty="0">
                <a:solidFill>
                  <a:srgbClr val="008000"/>
                </a:solidFill>
                <a:latin typeface="+mn-lt"/>
              </a:rPr>
              <a:t>Data Timeline and Services</a:t>
            </a: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341907" y="3319672"/>
          <a:ext cx="8460000" cy="1537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/>
          </p:nvPr>
        </p:nvGraphicFramePr>
        <p:xfrm>
          <a:off x="325626" y="924224"/>
          <a:ext cx="8460000" cy="3014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499992" y="1110631"/>
            <a:ext cx="4320480" cy="2405881"/>
            <a:chOff x="7164288" y="519063"/>
            <a:chExt cx="4320480" cy="2405881"/>
          </a:xfrm>
        </p:grpSpPr>
        <p:sp>
          <p:nvSpPr>
            <p:cNvPr id="6" name="Rectangle 5"/>
            <p:cNvSpPr/>
            <p:nvPr/>
          </p:nvSpPr>
          <p:spPr bwMode="auto">
            <a:xfrm>
              <a:off x="7164288" y="548680"/>
              <a:ext cx="4320480" cy="237626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00000"/>
                </a:solidFill>
                <a:latin typeface="Helvetica" charset="0"/>
                <a:ea typeface="ヒラギノ角ゴ ProN W3" charset="0"/>
                <a:cs typeface="ヒラギノ角ゴ ProN W3" charset="0"/>
                <a:sym typeface="Helvetica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460432" y="519063"/>
              <a:ext cx="1735722" cy="461665"/>
            </a:xfrm>
            <a:prstGeom prst="rect">
              <a:avLst/>
            </a:prstGeom>
            <a:noFill/>
            <a:ln w="38100" cmpd="sng"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50800" algn="tl" rotWithShape="0">
                      <a:srgbClr val="000000"/>
                    </a:outerShdw>
                  </a:effectLst>
                  <a:latin typeface="Helvetica"/>
                  <a:ea typeface="ヒラギノ角ゴ ProN W3"/>
                  <a:cs typeface="ヒラギノ角ゴ ProN W3"/>
                </a:rPr>
                <a:t>SERVICES</a:t>
              </a:r>
              <a:endParaRPr lang="en-US" sz="2400" dirty="0">
                <a:solidFill>
                  <a:srgbClr val="FF0000"/>
                </a:solidFill>
                <a:latin typeface="Helvetica"/>
                <a:ea typeface="ヒラギノ角ゴ ProN W3"/>
                <a:cs typeface="ヒラギノ角ゴ ProN W3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28692" y="4395499"/>
            <a:ext cx="847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8000"/>
                </a:solidFill>
                <a:latin typeface="Calibri" charset="0"/>
                <a:ea typeface="ＭＳ Ｐゴシック" charset="0"/>
                <a:cs typeface="ＭＳ Ｐゴシック" charset="0"/>
              </a:rPr>
              <a:t>Data acquisition, validation &amp; standardization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					  </a:t>
            </a:r>
            <a:r>
              <a:rPr lang="en-US" b="1" dirty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Data collection &amp; preservation (PID, DOI)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									          Accessibility, integration, computation</a:t>
            </a:r>
          </a:p>
        </p:txBody>
      </p:sp>
    </p:spTree>
    <p:extLst>
      <p:ext uri="{BB962C8B-B14F-4D97-AF65-F5344CB8AC3E}">
        <p14:creationId xmlns:p14="http://schemas.microsoft.com/office/powerpoint/2010/main" val="693066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7200" y="1065697"/>
            <a:ext cx="8679642" cy="449581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 EPOS RIs produce a wealth of </a:t>
            </a:r>
            <a:r>
              <a:rPr lang="en-US" sz="2200" b="1" dirty="0">
                <a:solidFill>
                  <a:srgbClr val="FF0000"/>
                </a:solidFill>
              </a:rPr>
              <a:t>standardized</a:t>
            </a:r>
            <a:r>
              <a:rPr lang="en-US" sz="2200" dirty="0"/>
              <a:t>, </a:t>
            </a:r>
            <a:r>
              <a:rPr lang="en-US" sz="2200" b="1" dirty="0">
                <a:solidFill>
                  <a:srgbClr val="FF0000"/>
                </a:solidFill>
              </a:rPr>
              <a:t>quality-controlled </a:t>
            </a:r>
            <a:r>
              <a:rPr lang="en-US" sz="2200" dirty="0"/>
              <a:t>data for science and society.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 Standardization and quality control implies </a:t>
            </a:r>
            <a:r>
              <a:rPr lang="en-US" sz="2200" b="1" dirty="0">
                <a:solidFill>
                  <a:srgbClr val="FF0000"/>
                </a:solidFill>
              </a:rPr>
              <a:t>engagement of the scientific communities</a:t>
            </a:r>
            <a:r>
              <a:rPr lang="en-US" sz="2200" dirty="0"/>
              <a:t> to harmonize </a:t>
            </a:r>
            <a:r>
              <a:rPr lang="en-US" sz="2200" b="1" dirty="0">
                <a:solidFill>
                  <a:srgbClr val="FF0000"/>
                </a:solidFill>
              </a:rPr>
              <a:t>data</a:t>
            </a:r>
            <a:r>
              <a:rPr lang="en-US" sz="2200" dirty="0"/>
              <a:t> and </a:t>
            </a:r>
            <a:r>
              <a:rPr lang="en-US" sz="2200" b="1" dirty="0">
                <a:solidFill>
                  <a:srgbClr val="FF0000"/>
                </a:solidFill>
              </a:rPr>
              <a:t>metadata</a:t>
            </a:r>
            <a:r>
              <a:rPr lang="en-US" sz="2200" dirty="0"/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 </a:t>
            </a:r>
            <a:r>
              <a:rPr lang="en-US" sz="2200" b="1" dirty="0">
                <a:solidFill>
                  <a:srgbClr val="FF0000"/>
                </a:solidFill>
              </a:rPr>
              <a:t>Data</a:t>
            </a:r>
            <a:r>
              <a:rPr lang="en-US" sz="2200" dirty="0"/>
              <a:t> heterogeneity: raw data, data </a:t>
            </a:r>
            <a:r>
              <a:rPr lang="en-US" sz="2200" b="1" dirty="0">
                <a:solidFill>
                  <a:srgbClr val="FF0000"/>
                </a:solidFill>
              </a:rPr>
              <a:t>products</a:t>
            </a:r>
            <a:r>
              <a:rPr lang="en-US" sz="2200" dirty="0"/>
              <a:t>, software and </a:t>
            </a:r>
            <a:r>
              <a:rPr lang="en-US" sz="2200" b="1" dirty="0">
                <a:solidFill>
                  <a:srgbClr val="FF0000"/>
                </a:solidFill>
              </a:rPr>
              <a:t>services</a:t>
            </a:r>
            <a:r>
              <a:rPr lang="en-US" sz="2200" dirty="0"/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 Monitoring networks and observing systems also serve for environmental </a:t>
            </a:r>
            <a:r>
              <a:rPr lang="en-US" sz="2200" b="1" dirty="0">
                <a:solidFill>
                  <a:srgbClr val="FF0000"/>
                </a:solidFill>
              </a:rPr>
              <a:t>surveillance</a:t>
            </a:r>
            <a:r>
              <a:rPr lang="en-US" sz="2200" dirty="0"/>
              <a:t>, </a:t>
            </a:r>
            <a:r>
              <a:rPr lang="en-US" sz="2200" b="1" dirty="0">
                <a:solidFill>
                  <a:srgbClr val="FF0000"/>
                </a:solidFill>
              </a:rPr>
              <a:t>alert</a:t>
            </a:r>
            <a:r>
              <a:rPr lang="en-US" sz="2200" dirty="0"/>
              <a:t>, and </a:t>
            </a:r>
            <a:r>
              <a:rPr lang="en-US" sz="2200" b="1" dirty="0">
                <a:solidFill>
                  <a:srgbClr val="FF0000"/>
                </a:solidFill>
              </a:rPr>
              <a:t>geo-hazard </a:t>
            </a:r>
            <a:r>
              <a:rPr lang="en-US" sz="2200" dirty="0"/>
              <a:t>assessment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 Data collected for </a:t>
            </a:r>
            <a:r>
              <a:rPr lang="en-US" sz="2200" b="1" dirty="0">
                <a:solidFill>
                  <a:srgbClr val="FF0000"/>
                </a:solidFill>
              </a:rPr>
              <a:t>geo-resources </a:t>
            </a:r>
            <a:r>
              <a:rPr lang="en-US" sz="2200" dirty="0"/>
              <a:t>exploitation and anthropogenic hazard</a:t>
            </a:r>
          </a:p>
          <a:p>
            <a:r>
              <a:rPr lang="en-US" sz="2200" b="1" dirty="0">
                <a:solidFill>
                  <a:srgbClr val="FF0000"/>
                </a:solidFill>
              </a:rPr>
              <a:t> </a:t>
            </a:r>
            <a:r>
              <a:rPr lang="en-US" sz="2200" b="1" dirty="0">
                <a:solidFill>
                  <a:schemeClr val="tx1"/>
                </a:solidFill>
              </a:rPr>
              <a:t>Awareness of </a:t>
            </a:r>
            <a:r>
              <a:rPr lang="en-US" sz="2200" b="1" dirty="0">
                <a:solidFill>
                  <a:srgbClr val="FF0000"/>
                </a:solidFill>
              </a:rPr>
              <a:t>Data Value </a:t>
            </a:r>
            <a:r>
              <a:rPr lang="en-US" sz="2200" dirty="0"/>
              <a:t>= </a:t>
            </a:r>
            <a:r>
              <a:rPr lang="en-US" sz="2200" b="1" dirty="0"/>
              <a:t>Utility</a:t>
            </a:r>
            <a:r>
              <a:rPr lang="en-US" sz="2200" dirty="0"/>
              <a:t> + </a:t>
            </a:r>
            <a:r>
              <a:rPr lang="en-US" sz="2200" b="1" dirty="0"/>
              <a:t>Warranty </a:t>
            </a:r>
          </a:p>
          <a:p>
            <a:pPr lvl="1">
              <a:buFont typeface="Wingdings" charset="2"/>
              <a:buChar char="§"/>
            </a:pPr>
            <a:r>
              <a:rPr lang="en-US" sz="2200" dirty="0"/>
              <a:t>Utility: data is useful, harmonized, standardized ……</a:t>
            </a:r>
          </a:p>
          <a:p>
            <a:pPr lvl="1">
              <a:buFont typeface="Wingdings" charset="2"/>
              <a:buChar char="§"/>
            </a:pPr>
            <a:r>
              <a:rPr lang="en-US" sz="2200" dirty="0"/>
              <a:t>Warranty: data is accessible and traceable</a:t>
            </a:r>
            <a:endParaRPr lang="en-US" sz="2200" baseline="300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7199" y="251299"/>
            <a:ext cx="8569257" cy="842228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600" b="1" dirty="0">
                <a:solidFill>
                  <a:srgbClr val="008000"/>
                </a:solidFill>
                <a:latin typeface="+mn-lt"/>
              </a:rPr>
              <a:t>Data &amp; service provision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77200" y="4242100"/>
            <a:ext cx="6647642" cy="1319409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6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808" y="-180121"/>
            <a:ext cx="8229600" cy="1143000"/>
          </a:xfrm>
        </p:spPr>
        <p:txBody>
          <a:bodyPr/>
          <a:lstStyle/>
          <a:p>
            <a:pPr algn="r"/>
            <a:r>
              <a:rPr lang="en-US" sz="4000" b="1" dirty="0">
                <a:solidFill>
                  <a:srgbClr val="27783A"/>
                </a:solidFill>
                <a:latin typeface="+mn-lt"/>
              </a:rPr>
              <a:t>Access to Data Products </a:t>
            </a:r>
            <a:r>
              <a:rPr lang="en-US" sz="3600" b="1" dirty="0">
                <a:solidFill>
                  <a:srgbClr val="27783A"/>
                </a:solidFill>
                <a:latin typeface="+mn-lt"/>
              </a:rPr>
              <a:t>(Taxonomy)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40016"/>
            <a:ext cx="4618856" cy="4896544"/>
          </a:xfrm>
        </p:spPr>
        <p:txBody>
          <a:bodyPr/>
          <a:lstStyle/>
          <a:p>
            <a:pPr lvl="0" algn="just">
              <a:lnSpc>
                <a:spcPct val="114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"/>
            </a:pPr>
            <a:r>
              <a:rPr lang="en-US" sz="2400" b="1" dirty="0">
                <a:latin typeface="+mj-lt"/>
                <a:ea typeface="Cambria"/>
                <a:cs typeface="Times New Roman"/>
              </a:rPr>
              <a:t>Level 0</a:t>
            </a:r>
            <a:r>
              <a:rPr lang="en-US" sz="2400" dirty="0">
                <a:latin typeface="+mj-lt"/>
                <a:ea typeface="Cambria"/>
                <a:cs typeface="Times New Roman"/>
              </a:rPr>
              <a:t>: raw data, or basic data </a:t>
            </a:r>
          </a:p>
          <a:p>
            <a:pPr lvl="0" algn="just">
              <a:lnSpc>
                <a:spcPct val="114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"/>
            </a:pPr>
            <a:r>
              <a:rPr lang="en-US" sz="2400" b="1" dirty="0">
                <a:latin typeface="+mj-lt"/>
                <a:ea typeface="Cambria"/>
                <a:cs typeface="Times New Roman"/>
              </a:rPr>
              <a:t>Level 1</a:t>
            </a:r>
            <a:r>
              <a:rPr lang="en-US" sz="2400" dirty="0">
                <a:latin typeface="+mj-lt"/>
                <a:ea typeface="Cambria"/>
                <a:cs typeface="Times New Roman"/>
              </a:rPr>
              <a:t>: data products coming from nearly automated procedures </a:t>
            </a:r>
          </a:p>
          <a:p>
            <a:pPr lvl="0" algn="just">
              <a:lnSpc>
                <a:spcPct val="114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"/>
            </a:pPr>
            <a:r>
              <a:rPr lang="en-US" sz="2400" b="1" dirty="0">
                <a:latin typeface="+mj-lt"/>
                <a:ea typeface="Cambria"/>
                <a:cs typeface="Times New Roman"/>
              </a:rPr>
              <a:t>Level 2</a:t>
            </a:r>
            <a:r>
              <a:rPr lang="en-US" sz="2400" dirty="0">
                <a:latin typeface="+mj-lt"/>
                <a:ea typeface="Cambria"/>
                <a:cs typeface="Times New Roman"/>
              </a:rPr>
              <a:t>: data products resulting by scientists’ investigations </a:t>
            </a:r>
          </a:p>
          <a:p>
            <a:pPr lvl="0" algn="just">
              <a:lnSpc>
                <a:spcPct val="114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"/>
            </a:pPr>
            <a:r>
              <a:rPr lang="en-US" sz="2400" b="1" dirty="0">
                <a:latin typeface="+mj-lt"/>
                <a:ea typeface="Cambria"/>
                <a:cs typeface="Times New Roman"/>
              </a:rPr>
              <a:t>Level 3</a:t>
            </a:r>
            <a:r>
              <a:rPr lang="en-US" sz="2400" dirty="0">
                <a:latin typeface="+mj-lt"/>
                <a:ea typeface="Cambria"/>
                <a:cs typeface="Times New Roman"/>
              </a:rPr>
              <a:t>: integrated data products coming from complex analyses or community shared products</a:t>
            </a:r>
          </a:p>
          <a:p>
            <a:pPr lvl="0" algn="just">
              <a:lnSpc>
                <a:spcPct val="114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"/>
            </a:pPr>
            <a:r>
              <a:rPr lang="en-US" sz="2400" b="1" dirty="0">
                <a:latin typeface="+mj-lt"/>
                <a:ea typeface="Cambria"/>
                <a:cs typeface="Times New Roman"/>
              </a:rPr>
              <a:t>Level 4</a:t>
            </a:r>
            <a:r>
              <a:rPr lang="en-US" sz="2400" dirty="0">
                <a:latin typeface="+mj-lt"/>
                <a:ea typeface="Cambria"/>
                <a:cs typeface="Times New Roman"/>
              </a:rPr>
              <a:t>. Software, IT tools</a:t>
            </a:r>
            <a:endParaRPr lang="en-US" sz="2400" dirty="0"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014392" y="940016"/>
            <a:ext cx="3707045" cy="680485"/>
            <a:chOff x="5014392" y="1236347"/>
            <a:chExt cx="3707045" cy="680485"/>
          </a:xfrm>
        </p:grpSpPr>
        <p:pic>
          <p:nvPicPr>
            <p:cNvPr id="4" name="Picture 2" descr="abike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014392" y="1236347"/>
              <a:ext cx="2247276" cy="680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164288" y="1340768"/>
              <a:ext cx="1557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seismograms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508104" y="1620501"/>
            <a:ext cx="3479931" cy="2599948"/>
            <a:chOff x="5508104" y="1916832"/>
            <a:chExt cx="3479931" cy="2599948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9155" y="1916832"/>
              <a:ext cx="2128880" cy="2599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508104" y="1916832"/>
              <a:ext cx="13653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Earthquake </a:t>
              </a:r>
            </a:p>
            <a:p>
              <a:r>
                <a:rPr lang="en-US" dirty="0"/>
                <a:t>locations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119696" y="2302622"/>
            <a:ext cx="4024304" cy="1547124"/>
            <a:chOff x="5113656" y="2716627"/>
            <a:chExt cx="4024304" cy="1547124"/>
          </a:xfrm>
        </p:grpSpPr>
        <p:pic>
          <p:nvPicPr>
            <p:cNvPr id="7" name="Content Placeholder 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05" r="-105"/>
            <a:stretch/>
          </p:blipFill>
          <p:spPr bwMode="auto">
            <a:xfrm>
              <a:off x="5113656" y="2716627"/>
              <a:ext cx="2482680" cy="1547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452320" y="3212976"/>
              <a:ext cx="16856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Interferograms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284367" y="3996765"/>
            <a:ext cx="3814895" cy="2264326"/>
            <a:chOff x="5173140" y="4405034"/>
            <a:chExt cx="3814895" cy="2264326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3140" y="4405034"/>
              <a:ext cx="1862710" cy="2264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7225413" y="5230941"/>
              <a:ext cx="17626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Seismic hazard</a:t>
              </a:r>
            </a:p>
            <a:p>
              <a:r>
                <a:rPr lang="en-US" dirty="0"/>
                <a:t>map</a:t>
              </a:r>
            </a:p>
          </p:txBody>
        </p:sp>
      </p:grp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0356" y="1619236"/>
            <a:ext cx="2219325" cy="2034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" name="Picture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600901"/>
            <a:ext cx="3184749" cy="2304883"/>
          </a:xfrm>
          <a:prstGeom prst="rect">
            <a:avLst/>
          </a:prstGeom>
          <a:solidFill>
            <a:srgbClr val="232E58"/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22" name="Picture 48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96" r="13496"/>
          <a:stretch>
            <a:fillRect/>
          </a:stretch>
        </p:blipFill>
        <p:spPr bwMode="auto">
          <a:xfrm>
            <a:off x="5542359" y="2417825"/>
            <a:ext cx="1117873" cy="1146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-615801" y="47077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5931242" y="1195808"/>
            <a:ext cx="2660851" cy="4640752"/>
            <a:chOff x="8091189" y="424111"/>
            <a:chExt cx="2660851" cy="4640752"/>
          </a:xfrm>
        </p:grpSpPr>
        <p:pic>
          <p:nvPicPr>
            <p:cNvPr id="23" name="Picture 22" descr="AA045740.png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27904" y="3521329"/>
              <a:ext cx="1224136" cy="1543534"/>
            </a:xfrm>
            <a:prstGeom prst="rect">
              <a:avLst/>
            </a:prstGeom>
          </p:spPr>
        </p:pic>
        <p:pic>
          <p:nvPicPr>
            <p:cNvPr id="24" name="Picture 23" descr="BU005259.png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6174" y="2642688"/>
              <a:ext cx="1847014" cy="1650408"/>
            </a:xfrm>
            <a:prstGeom prst="rect">
              <a:avLst/>
            </a:prstGeom>
          </p:spPr>
        </p:pic>
        <p:pic>
          <p:nvPicPr>
            <p:cNvPr id="25" name="Picture 24" descr="skd188803sdc.png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91189" y="424111"/>
              <a:ext cx="2218252" cy="1833314"/>
            </a:xfrm>
            <a:prstGeom prst="rect">
              <a:avLst/>
            </a:prstGeom>
          </p:spPr>
        </p:pic>
      </p:grpSp>
      <p:pic>
        <p:nvPicPr>
          <p:cNvPr id="28" name="Picture 27" descr="Earth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367" y="1135015"/>
            <a:ext cx="3327912" cy="332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67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83568" y="295052"/>
            <a:ext cx="9155113" cy="901700"/>
          </a:xfrm>
        </p:spPr>
        <p:txBody>
          <a:bodyPr/>
          <a:lstStyle/>
          <a:p>
            <a:pPr eaLnBrk="1" hangingPunct="1"/>
            <a:r>
              <a:rPr lang="it-IT" sz="3200" dirty="0">
                <a:ea typeface="ＭＳ Ｐゴシック" pitchFamily="34" charset="-128"/>
              </a:rPr>
              <a:t>EPOS Data, Access, and IPR policy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51520" y="3083193"/>
            <a:ext cx="8568952" cy="993879"/>
            <a:chOff x="251520" y="3083193"/>
            <a:chExt cx="8568952" cy="993879"/>
          </a:xfrm>
        </p:grpSpPr>
        <p:grpSp>
          <p:nvGrpSpPr>
            <p:cNvPr id="11" name="Group 10"/>
            <p:cNvGrpSpPr/>
            <p:nvPr/>
          </p:nvGrpSpPr>
          <p:grpSpPr>
            <a:xfrm>
              <a:off x="251520" y="3083193"/>
              <a:ext cx="1726298" cy="993879"/>
              <a:chOff x="179512" y="3059668"/>
              <a:chExt cx="1726298" cy="993879"/>
            </a:xfrm>
          </p:grpSpPr>
          <p:sp>
            <p:nvSpPr>
              <p:cNvPr id="12" name="Round Diagonal Corner Rectangle 11"/>
              <p:cNvSpPr/>
              <p:nvPr/>
            </p:nvSpPr>
            <p:spPr>
              <a:xfrm>
                <a:off x="179512" y="3059668"/>
                <a:ext cx="1726298" cy="993879"/>
              </a:xfrm>
              <a:prstGeom prst="round2DiagRect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prstClr val="black"/>
                  </a:solidFill>
                </a:endParaRPr>
              </a:p>
              <a:p>
                <a:r>
                  <a:rPr lang="en-US" sz="1400" dirty="0">
                    <a:solidFill>
                      <a:prstClr val="black"/>
                    </a:solidFill>
                  </a:rPr>
                  <a:t>IPR</a:t>
                </a:r>
              </a:p>
              <a:p>
                <a:r>
                  <a:rPr lang="en-US" sz="1400" dirty="0">
                    <a:solidFill>
                      <a:prstClr val="black"/>
                    </a:solidFill>
                  </a:rPr>
                  <a:t>Terms &amp; Conditions</a:t>
                </a:r>
              </a:p>
              <a:p>
                <a:r>
                  <a:rPr lang="en-US" sz="1400" dirty="0">
                    <a:solidFill>
                      <a:prstClr val="black"/>
                    </a:solidFill>
                  </a:rPr>
                  <a:t>Restrictions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67544" y="3059668"/>
                <a:ext cx="9463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+mn-lt"/>
                  </a:rPr>
                  <a:t>Licensing</a:t>
                </a:r>
              </a:p>
            </p:txBody>
          </p:sp>
        </p:grpSp>
        <p:sp>
          <p:nvSpPr>
            <p:cNvPr id="14" name="Rounded Rectangle 13"/>
            <p:cNvSpPr/>
            <p:nvPr/>
          </p:nvSpPr>
          <p:spPr>
            <a:xfrm>
              <a:off x="2043253" y="3284048"/>
              <a:ext cx="1512168" cy="552979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/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Data &amp; Service</a:t>
              </a:r>
            </a:p>
            <a:p>
              <a:pPr algn="ctr"/>
              <a:r>
                <a:rPr lang="en-US" sz="1600" b="1" dirty="0">
                  <a:solidFill>
                    <a:prstClr val="black"/>
                  </a:solidFill>
                  <a:latin typeface="Calibri"/>
                </a:rPr>
                <a:t>Providers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957358" y="3332034"/>
              <a:ext cx="927720" cy="457007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EPOS</a:t>
              </a:r>
              <a:endParaRPr lang="en-US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7316688" y="3284048"/>
              <a:ext cx="1503784" cy="552979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/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Data &amp; Service</a:t>
              </a:r>
            </a:p>
            <a:p>
              <a:pPr algn="ctr"/>
              <a:r>
                <a:rPr lang="en-US" sz="1600" b="1" dirty="0">
                  <a:solidFill>
                    <a:prstClr val="black"/>
                  </a:solidFill>
                  <a:latin typeface="Calibri"/>
                </a:rPr>
                <a:t>Users</a:t>
              </a:r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3580822" y="3163668"/>
              <a:ext cx="1362869" cy="792088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Open Access</a:t>
              </a:r>
            </a:p>
            <a:p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deposit terms</a:t>
              </a: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5923300" y="3163668"/>
              <a:ext cx="1385004" cy="792088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Open Access license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25422" y="4221088"/>
            <a:ext cx="7918986" cy="1814608"/>
            <a:chOff x="325422" y="4221088"/>
            <a:chExt cx="7918986" cy="1814608"/>
          </a:xfrm>
        </p:grpSpPr>
        <p:sp>
          <p:nvSpPr>
            <p:cNvPr id="22" name="Rounded Rectangle 21"/>
            <p:cNvSpPr/>
            <p:nvPr/>
          </p:nvSpPr>
          <p:spPr>
            <a:xfrm>
              <a:off x="2734368" y="4224125"/>
              <a:ext cx="2624520" cy="504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8000" bIns="18000"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Data &amp; Data Products</a:t>
              </a:r>
            </a:p>
            <a:p>
              <a:pPr algn="ctr"/>
              <a:r>
                <a:rPr lang="en-US" sz="1400" i="1" dirty="0">
                  <a:solidFill>
                    <a:prstClr val="black"/>
                  </a:solidFill>
                  <a:latin typeface="Calibri"/>
                </a:rPr>
                <a:t>Level 0,1, 2, 3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436096" y="4221088"/>
              <a:ext cx="2808312" cy="5100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Tools &amp; Software</a:t>
              </a:r>
              <a:endParaRPr lang="en-US" i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734368" y="4759012"/>
              <a:ext cx="5510040" cy="369332"/>
            </a:xfrm>
            <a:prstGeom prst="rect">
              <a:avLst/>
            </a:prstGeom>
            <a:solidFill>
              <a:schemeClr val="bg1">
                <a:lumMod val="85000"/>
                <a:alpha val="97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+mj-lt"/>
                </a:rPr>
                <a:t>	</a:t>
              </a:r>
              <a:r>
                <a:rPr lang="en-US" dirty="0">
                  <a:solidFill>
                    <a:srgbClr val="008000"/>
                  </a:solidFill>
                  <a:latin typeface="+mj-lt"/>
                </a:rPr>
                <a:t>Open</a:t>
              </a:r>
              <a:r>
                <a:rPr lang="en-US" dirty="0">
                  <a:solidFill>
                    <a:srgbClr val="FF0000"/>
                  </a:solidFill>
                  <a:latin typeface="+mj-lt"/>
                </a:rPr>
                <a:t>		</a:t>
              </a:r>
              <a:r>
                <a:rPr lang="en-US" dirty="0">
                  <a:solidFill>
                    <a:prstClr val="black"/>
                  </a:solidFill>
                  <a:latin typeface="+mj-lt"/>
                </a:rPr>
                <a:t>: 	</a:t>
              </a:r>
              <a:r>
                <a:rPr lang="en-US" dirty="0">
                  <a:solidFill>
                    <a:srgbClr val="0000FF"/>
                  </a:solidFill>
                  <a:latin typeface="+mj-lt"/>
                </a:rPr>
                <a:t>Restricted</a:t>
              </a:r>
              <a:r>
                <a:rPr lang="en-US" dirty="0">
                  <a:solidFill>
                    <a:prstClr val="black"/>
                  </a:solidFill>
                  <a:latin typeface="+mj-lt"/>
                </a:rPr>
                <a:t>	:	</a:t>
              </a:r>
              <a:r>
                <a:rPr lang="en-US" dirty="0">
                  <a:solidFill>
                    <a:srgbClr val="1F497D">
                      <a:lumMod val="60000"/>
                      <a:lumOff val="40000"/>
                    </a:srgbClr>
                  </a:solidFill>
                  <a:latin typeface="+mj-lt"/>
                </a:rPr>
                <a:t>Embargoed</a:t>
              </a:r>
              <a:endParaRPr lang="en-US" dirty="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2" name="Snip Same Side Corner Rectangle 1"/>
            <p:cNvSpPr/>
            <p:nvPr/>
          </p:nvSpPr>
          <p:spPr>
            <a:xfrm>
              <a:off x="325422" y="4345969"/>
              <a:ext cx="1726298" cy="1689727"/>
            </a:xfrm>
            <a:prstGeom prst="snip2Same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Categorization</a:t>
              </a:r>
            </a:p>
            <a:p>
              <a:endParaRPr lang="en-US" sz="1000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as needed for legal aspects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734368" y="5157192"/>
            <a:ext cx="5510040" cy="936104"/>
            <a:chOff x="2734368" y="5157192"/>
            <a:chExt cx="5510040" cy="936104"/>
          </a:xfrm>
        </p:grpSpPr>
        <p:sp>
          <p:nvSpPr>
            <p:cNvPr id="27" name="Rounded Rectangle 26"/>
            <p:cNvSpPr/>
            <p:nvPr/>
          </p:nvSpPr>
          <p:spPr>
            <a:xfrm>
              <a:off x="2734368" y="5855253"/>
              <a:ext cx="5510040" cy="238043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Users</a:t>
              </a:r>
              <a:endParaRPr lang="en-US" i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34368" y="5502823"/>
              <a:ext cx="5510040" cy="369332"/>
            </a:xfrm>
            <a:prstGeom prst="rect">
              <a:avLst/>
            </a:prstGeom>
            <a:solidFill>
              <a:schemeClr val="bg1">
                <a:lumMod val="85000"/>
                <a:alpha val="97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+mj-lt"/>
                </a:rPr>
                <a:t>  </a:t>
              </a:r>
              <a:r>
                <a:rPr lang="en-US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+mj-lt"/>
                </a:rPr>
                <a:t>Anonymous		: 	Registered	:	Authorized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211960" y="5157192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charset="0"/>
                </a:rPr>
                <a:t>mix and match as required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411760" y="1137518"/>
            <a:ext cx="3960440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noFill/>
            <a:bevel/>
          </a:ln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+mn-lt"/>
              </a:rPr>
              <a:t>Guiding principles: 	  –   open access</a:t>
            </a:r>
          </a:p>
          <a:p>
            <a:r>
              <a:rPr lang="en-US" dirty="0">
                <a:solidFill>
                  <a:prstClr val="black"/>
                </a:solidFill>
                <a:latin typeface="+mn-lt"/>
              </a:rPr>
              <a:t>				  – 	licensing	</a:t>
            </a:r>
          </a:p>
          <a:p>
            <a:r>
              <a:rPr lang="en-US" dirty="0">
                <a:solidFill>
                  <a:prstClr val="black"/>
                </a:solidFill>
                <a:latin typeface="+mn-lt"/>
              </a:rPr>
              <a:t>				  – 	no charges</a:t>
            </a:r>
            <a:endParaRPr lang="en-US" i="1" dirty="0">
              <a:solidFill>
                <a:prstClr val="black"/>
              </a:solidFill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40688" y="2319968"/>
            <a:ext cx="8107337" cy="717054"/>
            <a:chOff x="440688" y="2319968"/>
            <a:chExt cx="8107337" cy="717054"/>
          </a:xfrm>
        </p:grpSpPr>
        <p:sp>
          <p:nvSpPr>
            <p:cNvPr id="30" name="TextBox 29"/>
            <p:cNvSpPr txBox="1"/>
            <p:nvPr/>
          </p:nvSpPr>
          <p:spPr>
            <a:xfrm>
              <a:off x="440688" y="2636912"/>
              <a:ext cx="7886303" cy="400110"/>
            </a:xfrm>
            <a:prstGeom prst="rect">
              <a:avLst/>
            </a:prstGeom>
            <a:solidFill>
              <a:schemeClr val="bg1">
                <a:lumMod val="85000"/>
                <a:alpha val="97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+mn-lt"/>
                </a:rPr>
                <a:t>Balance: 	</a:t>
              </a:r>
              <a:r>
                <a:rPr lang="en-US" sz="2000" dirty="0">
                  <a:solidFill>
                    <a:srgbClr val="FF0000"/>
                  </a:solidFill>
                  <a:latin typeface="+mn-lt"/>
                </a:rPr>
                <a:t>Legal risk</a:t>
              </a:r>
              <a:r>
                <a:rPr lang="en-US" sz="2000" dirty="0">
                  <a:solidFill>
                    <a:prstClr val="black"/>
                  </a:solidFill>
                  <a:latin typeface="+mn-lt"/>
                </a:rPr>
                <a:t>	      : 	  </a:t>
              </a:r>
              <a:r>
                <a:rPr lang="en-US" sz="2000" dirty="0">
                  <a:solidFill>
                    <a:srgbClr val="008000"/>
                  </a:solidFill>
                  <a:latin typeface="+mn-lt"/>
                </a:rPr>
                <a:t>Openness</a:t>
              </a:r>
              <a:r>
                <a:rPr lang="en-US" sz="2000" dirty="0">
                  <a:solidFill>
                    <a:prstClr val="black"/>
                  </a:solidFill>
                  <a:latin typeface="+mn-lt"/>
                </a:rPr>
                <a:t>	          :	   </a:t>
              </a:r>
              <a:r>
                <a:rPr lang="en-US" sz="2000" dirty="0">
                  <a:solidFill>
                    <a:srgbClr val="1F497D">
                      <a:lumMod val="60000"/>
                      <a:lumOff val="40000"/>
                    </a:srgbClr>
                  </a:solidFill>
                  <a:latin typeface="+mn-lt"/>
                </a:rPr>
                <a:t>Traceability</a:t>
              </a:r>
              <a:endParaRPr lang="en-US" sz="2000" dirty="0">
                <a:solidFill>
                  <a:prstClr val="black"/>
                </a:solidFill>
                <a:latin typeface="+mn-lt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043609" y="2319968"/>
              <a:ext cx="7504416" cy="180020"/>
              <a:chOff x="1043609" y="2319968"/>
              <a:chExt cx="7504416" cy="180020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1043609" y="2319968"/>
                <a:ext cx="2394266" cy="180020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400" dirty="0">
                    <a:solidFill>
                      <a:prstClr val="white"/>
                    </a:solidFill>
                    <a:latin typeface="Calibri"/>
                  </a:rPr>
                  <a:t>Protect EPOS legally</a:t>
                </a:r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6085351" y="2319978"/>
                <a:ext cx="2462674" cy="1800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400" dirty="0">
                    <a:solidFill>
                      <a:prstClr val="white"/>
                    </a:solidFill>
                    <a:latin typeface="Calibri"/>
                  </a:rPr>
                  <a:t>Trace EPOS use &amp; users</a:t>
                </a: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3563888" y="2319968"/>
                <a:ext cx="2387286" cy="180020"/>
              </a:xfrm>
              <a:prstGeom prst="roundRect">
                <a:avLst/>
              </a:prstGeom>
              <a:gradFill>
                <a:gsLst>
                  <a:gs pos="0">
                    <a:schemeClr val="accent3">
                      <a:tint val="100000"/>
                      <a:shade val="100000"/>
                      <a:satMod val="130000"/>
                      <a:alpha val="58000"/>
                    </a:schemeClr>
                  </a:gs>
                  <a:gs pos="100000">
                    <a:schemeClr val="accent3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400" dirty="0">
                    <a:solidFill>
                      <a:prstClr val="black"/>
                    </a:solidFill>
                    <a:latin typeface="Calibri"/>
                  </a:rPr>
                  <a:t>Unrestricted use &amp; access</a:t>
                </a:r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251520" y="6165304"/>
            <a:ext cx="432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80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/>
          <p:nvPr/>
        </p:nvSpPr>
        <p:spPr>
          <a:xfrm>
            <a:off x="4964737" y="6615"/>
            <a:ext cx="41062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n-GB" sz="2800" b="1" dirty="0">
                <a:solidFill>
                  <a:srgbClr val="12412D"/>
                </a:solidFill>
              </a:rPr>
              <a:t>A Major Task of RIs</a:t>
            </a:r>
            <a:endParaRPr lang="it-IT" sz="2800" b="1" dirty="0">
              <a:solidFill>
                <a:srgbClr val="12412D"/>
              </a:solidFill>
            </a:endParaRPr>
          </a:p>
        </p:txBody>
      </p:sp>
      <p:sp>
        <p:nvSpPr>
          <p:cNvPr id="2" name="Circle: Hollow 1">
            <a:extLst>
              <a:ext uri="{FF2B5EF4-FFF2-40B4-BE49-F238E27FC236}">
                <a16:creationId xmlns:a16="http://schemas.microsoft.com/office/drawing/2014/main" id="{F45E6244-8FA4-4180-B5B8-6DADF088148D}"/>
              </a:ext>
            </a:extLst>
          </p:cNvPr>
          <p:cNvSpPr/>
          <p:nvPr/>
        </p:nvSpPr>
        <p:spPr>
          <a:xfrm>
            <a:off x="1785257" y="406725"/>
            <a:ext cx="5475514" cy="5377543"/>
          </a:xfrm>
          <a:prstGeom prst="donu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Arrow: Striped Right 2">
            <a:extLst>
              <a:ext uri="{FF2B5EF4-FFF2-40B4-BE49-F238E27FC236}">
                <a16:creationId xmlns:a16="http://schemas.microsoft.com/office/drawing/2014/main" id="{71BC7F0E-4939-4B13-A618-08EB54C5AC6A}"/>
              </a:ext>
            </a:extLst>
          </p:cNvPr>
          <p:cNvSpPr/>
          <p:nvPr/>
        </p:nvSpPr>
        <p:spPr>
          <a:xfrm rot="19055610">
            <a:off x="2998148" y="967922"/>
            <a:ext cx="881743" cy="544285"/>
          </a:xfrm>
          <a:prstGeom prst="striped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row: Striped Right 4">
            <a:extLst>
              <a:ext uri="{FF2B5EF4-FFF2-40B4-BE49-F238E27FC236}">
                <a16:creationId xmlns:a16="http://schemas.microsoft.com/office/drawing/2014/main" id="{9DFE1D16-D0BC-4656-9552-C8194062951A}"/>
              </a:ext>
            </a:extLst>
          </p:cNvPr>
          <p:cNvSpPr/>
          <p:nvPr/>
        </p:nvSpPr>
        <p:spPr>
          <a:xfrm rot="5400000">
            <a:off x="6021815" y="2722742"/>
            <a:ext cx="881743" cy="544285"/>
          </a:xfrm>
          <a:prstGeom prst="striped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Striped Right 5">
            <a:extLst>
              <a:ext uri="{FF2B5EF4-FFF2-40B4-BE49-F238E27FC236}">
                <a16:creationId xmlns:a16="http://schemas.microsoft.com/office/drawing/2014/main" id="{8D0D0798-0B7F-4D17-9C2D-971EEEC32112}"/>
              </a:ext>
            </a:extLst>
          </p:cNvPr>
          <p:cNvSpPr/>
          <p:nvPr/>
        </p:nvSpPr>
        <p:spPr>
          <a:xfrm rot="16200000">
            <a:off x="2088678" y="2711414"/>
            <a:ext cx="881743" cy="544285"/>
          </a:xfrm>
          <a:prstGeom prst="striped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Striped Right 6">
            <a:extLst>
              <a:ext uri="{FF2B5EF4-FFF2-40B4-BE49-F238E27FC236}">
                <a16:creationId xmlns:a16="http://schemas.microsoft.com/office/drawing/2014/main" id="{326F3C61-85E3-4EF2-A417-2763CE3FD8E1}"/>
              </a:ext>
            </a:extLst>
          </p:cNvPr>
          <p:cNvSpPr/>
          <p:nvPr/>
        </p:nvSpPr>
        <p:spPr>
          <a:xfrm rot="12894663">
            <a:off x="3075531" y="4552025"/>
            <a:ext cx="881743" cy="544285"/>
          </a:xfrm>
          <a:prstGeom prst="striped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Striped Right 7">
            <a:extLst>
              <a:ext uri="{FF2B5EF4-FFF2-40B4-BE49-F238E27FC236}">
                <a16:creationId xmlns:a16="http://schemas.microsoft.com/office/drawing/2014/main" id="{0B3770DF-C9E4-40B7-A9D5-DE8171F540E4}"/>
              </a:ext>
            </a:extLst>
          </p:cNvPr>
          <p:cNvSpPr/>
          <p:nvPr/>
        </p:nvSpPr>
        <p:spPr>
          <a:xfrm rot="8143843">
            <a:off x="5278323" y="4550147"/>
            <a:ext cx="881743" cy="544285"/>
          </a:xfrm>
          <a:prstGeom prst="striped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6B0E579-0C66-460F-BB26-BC04E6407B8E}"/>
              </a:ext>
            </a:extLst>
          </p:cNvPr>
          <p:cNvSpPr/>
          <p:nvPr/>
        </p:nvSpPr>
        <p:spPr>
          <a:xfrm>
            <a:off x="2201274" y="1673727"/>
            <a:ext cx="1045028" cy="71845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400" b="1" dirty="0">
                <a:solidFill>
                  <a:schemeClr val="tx1"/>
                </a:solidFill>
              </a:rPr>
              <a:t>Data Collection /</a:t>
            </a:r>
            <a:r>
              <a:rPr lang="nb-NO" sz="1400" b="1" dirty="0" err="1">
                <a:solidFill>
                  <a:schemeClr val="tx1"/>
                </a:solidFill>
              </a:rPr>
              <a:t>Creation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9542849-2B85-4EC3-80ED-EFCE7BF1AF23}"/>
              </a:ext>
            </a:extLst>
          </p:cNvPr>
          <p:cNvSpPr/>
          <p:nvPr/>
        </p:nvSpPr>
        <p:spPr>
          <a:xfrm>
            <a:off x="5849826" y="3601218"/>
            <a:ext cx="1045028" cy="71845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400" b="1" dirty="0">
                <a:solidFill>
                  <a:schemeClr val="tx1"/>
                </a:solidFill>
              </a:rPr>
              <a:t>Data Analysis &amp;</a:t>
            </a:r>
          </a:p>
          <a:p>
            <a:pPr algn="ctr"/>
            <a:r>
              <a:rPr lang="nb-NO" sz="1400" b="1" dirty="0">
                <a:solidFill>
                  <a:schemeClr val="tx1"/>
                </a:solidFill>
              </a:rPr>
              <a:t>Products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11B62D1-C16A-42B7-8064-D8FA2A27F90A}"/>
              </a:ext>
            </a:extLst>
          </p:cNvPr>
          <p:cNvSpPr/>
          <p:nvPr/>
        </p:nvSpPr>
        <p:spPr>
          <a:xfrm>
            <a:off x="4105148" y="4713668"/>
            <a:ext cx="1108388" cy="71845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050" b="1" dirty="0" err="1">
                <a:solidFill>
                  <a:schemeClr val="tx1"/>
                </a:solidFill>
              </a:rPr>
              <a:t>Publication</a:t>
            </a:r>
            <a:r>
              <a:rPr lang="nb-NO" sz="1050" b="1" dirty="0">
                <a:solidFill>
                  <a:schemeClr val="tx1"/>
                </a:solidFill>
              </a:rPr>
              <a:t>/ </a:t>
            </a:r>
            <a:r>
              <a:rPr lang="nb-NO" sz="1050" b="1" dirty="0" err="1">
                <a:solidFill>
                  <a:schemeClr val="tx1"/>
                </a:solidFill>
              </a:rPr>
              <a:t>Dissemination</a:t>
            </a:r>
            <a:endParaRPr lang="en-GB" sz="1050" b="1" dirty="0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27A73D5-6252-4B92-8870-1BE41D23D0D4}"/>
              </a:ext>
            </a:extLst>
          </p:cNvPr>
          <p:cNvSpPr/>
          <p:nvPr/>
        </p:nvSpPr>
        <p:spPr>
          <a:xfrm>
            <a:off x="4000500" y="669907"/>
            <a:ext cx="1045028" cy="71845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400" b="1" dirty="0">
                <a:solidFill>
                  <a:schemeClr val="tx1"/>
                </a:solidFill>
              </a:rPr>
              <a:t>Data Processing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E0D549F-66B8-47BF-8997-AC8431611BC8}"/>
              </a:ext>
            </a:extLst>
          </p:cNvPr>
          <p:cNvSpPr/>
          <p:nvPr/>
        </p:nvSpPr>
        <p:spPr>
          <a:xfrm>
            <a:off x="2175426" y="3648037"/>
            <a:ext cx="1045028" cy="71845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400" b="1" dirty="0" err="1">
                <a:solidFill>
                  <a:schemeClr val="tx1"/>
                </a:solidFill>
              </a:rPr>
              <a:t>Archiving</a:t>
            </a:r>
            <a:r>
              <a:rPr lang="nb-NO" sz="1400" b="1" dirty="0">
                <a:solidFill>
                  <a:schemeClr val="tx1"/>
                </a:solidFill>
              </a:rPr>
              <a:t>/ </a:t>
            </a:r>
            <a:r>
              <a:rPr lang="nb-NO" sz="1400" b="1" dirty="0" err="1">
                <a:solidFill>
                  <a:schemeClr val="tx1"/>
                </a:solidFill>
              </a:rPr>
              <a:t>Curation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7AAB7B-5DBA-4D30-AB07-A7377A06545C}"/>
              </a:ext>
            </a:extLst>
          </p:cNvPr>
          <p:cNvSpPr txBox="1"/>
          <p:nvPr/>
        </p:nvSpPr>
        <p:spPr>
          <a:xfrm>
            <a:off x="3586441" y="2557107"/>
            <a:ext cx="19711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3600" b="1" dirty="0"/>
              <a:t>Data Life </a:t>
            </a:r>
          </a:p>
          <a:p>
            <a:pPr algn="ctr"/>
            <a:r>
              <a:rPr lang="nb-NO" sz="3600" b="1" dirty="0" err="1"/>
              <a:t>Cycle</a:t>
            </a:r>
            <a:endParaRPr lang="en-GB" sz="36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B1D7B5-8ABA-4F78-95FE-10BE595F50D0}"/>
              </a:ext>
            </a:extLst>
          </p:cNvPr>
          <p:cNvSpPr txBox="1"/>
          <p:nvPr/>
        </p:nvSpPr>
        <p:spPr>
          <a:xfrm rot="18914219">
            <a:off x="2673489" y="912912"/>
            <a:ext cx="766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 err="1"/>
              <a:t>Capture</a:t>
            </a:r>
            <a:endParaRPr lang="en-GB" sz="14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B196FFE-A9E7-46D3-A4D5-4570E373E040}"/>
              </a:ext>
            </a:extLst>
          </p:cNvPr>
          <p:cNvSpPr txBox="1"/>
          <p:nvPr/>
        </p:nvSpPr>
        <p:spPr>
          <a:xfrm rot="18914219">
            <a:off x="3258209" y="1457197"/>
            <a:ext cx="772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/>
              <a:t>Transfer</a:t>
            </a:r>
            <a:endParaRPr lang="en-GB" sz="1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DFF98E2-B6A4-4707-AA72-56591E4829F7}"/>
              </a:ext>
            </a:extLst>
          </p:cNvPr>
          <p:cNvSpPr txBox="1"/>
          <p:nvPr/>
        </p:nvSpPr>
        <p:spPr>
          <a:xfrm rot="16200000">
            <a:off x="2240159" y="2891503"/>
            <a:ext cx="13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 err="1"/>
              <a:t>Interoperability</a:t>
            </a:r>
            <a:endParaRPr lang="en-GB" sz="1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894B50F-3681-4B31-BE93-27A43D1959EA}"/>
              </a:ext>
            </a:extLst>
          </p:cNvPr>
          <p:cNvSpPr txBox="1"/>
          <p:nvPr/>
        </p:nvSpPr>
        <p:spPr>
          <a:xfrm rot="16200000">
            <a:off x="1577551" y="2927375"/>
            <a:ext cx="9916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/>
              <a:t>Integration</a:t>
            </a:r>
            <a:endParaRPr lang="en-GB" sz="1400" dirty="0"/>
          </a:p>
        </p:txBody>
      </p:sp>
      <p:sp>
        <p:nvSpPr>
          <p:cNvPr id="50" name="Arrow: Curved Left 49">
            <a:extLst>
              <a:ext uri="{FF2B5EF4-FFF2-40B4-BE49-F238E27FC236}">
                <a16:creationId xmlns:a16="http://schemas.microsoft.com/office/drawing/2014/main" id="{13260F89-6CA6-4A2A-83E4-1D9AA110B8AA}"/>
              </a:ext>
            </a:extLst>
          </p:cNvPr>
          <p:cNvSpPr/>
          <p:nvPr/>
        </p:nvSpPr>
        <p:spPr>
          <a:xfrm>
            <a:off x="3220454" y="1966072"/>
            <a:ext cx="707680" cy="1926660"/>
          </a:xfrm>
          <a:prstGeom prst="curvedLef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1" name="Arrow: Curved Right 50">
            <a:extLst>
              <a:ext uri="{FF2B5EF4-FFF2-40B4-BE49-F238E27FC236}">
                <a16:creationId xmlns:a16="http://schemas.microsoft.com/office/drawing/2014/main" id="{BAD5A59F-8BE3-43F4-88CA-01092CDF07AD}"/>
              </a:ext>
            </a:extLst>
          </p:cNvPr>
          <p:cNvSpPr/>
          <p:nvPr/>
        </p:nvSpPr>
        <p:spPr>
          <a:xfrm rot="10800000" flipH="1">
            <a:off x="1439275" y="1830722"/>
            <a:ext cx="761999" cy="2090057"/>
          </a:xfrm>
          <a:prstGeom prst="curved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C16D270-B4D9-40A5-AAAB-9873C3F0A10C}"/>
              </a:ext>
            </a:extLst>
          </p:cNvPr>
          <p:cNvSpPr txBox="1"/>
          <p:nvPr/>
        </p:nvSpPr>
        <p:spPr>
          <a:xfrm rot="2254198">
            <a:off x="2419350" y="4918015"/>
            <a:ext cx="15295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100" dirty="0"/>
              <a:t>Data Management Plan</a:t>
            </a:r>
            <a:endParaRPr lang="en-GB" sz="11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77359B4-9D26-47F6-82EC-A5AFF2BF037F}"/>
              </a:ext>
            </a:extLst>
          </p:cNvPr>
          <p:cNvSpPr txBox="1"/>
          <p:nvPr/>
        </p:nvSpPr>
        <p:spPr>
          <a:xfrm rot="2254198">
            <a:off x="3267552" y="4359726"/>
            <a:ext cx="989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/>
              <a:t>Data Policy</a:t>
            </a:r>
            <a:endParaRPr lang="en-GB" sz="14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64D5DDB-040A-4F56-A124-F7E16E7F3320}"/>
              </a:ext>
            </a:extLst>
          </p:cNvPr>
          <p:cNvSpPr/>
          <p:nvPr/>
        </p:nvSpPr>
        <p:spPr>
          <a:xfrm>
            <a:off x="5732599" y="1682898"/>
            <a:ext cx="1116327" cy="71845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>
                <a:solidFill>
                  <a:schemeClr val="tx1"/>
                </a:solidFill>
              </a:rPr>
              <a:t>Data </a:t>
            </a:r>
            <a:r>
              <a:rPr lang="nb-NO" sz="1200" b="1" dirty="0" err="1">
                <a:solidFill>
                  <a:schemeClr val="tx1"/>
                </a:solidFill>
              </a:rPr>
              <a:t>Visualisation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4C261E-F656-465C-B228-DF1703C83903}"/>
              </a:ext>
            </a:extLst>
          </p:cNvPr>
          <p:cNvSpPr txBox="1"/>
          <p:nvPr/>
        </p:nvSpPr>
        <p:spPr>
          <a:xfrm rot="2212904">
            <a:off x="5373728" y="848598"/>
            <a:ext cx="924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/>
              <a:t>Resources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6DED4E-1263-45D0-AE48-FE93523E981D}"/>
              </a:ext>
            </a:extLst>
          </p:cNvPr>
          <p:cNvSpPr txBox="1"/>
          <p:nvPr/>
        </p:nvSpPr>
        <p:spPr>
          <a:xfrm rot="5400000">
            <a:off x="5848614" y="2687429"/>
            <a:ext cx="558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/>
              <a:t>Tools</a:t>
            </a:r>
            <a:endParaRPr lang="en-GB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5FA696-F240-4734-AC93-4F5EFEF4F415}"/>
              </a:ext>
            </a:extLst>
          </p:cNvPr>
          <p:cNvSpPr txBox="1"/>
          <p:nvPr/>
        </p:nvSpPr>
        <p:spPr>
          <a:xfrm rot="2171340">
            <a:off x="5003208" y="1385186"/>
            <a:ext cx="558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/>
              <a:t>Tools</a:t>
            </a:r>
            <a:endParaRPr lang="en-GB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F4AB38-EB88-401E-B23F-C49067C49D38}"/>
              </a:ext>
            </a:extLst>
          </p:cNvPr>
          <p:cNvSpPr txBox="1"/>
          <p:nvPr/>
        </p:nvSpPr>
        <p:spPr>
          <a:xfrm rot="5400000">
            <a:off x="6426571" y="2785129"/>
            <a:ext cx="924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/>
              <a:t>Resources</a:t>
            </a:r>
            <a:endParaRPr lang="en-GB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58E66F6-B7E7-484F-B4BB-4F117C09C29F}"/>
              </a:ext>
            </a:extLst>
          </p:cNvPr>
          <p:cNvSpPr txBox="1"/>
          <p:nvPr/>
        </p:nvSpPr>
        <p:spPr>
          <a:xfrm rot="18936888">
            <a:off x="5574222" y="4898082"/>
            <a:ext cx="924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/>
              <a:t>Resources</a:t>
            </a:r>
            <a:endParaRPr lang="en-GB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C7062E-DAA8-4422-A225-A437D5BDF497}"/>
              </a:ext>
            </a:extLst>
          </p:cNvPr>
          <p:cNvSpPr txBox="1"/>
          <p:nvPr/>
        </p:nvSpPr>
        <p:spPr>
          <a:xfrm rot="19066657">
            <a:off x="5263530" y="4314164"/>
            <a:ext cx="558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/>
              <a:t>Tools</a:t>
            </a:r>
            <a:endParaRPr lang="en-GB" sz="1400" dirty="0"/>
          </a:p>
        </p:txBody>
      </p:sp>
      <p:sp>
        <p:nvSpPr>
          <p:cNvPr id="32" name="Arrow: Striped Right 31">
            <a:extLst>
              <a:ext uri="{FF2B5EF4-FFF2-40B4-BE49-F238E27FC236}">
                <a16:creationId xmlns:a16="http://schemas.microsoft.com/office/drawing/2014/main" id="{BCDE43B8-E2A1-4A84-B89C-9E0520D88812}"/>
              </a:ext>
            </a:extLst>
          </p:cNvPr>
          <p:cNvSpPr/>
          <p:nvPr/>
        </p:nvSpPr>
        <p:spPr>
          <a:xfrm rot="2324027">
            <a:off x="5159483" y="1042398"/>
            <a:ext cx="881743" cy="544285"/>
          </a:xfrm>
          <a:prstGeom prst="striped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1431097" y="1680137"/>
            <a:ext cx="2488859" cy="2692767"/>
            <a:chOff x="1431097" y="1680137"/>
            <a:chExt cx="2488859" cy="269276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3" name="Rectangle: Rounded Corners 3">
              <a:extLst>
                <a:ext uri="{FF2B5EF4-FFF2-40B4-BE49-F238E27FC236}">
                  <a16:creationId xmlns:a16="http://schemas.microsoft.com/office/drawing/2014/main" id="{56B0E579-0C66-460F-BB26-BC04E6407B8E}"/>
                </a:ext>
              </a:extLst>
            </p:cNvPr>
            <p:cNvSpPr/>
            <p:nvPr/>
          </p:nvSpPr>
          <p:spPr>
            <a:xfrm>
              <a:off x="2193096" y="1680137"/>
              <a:ext cx="1045028" cy="71845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b-NO" sz="1400" b="1" dirty="0">
                  <a:solidFill>
                    <a:schemeClr val="tx1"/>
                  </a:solidFill>
                </a:rPr>
                <a:t>Data Collection /</a:t>
              </a:r>
              <a:r>
                <a:rPr lang="nb-NO" sz="1400" b="1" dirty="0" err="1">
                  <a:solidFill>
                    <a:schemeClr val="tx1"/>
                  </a:solidFill>
                </a:rPr>
                <a:t>Creation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: Rounded Corners 14">
              <a:extLst>
                <a:ext uri="{FF2B5EF4-FFF2-40B4-BE49-F238E27FC236}">
                  <a16:creationId xmlns:a16="http://schemas.microsoft.com/office/drawing/2014/main" id="{6E0D549F-66B8-47BF-8997-AC8431611BC8}"/>
                </a:ext>
              </a:extLst>
            </p:cNvPr>
            <p:cNvSpPr/>
            <p:nvPr/>
          </p:nvSpPr>
          <p:spPr>
            <a:xfrm>
              <a:off x="2167248" y="3654447"/>
              <a:ext cx="1045028" cy="71845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b-NO" sz="1400" b="1" dirty="0" err="1">
                  <a:solidFill>
                    <a:schemeClr val="tx1"/>
                  </a:solidFill>
                </a:rPr>
                <a:t>Archiving</a:t>
              </a:r>
              <a:r>
                <a:rPr lang="nb-NO" sz="1400" b="1" dirty="0">
                  <a:solidFill>
                    <a:schemeClr val="tx1"/>
                  </a:solidFill>
                </a:rPr>
                <a:t>/ </a:t>
              </a:r>
              <a:r>
                <a:rPr lang="nb-NO" sz="1400" b="1" dirty="0" err="1">
                  <a:solidFill>
                    <a:schemeClr val="tx1"/>
                  </a:solidFill>
                </a:rPr>
                <a:t>Curation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Arrow: Curved Left 49">
              <a:extLst>
                <a:ext uri="{FF2B5EF4-FFF2-40B4-BE49-F238E27FC236}">
                  <a16:creationId xmlns:a16="http://schemas.microsoft.com/office/drawing/2014/main" id="{13260F89-6CA6-4A2A-83E4-1D9AA110B8AA}"/>
                </a:ext>
              </a:extLst>
            </p:cNvPr>
            <p:cNvSpPr/>
            <p:nvPr/>
          </p:nvSpPr>
          <p:spPr>
            <a:xfrm>
              <a:off x="3212276" y="1972482"/>
              <a:ext cx="707680" cy="1926660"/>
            </a:xfrm>
            <a:prstGeom prst="curvedLeftArrow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6" name="Arrow: Curved Right 50">
              <a:extLst>
                <a:ext uri="{FF2B5EF4-FFF2-40B4-BE49-F238E27FC236}">
                  <a16:creationId xmlns:a16="http://schemas.microsoft.com/office/drawing/2014/main" id="{BAD5A59F-8BE3-43F4-88CA-01092CDF07AD}"/>
                </a:ext>
              </a:extLst>
            </p:cNvPr>
            <p:cNvSpPr/>
            <p:nvPr/>
          </p:nvSpPr>
          <p:spPr>
            <a:xfrm rot="10800000" flipH="1">
              <a:off x="1431097" y="1837132"/>
              <a:ext cx="761999" cy="2090057"/>
            </a:xfrm>
            <a:prstGeom prst="curvedRightArrow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45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4" grpId="0" animBg="1"/>
      <p:bldP spid="11" grpId="0" animBg="1"/>
      <p:bldP spid="13" grpId="0" animBg="1"/>
      <p:bldP spid="14" grpId="0" animBg="1"/>
      <p:bldP spid="15" grpId="0" animBg="1"/>
      <p:bldP spid="19" grpId="0"/>
      <p:bldP spid="47" grpId="0"/>
      <p:bldP spid="48" grpId="0"/>
      <p:bldP spid="49" grpId="0"/>
      <p:bldP spid="50" grpId="0" animBg="1"/>
      <p:bldP spid="51" grpId="0" animBg="1"/>
      <p:bldP spid="78" grpId="0"/>
      <p:bldP spid="79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78386" y="1339356"/>
            <a:ext cx="3865614" cy="90024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>
                <a:solidFill>
                  <a:srgbClr val="C00000"/>
                </a:solidFill>
              </a:rPr>
              <a:t>The EPOS data &amp; service provision to  diverse category of stakeholders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9929" y="3303745"/>
            <a:ext cx="5872258" cy="2650896"/>
          </a:xfrm>
          <a:prstGeom prst="rect">
            <a:avLst/>
          </a:prstGeom>
        </p:spPr>
      </p:pic>
      <p:sp>
        <p:nvSpPr>
          <p:cNvPr id="12" name="Titolo 1"/>
          <p:cNvSpPr txBox="1">
            <a:spLocks/>
          </p:cNvSpPr>
          <p:nvPr/>
        </p:nvSpPr>
        <p:spPr bwMode="auto">
          <a:xfrm>
            <a:off x="119059" y="61113"/>
            <a:ext cx="4572001" cy="44446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it-IT" b="1" dirty="0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EPOS Architecture</a:t>
            </a:r>
          </a:p>
        </p:txBody>
      </p:sp>
      <p:sp>
        <p:nvSpPr>
          <p:cNvPr id="17" name="TextBox 6"/>
          <p:cNvSpPr txBox="1"/>
          <p:nvPr/>
        </p:nvSpPr>
        <p:spPr>
          <a:xfrm flipH="1">
            <a:off x="5618672" y="2181310"/>
            <a:ext cx="3499928" cy="41508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600" b="1" dirty="0">
                <a:solidFill>
                  <a:srgbClr val="C00000"/>
                </a:solidFill>
                <a:latin typeface="Calibri"/>
              </a:rPr>
              <a:t>SCIENTISTS </a:t>
            </a:r>
          </a:p>
          <a:p>
            <a:pPr marL="203200" indent="-203200" algn="just">
              <a:lnSpc>
                <a:spcPct val="110000"/>
              </a:lnSpc>
              <a:buFont typeface="Arial"/>
              <a:buChar char="•"/>
              <a:tabLst>
                <a:tab pos="806446" algn="l"/>
              </a:tabLst>
            </a:pPr>
            <a:r>
              <a:rPr lang="en-US" sz="1600" b="1" dirty="0">
                <a:solidFill>
                  <a:prstClr val="black"/>
                </a:solidFill>
                <a:latin typeface="Calibri"/>
              </a:rPr>
              <a:t>Data providers</a:t>
            </a:r>
          </a:p>
          <a:p>
            <a:pPr marL="203200" indent="-203200" algn="just">
              <a:lnSpc>
                <a:spcPct val="110000"/>
              </a:lnSpc>
              <a:buFont typeface="Arial"/>
              <a:buChar char="•"/>
              <a:tabLst>
                <a:tab pos="806446" algn="l"/>
              </a:tabLst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Data users within the SE community</a:t>
            </a:r>
          </a:p>
          <a:p>
            <a:pPr marL="203200" indent="-203200" algn="just">
              <a:lnSpc>
                <a:spcPct val="110000"/>
              </a:lnSpc>
              <a:buFont typeface="Arial"/>
              <a:buChar char="•"/>
              <a:tabLst>
                <a:tab pos="806446" algn="l"/>
              </a:tabLst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Data users outside the </a:t>
            </a:r>
            <a:r>
              <a:rPr lang="en-US" sz="1600" dirty="0">
                <a:solidFill>
                  <a:prstClr val="black"/>
                </a:solidFill>
              </a:rPr>
              <a:t>SE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community</a:t>
            </a:r>
          </a:p>
          <a:p>
            <a:pPr marL="203200" indent="-203200" algn="just">
              <a:lnSpc>
                <a:spcPct val="110000"/>
              </a:lnSpc>
              <a:buFont typeface="Arial"/>
              <a:buChar char="•"/>
              <a:tabLst>
                <a:tab pos="806446" algn="l"/>
              </a:tabLst>
            </a:pPr>
            <a:r>
              <a:rPr lang="en-US" sz="1600" b="1" dirty="0">
                <a:solidFill>
                  <a:prstClr val="black"/>
                </a:solidFill>
                <a:latin typeface="Calibri"/>
              </a:rPr>
              <a:t>IT experts</a:t>
            </a:r>
            <a:endParaRPr lang="en-US" sz="1600" b="1" dirty="0">
              <a:solidFill>
                <a:srgbClr val="C00000"/>
              </a:solidFill>
              <a:latin typeface="Calibri"/>
            </a:endParaRPr>
          </a:p>
          <a:p>
            <a:pPr algn="just">
              <a:lnSpc>
                <a:spcPct val="110000"/>
              </a:lnSpc>
            </a:pPr>
            <a:r>
              <a:rPr lang="en-US" sz="1600" b="1" dirty="0">
                <a:solidFill>
                  <a:srgbClr val="C00000"/>
                </a:solidFill>
                <a:latin typeface="Calibri"/>
              </a:rPr>
              <a:t>GOVERNMENTS</a:t>
            </a:r>
          </a:p>
          <a:p>
            <a:pPr marL="203200" indent="-203200" algn="just">
              <a:lnSpc>
                <a:spcPct val="110000"/>
              </a:lnSpc>
              <a:buFont typeface="Arial"/>
              <a:buChar char="•"/>
              <a:tabLst>
                <a:tab pos="806446" algn="l"/>
              </a:tabLst>
            </a:pPr>
            <a:r>
              <a:rPr lang="en-US" sz="1600" b="1" dirty="0">
                <a:solidFill>
                  <a:prstClr val="black"/>
                </a:solidFill>
                <a:latin typeface="Calibri"/>
              </a:rPr>
              <a:t>National governments</a:t>
            </a:r>
          </a:p>
          <a:p>
            <a:pPr marL="203200" indent="-203200" algn="just">
              <a:lnSpc>
                <a:spcPct val="110000"/>
              </a:lnSpc>
              <a:buFont typeface="Arial"/>
              <a:buChar char="•"/>
              <a:tabLst>
                <a:tab pos="806446" algn="l"/>
              </a:tabLst>
            </a:pPr>
            <a:r>
              <a:rPr lang="en-US" sz="1600" b="1" dirty="0">
                <a:solidFill>
                  <a:prstClr val="black"/>
                </a:solidFill>
                <a:latin typeface="Calibri"/>
              </a:rPr>
              <a:t>Funding agencies</a:t>
            </a:r>
          </a:p>
          <a:p>
            <a:pPr marL="203200" indent="-203200" algn="just">
              <a:lnSpc>
                <a:spcPct val="110000"/>
              </a:lnSpc>
              <a:buFont typeface="Arial"/>
              <a:buChar char="•"/>
              <a:tabLst>
                <a:tab pos="806446" algn="l"/>
              </a:tabLst>
            </a:pPr>
            <a:r>
              <a:rPr lang="en-US" sz="1600" b="1" dirty="0">
                <a:solidFill>
                  <a:prstClr val="black"/>
                </a:solidFill>
                <a:latin typeface="Calibri"/>
              </a:rPr>
              <a:t>European Commission</a:t>
            </a:r>
          </a:p>
          <a:p>
            <a:pPr algn="just">
              <a:lnSpc>
                <a:spcPct val="110000"/>
              </a:lnSpc>
              <a:tabLst>
                <a:tab pos="806446" algn="l"/>
              </a:tabLst>
            </a:pPr>
            <a:r>
              <a:rPr lang="en-US" sz="1600" b="1" dirty="0">
                <a:solidFill>
                  <a:srgbClr val="389B3F"/>
                </a:solidFill>
                <a:latin typeface="Calibri"/>
              </a:rPr>
              <a:t>PRIVATE SECTOR</a:t>
            </a:r>
          </a:p>
          <a:p>
            <a:pPr marL="203200" indent="-203200" algn="just">
              <a:lnSpc>
                <a:spcPct val="110000"/>
              </a:lnSpc>
              <a:buFont typeface="Arial"/>
              <a:buChar char="•"/>
              <a:tabLst>
                <a:tab pos="806446" algn="l"/>
              </a:tabLst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Industry</a:t>
            </a:r>
          </a:p>
          <a:p>
            <a:pPr marL="203200" indent="-203200" algn="just">
              <a:lnSpc>
                <a:spcPct val="110000"/>
              </a:lnSpc>
              <a:buFont typeface="Arial"/>
              <a:buChar char="•"/>
              <a:tabLst>
                <a:tab pos="806446" algn="l"/>
              </a:tabLst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Small Medium Enterprises </a:t>
            </a:r>
          </a:p>
          <a:p>
            <a:pPr algn="just">
              <a:lnSpc>
                <a:spcPct val="110000"/>
              </a:lnSpc>
            </a:pPr>
            <a:r>
              <a:rPr lang="en-US" sz="1600" b="1" dirty="0">
                <a:solidFill>
                  <a:srgbClr val="660066"/>
                </a:solidFill>
                <a:latin typeface="Calibri"/>
              </a:rPr>
              <a:t>SOCIETY</a:t>
            </a:r>
          </a:p>
          <a:p>
            <a:pPr marL="203200" indent="-203200" algn="just">
              <a:lnSpc>
                <a:spcPct val="110000"/>
              </a:lnSpc>
              <a:buFont typeface="Arial"/>
              <a:buChar char="•"/>
              <a:tabLst>
                <a:tab pos="806446" algn="l"/>
              </a:tabLst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Students at any level</a:t>
            </a:r>
          </a:p>
          <a:p>
            <a:pPr marL="203200" indent="-203200" algn="just">
              <a:lnSpc>
                <a:spcPct val="110000"/>
              </a:lnSpc>
              <a:buFont typeface="Arial"/>
              <a:buChar char="•"/>
              <a:tabLst>
                <a:tab pos="806446" algn="l"/>
              </a:tabLst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General public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-109937" y="554645"/>
            <a:ext cx="5872274" cy="4108303"/>
            <a:chOff x="-109937" y="554641"/>
            <a:chExt cx="5872274" cy="4108303"/>
          </a:xfrm>
        </p:grpSpPr>
        <p:pic>
          <p:nvPicPr>
            <p:cNvPr id="19" name="Immagine 7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7227"/>
            <a:stretch/>
          </p:blipFill>
          <p:spPr>
            <a:xfrm>
              <a:off x="-109937" y="554641"/>
              <a:ext cx="5872274" cy="3929722"/>
            </a:xfrm>
            <a:prstGeom prst="rect">
              <a:avLst/>
            </a:prstGeom>
          </p:spPr>
        </p:pic>
        <p:pic>
          <p:nvPicPr>
            <p:cNvPr id="20" name="Immagine 8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07299" y="554641"/>
              <a:ext cx="4155029" cy="4108303"/>
            </a:xfrm>
            <a:prstGeom prst="rect">
              <a:avLst/>
            </a:prstGeom>
          </p:spPr>
        </p:pic>
      </p:grpSp>
      <p:pic>
        <p:nvPicPr>
          <p:cNvPr id="21" name="Immagin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284" y="584405"/>
            <a:ext cx="569345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87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5733738" y="270409"/>
            <a:ext cx="3410262" cy="41222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base">
              <a:spcAft>
                <a:spcPct val="0"/>
              </a:spcAft>
            </a:pPr>
            <a:r>
              <a:rPr lang="en-US" sz="2400" b="1">
                <a:latin typeface="+mn-lt"/>
                <a:ea typeface="ＭＳ Ｐゴシック" charset="-128"/>
                <a:cs typeface="ＭＳ Ｐゴシック" charset="-128"/>
              </a:rPr>
              <a:t>EPOS Mission</a:t>
            </a:r>
          </a:p>
        </p:txBody>
      </p:sp>
      <p:sp>
        <p:nvSpPr>
          <p:cNvPr id="2" name="Rettangolo 1"/>
          <p:cNvSpPr/>
          <p:nvPr/>
        </p:nvSpPr>
        <p:spPr>
          <a:xfrm>
            <a:off x="189778" y="698846"/>
            <a:ext cx="9072280" cy="1559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2000" b="1" dirty="0"/>
              <a:t>According to its vision, the </a:t>
            </a:r>
            <a:r>
              <a:rPr lang="en-GB" sz="2000" b="1" dirty="0">
                <a:solidFill>
                  <a:srgbClr val="FF0000"/>
                </a:solidFill>
              </a:rPr>
              <a:t>EPOS mission </a:t>
            </a:r>
            <a:r>
              <a:rPr lang="en-GB" sz="2000" b="1" dirty="0"/>
              <a:t>is to create a </a:t>
            </a:r>
            <a:r>
              <a:rPr lang="en-GB" sz="2000" b="1" dirty="0">
                <a:solidFill>
                  <a:srgbClr val="FF0000"/>
                </a:solidFill>
              </a:rPr>
              <a:t>single</a:t>
            </a:r>
            <a:r>
              <a:rPr lang="en-GB" sz="2000" b="1" dirty="0"/>
              <a:t>, </a:t>
            </a:r>
            <a:r>
              <a:rPr lang="en-GB" sz="2000" b="1" dirty="0">
                <a:solidFill>
                  <a:srgbClr val="FF0000"/>
                </a:solidFill>
              </a:rPr>
              <a:t>distributed and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FF0000"/>
                </a:solidFill>
              </a:rPr>
              <a:t>sustainable</a:t>
            </a:r>
            <a:r>
              <a:rPr lang="en-GB" sz="2000" b="1" dirty="0"/>
              <a:t>, </a:t>
            </a:r>
            <a:r>
              <a:rPr lang="en-GB" sz="2000" b="1" dirty="0">
                <a:solidFill>
                  <a:srgbClr val="FF0000"/>
                </a:solidFill>
              </a:rPr>
              <a:t>infrastructure</a:t>
            </a:r>
            <a:r>
              <a:rPr lang="en-GB" sz="2000" b="1" dirty="0"/>
              <a:t> that </a:t>
            </a:r>
            <a:r>
              <a:rPr lang="en-GB" sz="2000" b="1" dirty="0">
                <a:solidFill>
                  <a:srgbClr val="FF0000"/>
                </a:solidFill>
              </a:rPr>
              <a:t>integrates</a:t>
            </a:r>
            <a:r>
              <a:rPr lang="en-GB" sz="2000" b="1" dirty="0"/>
              <a:t> the diverse and advanced European National RIs for </a:t>
            </a:r>
            <a:r>
              <a:rPr lang="en-GB" sz="2000" b="1" dirty="0">
                <a:solidFill>
                  <a:srgbClr val="FF0000"/>
                </a:solidFill>
              </a:rPr>
              <a:t>solid Earth science </a:t>
            </a:r>
            <a:r>
              <a:rPr lang="en-GB" sz="2000" b="1" dirty="0"/>
              <a:t>under a common framework to </a:t>
            </a:r>
            <a:r>
              <a:rPr lang="en-GB" sz="2000" b="1" dirty="0">
                <a:solidFill>
                  <a:srgbClr val="000000"/>
                </a:solidFill>
                <a:ea typeface="宋体" charset="-122"/>
                <a:cs typeface="Calibri" charset="0"/>
              </a:rPr>
              <a:t>provide open access to data and products </a:t>
            </a:r>
            <a:r>
              <a:rPr lang="en-GB" sz="2000" b="1" dirty="0">
                <a:ea typeface="宋体" charset="-122"/>
                <a:cs typeface="Calibri" charset="0"/>
              </a:rPr>
              <a:t>for diverse user categories </a:t>
            </a:r>
            <a:endParaRPr lang="it-IT" sz="2000" b="1" dirty="0">
              <a:ea typeface="宋体" charset="-122"/>
              <a:cs typeface="Times New Roman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BD0DFCCF-54DB-3945-B9F5-2EAD0A880E58}" type="slidenum">
              <a:rPr lang="en-GB" smtClean="0"/>
              <a:t>19</a:t>
            </a:fld>
            <a:endParaRPr lang="en-GB"/>
          </a:p>
        </p:txBody>
      </p:sp>
      <p:grpSp>
        <p:nvGrpSpPr>
          <p:cNvPr id="29" name="Group 21"/>
          <p:cNvGrpSpPr/>
          <p:nvPr/>
        </p:nvGrpSpPr>
        <p:grpSpPr>
          <a:xfrm>
            <a:off x="1025375" y="2377034"/>
            <a:ext cx="1695592" cy="3278036"/>
            <a:chOff x="655047" y="1029355"/>
            <a:chExt cx="2018631" cy="3796632"/>
          </a:xfrm>
        </p:grpSpPr>
        <p:sp>
          <p:nvSpPr>
            <p:cNvPr id="30" name="Rounded Rectangle 22"/>
            <p:cNvSpPr/>
            <p:nvPr/>
          </p:nvSpPr>
          <p:spPr>
            <a:xfrm>
              <a:off x="655047" y="1029355"/>
              <a:ext cx="1430421" cy="37966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" name="TextBox 23"/>
            <p:cNvSpPr txBox="1"/>
            <p:nvPr/>
          </p:nvSpPr>
          <p:spPr>
            <a:xfrm rot="16200000">
              <a:off x="-376780" y="2100048"/>
              <a:ext cx="3676045" cy="1575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prstClr val="black"/>
                  </a:solidFill>
                  <a:latin typeface="Calibri"/>
                  <a:ea typeface="+mn-ea"/>
                </a:rPr>
                <a:t>Data from </a:t>
              </a:r>
              <a:r>
                <a:rPr lang="en-US" b="1" dirty="0">
                  <a:solidFill>
                    <a:prstClr val="black"/>
                  </a:solidFill>
                  <a:latin typeface="Calibri"/>
                  <a:ea typeface="+mn-ea"/>
                </a:rPr>
                <a:t>observing</a:t>
              </a:r>
              <a:r>
                <a:rPr lang="en-US" sz="2000" b="1" dirty="0">
                  <a:solidFill>
                    <a:prstClr val="black"/>
                  </a:solidFill>
                  <a:latin typeface="Calibri"/>
                  <a:ea typeface="+mn-ea"/>
                </a:rPr>
                <a:t> systems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prstClr val="black"/>
                  </a:solidFill>
                  <a:latin typeface="Calibri"/>
                  <a:ea typeface="+mn-ea"/>
                </a:rPr>
                <a:t>National Nodes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prstClr val="black"/>
                  </a:solidFill>
                  <a:latin typeface="Calibri"/>
                  <a:ea typeface="+mn-ea"/>
                </a:rPr>
                <a:t>Site monitoring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2000" b="1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grpSp>
          <p:nvGrpSpPr>
            <p:cNvPr id="32" name="Group 24"/>
            <p:cNvGrpSpPr/>
            <p:nvPr/>
          </p:nvGrpSpPr>
          <p:grpSpPr>
            <a:xfrm>
              <a:off x="2216478" y="1788683"/>
              <a:ext cx="457200" cy="1887627"/>
              <a:chOff x="2179053" y="1751258"/>
              <a:chExt cx="457200" cy="1887627"/>
            </a:xfrm>
          </p:grpSpPr>
          <p:sp>
            <p:nvSpPr>
              <p:cNvPr id="33" name="Right Arrow 25"/>
              <p:cNvSpPr/>
              <p:nvPr/>
            </p:nvSpPr>
            <p:spPr>
              <a:xfrm>
                <a:off x="2179053" y="1751258"/>
                <a:ext cx="441158" cy="240632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4" name="Right Arrow 26"/>
              <p:cNvSpPr/>
              <p:nvPr/>
            </p:nvSpPr>
            <p:spPr>
              <a:xfrm>
                <a:off x="2179053" y="2331457"/>
                <a:ext cx="441158" cy="240632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5" name="Right Arrow 27"/>
              <p:cNvSpPr/>
              <p:nvPr/>
            </p:nvSpPr>
            <p:spPr>
              <a:xfrm>
                <a:off x="2195095" y="2911642"/>
                <a:ext cx="441158" cy="240632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6" name="Right Arrow 28"/>
              <p:cNvSpPr/>
              <p:nvPr/>
            </p:nvSpPr>
            <p:spPr>
              <a:xfrm>
                <a:off x="2195095" y="3398253"/>
                <a:ext cx="441158" cy="240632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pic>
        <p:nvPicPr>
          <p:cNvPr id="43" name="Immagin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5" r="3005" b="1190"/>
          <a:stretch/>
        </p:blipFill>
        <p:spPr>
          <a:xfrm>
            <a:off x="2612109" y="2097658"/>
            <a:ext cx="4598001" cy="447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22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165949" y="-27384"/>
            <a:ext cx="6014563" cy="6597826"/>
            <a:chOff x="3165949" y="-27384"/>
            <a:chExt cx="6014563" cy="6597826"/>
          </a:xfrm>
        </p:grpSpPr>
        <p:pic>
          <p:nvPicPr>
            <p:cNvPr id="4" name="Immagine 1" descr="EARTHQUAKES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4846" y="-27384"/>
              <a:ext cx="5995666" cy="1138673"/>
            </a:xfrm>
            <a:prstGeom prst="rect">
              <a:avLst/>
            </a:prstGeom>
          </p:spPr>
        </p:pic>
        <p:pic>
          <p:nvPicPr>
            <p:cNvPr id="5" name="Immagine 1" descr="VOLCANIC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4846" y="1052736"/>
              <a:ext cx="5995666" cy="1138673"/>
            </a:xfrm>
            <a:prstGeom prst="rect">
              <a:avLst/>
            </a:prstGeom>
          </p:spPr>
        </p:pic>
        <p:pic>
          <p:nvPicPr>
            <p:cNvPr id="6" name="Immagine 1" descr="TSUNAMIS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65949" y="2132856"/>
              <a:ext cx="5995666" cy="1138673"/>
            </a:xfrm>
            <a:prstGeom prst="rect">
              <a:avLst/>
            </a:prstGeom>
          </p:spPr>
        </p:pic>
        <p:pic>
          <p:nvPicPr>
            <p:cNvPr id="8" name="Immagine 2" descr="TECTONICS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65949" y="3212976"/>
              <a:ext cx="5995666" cy="1138673"/>
            </a:xfrm>
            <a:prstGeom prst="rect">
              <a:avLst/>
            </a:prstGeom>
          </p:spPr>
        </p:pic>
        <p:pic>
          <p:nvPicPr>
            <p:cNvPr id="12" name="Immagine 3" descr="LABORATORIES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4846" y="5431769"/>
              <a:ext cx="5995666" cy="1138673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18323" y="406405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solidFill>
                  <a:srgbClr val="4F6228"/>
                </a:solidFill>
                <a:latin typeface="Calibri"/>
                <a:ea typeface="ＭＳ Ｐゴシック" charset="-128"/>
                <a:cs typeface="ＭＳ Ｐゴシック" charset="-128"/>
              </a:rPr>
              <a:t>Solid Earth Science</a:t>
            </a:r>
          </a:p>
        </p:txBody>
      </p:sp>
      <p:pic>
        <p:nvPicPr>
          <p:cNvPr id="14" name="Picture 13" descr="pinsEPOS_def-02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7216" y="5544616"/>
            <a:ext cx="1052736" cy="1052736"/>
          </a:xfrm>
          <a:prstGeom prst="rect">
            <a:avLst/>
          </a:prstGeom>
        </p:spPr>
      </p:pic>
      <p:pic>
        <p:nvPicPr>
          <p:cNvPr id="9" name="Picture 8" descr="GEODETIC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293096"/>
            <a:ext cx="6228184" cy="11828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3528" y="980728"/>
            <a:ext cx="329349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4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Different communities involved</a:t>
            </a:r>
          </a:p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4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Multidisciplinary data &amp; services</a:t>
            </a:r>
          </a:p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4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Community building required</a:t>
            </a:r>
          </a:p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4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Services to society operational</a:t>
            </a:r>
          </a:p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4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Geo-Hazards</a:t>
            </a:r>
          </a:p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4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Geo-Resources</a:t>
            </a:r>
          </a:p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4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Anthropogenic hazards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6093296"/>
            <a:ext cx="43204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27362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8" y="1216645"/>
            <a:ext cx="4554823" cy="514495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4749641" y="827489"/>
            <a:ext cx="3974850" cy="1855060"/>
            <a:chOff x="4749641" y="827489"/>
            <a:chExt cx="3974850" cy="1855060"/>
          </a:xfrm>
        </p:grpSpPr>
        <p:sp>
          <p:nvSpPr>
            <p:cNvPr id="11" name="Round Single Corner Rectangle 4"/>
            <p:cNvSpPr/>
            <p:nvPr/>
          </p:nvSpPr>
          <p:spPr>
            <a:xfrm flipH="1">
              <a:off x="4749641" y="827489"/>
              <a:ext cx="3974850" cy="1855060"/>
            </a:xfrm>
            <a:custGeom>
              <a:avLst/>
              <a:gdLst>
                <a:gd name="connsiteX0" fmla="*/ 0 w 7997438"/>
                <a:gd name="connsiteY0" fmla="*/ 0 h 1473200"/>
                <a:gd name="connsiteX1" fmla="*/ 7751900 w 7997438"/>
                <a:gd name="connsiteY1" fmla="*/ 0 h 1473200"/>
                <a:gd name="connsiteX2" fmla="*/ 7997438 w 7997438"/>
                <a:gd name="connsiteY2" fmla="*/ 245538 h 1473200"/>
                <a:gd name="connsiteX3" fmla="*/ 7997438 w 7997438"/>
                <a:gd name="connsiteY3" fmla="*/ 1473200 h 1473200"/>
                <a:gd name="connsiteX4" fmla="*/ 0 w 7997438"/>
                <a:gd name="connsiteY4" fmla="*/ 1473200 h 1473200"/>
                <a:gd name="connsiteX5" fmla="*/ 0 w 7997438"/>
                <a:gd name="connsiteY5" fmla="*/ 0 h 1473200"/>
                <a:gd name="connsiteX0" fmla="*/ 0 w 8003636"/>
                <a:gd name="connsiteY0" fmla="*/ 0 h 1473200"/>
                <a:gd name="connsiteX1" fmla="*/ 7751900 w 8003636"/>
                <a:gd name="connsiteY1" fmla="*/ 0 h 1473200"/>
                <a:gd name="connsiteX2" fmla="*/ 7997438 w 8003636"/>
                <a:gd name="connsiteY2" fmla="*/ 245538 h 1473200"/>
                <a:gd name="connsiteX3" fmla="*/ 7997438 w 8003636"/>
                <a:gd name="connsiteY3" fmla="*/ 1473200 h 1473200"/>
                <a:gd name="connsiteX4" fmla="*/ 0 w 8003636"/>
                <a:gd name="connsiteY4" fmla="*/ 1473200 h 1473200"/>
                <a:gd name="connsiteX5" fmla="*/ 0 w 8003636"/>
                <a:gd name="connsiteY5" fmla="*/ 0 h 147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03636" h="1473200">
                  <a:moveTo>
                    <a:pt x="0" y="0"/>
                  </a:moveTo>
                  <a:lnTo>
                    <a:pt x="7751900" y="0"/>
                  </a:lnTo>
                  <a:cubicBezTo>
                    <a:pt x="8065307" y="0"/>
                    <a:pt x="7997438" y="109931"/>
                    <a:pt x="7997438" y="245538"/>
                  </a:cubicBezTo>
                  <a:lnTo>
                    <a:pt x="7997438" y="1473200"/>
                  </a:lnTo>
                  <a:lnTo>
                    <a:pt x="0" y="147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numCol="1" rtlCol="0" anchor="t"/>
            <a:lstStyle/>
            <a:p>
              <a:r>
                <a:rPr lang="en-US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Waveform Services</a:t>
              </a:r>
            </a:p>
            <a:p>
              <a:r>
                <a:rPr lang="en-US" sz="16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Waveform selection &amp; access</a:t>
              </a:r>
            </a:p>
            <a:p>
              <a:r>
                <a:rPr lang="en-US" sz="16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Waveform metrics &amp; Station Information </a:t>
              </a:r>
            </a:p>
            <a:p>
              <a:r>
                <a:rPr lang="en-US" sz="16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Strong Motion parameters</a:t>
              </a:r>
            </a:p>
            <a:p>
              <a:r>
                <a:rPr lang="en-US" sz="16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OBS data integration</a:t>
              </a:r>
            </a:p>
            <a:p>
              <a:r>
                <a:rPr lang="en-US" sz="16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Mobile Pool coordination &amp; integration</a:t>
              </a:r>
            </a:p>
            <a:p>
              <a:r>
                <a:rPr lang="en-US" sz="16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Waveform modeling </a:t>
              </a:r>
            </a:p>
            <a:p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" name="Picture 3" descr="Orfeuslogo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52921" y="827489"/>
              <a:ext cx="1071570" cy="298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Group 14"/>
          <p:cNvGrpSpPr/>
          <p:nvPr/>
        </p:nvGrpSpPr>
        <p:grpSpPr>
          <a:xfrm>
            <a:off x="4749641" y="4457054"/>
            <a:ext cx="4357540" cy="1901394"/>
            <a:chOff x="4749641" y="4457054"/>
            <a:chExt cx="4357540" cy="1901394"/>
          </a:xfrm>
        </p:grpSpPr>
        <p:sp>
          <p:nvSpPr>
            <p:cNvPr id="13" name="Rectangle 12"/>
            <p:cNvSpPr/>
            <p:nvPr/>
          </p:nvSpPr>
          <p:spPr>
            <a:xfrm>
              <a:off x="4749641" y="4457054"/>
              <a:ext cx="3974850" cy="190139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numCol="1" rtlCol="0" anchor="t"/>
            <a:lstStyle/>
            <a:p>
              <a:r>
                <a:rPr lang="en-US" b="1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Hazard and Risk Services</a:t>
              </a:r>
            </a:p>
            <a:p>
              <a:r>
                <a:rPr lang="is-IS" sz="1600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Seismic Hazard Models</a:t>
              </a:r>
            </a:p>
            <a:p>
              <a:r>
                <a:rPr lang="is-IS" sz="1600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Seismogenic Faults</a:t>
              </a:r>
            </a:p>
            <a:p>
              <a:r>
                <a:rPr lang="is-IS" sz="1600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Ground Shaking Models</a:t>
              </a:r>
            </a:p>
            <a:p>
              <a:r>
                <a:rPr lang="is-IS" sz="1600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Geotechnical Engineering Information</a:t>
              </a:r>
            </a:p>
            <a:p>
              <a:r>
                <a:rPr lang="en-US" sz="1600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Strong Motion records in buildings</a:t>
              </a:r>
            </a:p>
            <a:p>
              <a:r>
                <a:rPr lang="en-US" sz="1600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Earthquake Engineering &amp; Risk Services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8280" y="4473089"/>
              <a:ext cx="1368901" cy="443524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331405" y="631870"/>
            <a:ext cx="3913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EPOS TCS: </a:t>
            </a:r>
            <a:b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community driven and governed services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749641" y="2738028"/>
            <a:ext cx="3976344" cy="1643891"/>
            <a:chOff x="4749641" y="2738028"/>
            <a:chExt cx="3976344" cy="1643891"/>
          </a:xfrm>
        </p:grpSpPr>
        <p:sp>
          <p:nvSpPr>
            <p:cNvPr id="12" name="Rectangle 11"/>
            <p:cNvSpPr/>
            <p:nvPr/>
          </p:nvSpPr>
          <p:spPr>
            <a:xfrm>
              <a:off x="4749641" y="2738028"/>
              <a:ext cx="3974850" cy="164389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numCol="1" rtlCol="0" anchor="t"/>
            <a:lstStyle/>
            <a:p>
              <a:r>
                <a:rPr lang="en-US" b="1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Seismological Products</a:t>
              </a:r>
            </a:p>
            <a:p>
              <a:r>
                <a:rPr lang="en-US" sz="1600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Earthquake Parameter Information</a:t>
              </a:r>
              <a:endParaRPr lang="is-IS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is-IS" sz="1600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Macroseismic &amp; Historical Event data</a:t>
              </a:r>
            </a:p>
            <a:p>
              <a:r>
                <a:rPr lang="en-US" sz="1600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Seismological Products Platform</a:t>
              </a:r>
            </a:p>
            <a:p>
              <a:r>
                <a:rPr lang="en-US" sz="1600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- rupture models / </a:t>
              </a:r>
              <a:r>
                <a:rPr lang="en-US" sz="1600" dirty="0" err="1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SiteCharTool</a:t>
              </a:r>
              <a:r>
                <a:rPr lang="en-US" sz="1600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/ MT</a:t>
              </a:r>
            </a:p>
            <a:p>
              <a:r>
                <a:rPr lang="en-US" sz="1600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- </a:t>
              </a:r>
              <a:r>
                <a:rPr lang="en-US" sz="1600" dirty="0" err="1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EventID</a:t>
              </a:r>
              <a:r>
                <a:rPr lang="en-US" sz="1600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/ F-E-Region /  </a:t>
              </a:r>
              <a:r>
                <a:rPr lang="is-IS" sz="1600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  <a:p>
              <a:endParaRPr lang="is-I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is-I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" name="Picture 3" descr="U:\FIG_Workflow\Logo\Logo_EMSC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2997" y="2738028"/>
              <a:ext cx="782988" cy="398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itle 1"/>
          <p:cNvSpPr txBox="1">
            <a:spLocks/>
          </p:cNvSpPr>
          <p:nvPr/>
        </p:nvSpPr>
        <p:spPr bwMode="auto">
          <a:xfrm>
            <a:off x="1167860" y="6388"/>
            <a:ext cx="8348070" cy="58168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/>
            <a:r>
              <a:rPr lang="en-US" sz="2800" b="1" dirty="0">
                <a:latin typeface="Calibri" charset="0"/>
                <a:ea typeface="ＭＳ Ｐゴシック" charset="0"/>
                <a:cs typeface="ＭＳ Ｐゴシック" charset="0"/>
              </a:rPr>
              <a:t>Real Time Services:</a:t>
            </a:r>
            <a:endParaRPr lang="en-US" sz="2800" b="1" dirty="0"/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473420" y="-5926"/>
            <a:ext cx="8348070" cy="58168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pPr algn="r"/>
            <a:r>
              <a:rPr lang="en-US" sz="2800" b="1" dirty="0">
                <a:latin typeface="Calibri" charset="0"/>
                <a:ea typeface="ＭＳ Ｐゴシック" charset="0"/>
                <a:cs typeface="ＭＳ Ｐゴシック" charset="0"/>
              </a:rPr>
              <a:t> an example from seismology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4105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081"/>
            <a:ext cx="8229600" cy="78357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8000"/>
                </a:solidFill>
              </a:rPr>
              <a:t>From data to products</a:t>
            </a:r>
            <a:endParaRPr lang="it-IT" sz="3600" b="1" dirty="0">
              <a:solidFill>
                <a:srgbClr val="008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040274"/>
          <a:ext cx="8229600" cy="5085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7120622" y="2219429"/>
            <a:ext cx="1949881" cy="923330"/>
            <a:chOff x="7120615" y="2219427"/>
            <a:chExt cx="1949881" cy="923326"/>
          </a:xfrm>
        </p:grpSpPr>
        <p:sp>
          <p:nvSpPr>
            <p:cNvPr id="6" name="TextBox 5"/>
            <p:cNvSpPr txBox="1"/>
            <p:nvPr/>
          </p:nvSpPr>
          <p:spPr>
            <a:xfrm>
              <a:off x="7632482" y="2219427"/>
              <a:ext cx="1438014" cy="923326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Integrated at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Global Level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FDSN -&gt; GEO</a:t>
              </a:r>
            </a:p>
          </p:txBody>
        </p:sp>
        <p:sp>
          <p:nvSpPr>
            <p:cNvPr id="10" name="Right Arrow 9"/>
            <p:cNvSpPr/>
            <p:nvPr/>
          </p:nvSpPr>
          <p:spPr>
            <a:xfrm rot="21157786">
              <a:off x="7120615" y="2730605"/>
              <a:ext cx="588030" cy="164268"/>
            </a:xfrm>
            <a:prstGeom prst="rightArrow">
              <a:avLst/>
            </a:prstGeom>
            <a:solidFill>
              <a:srgbClr val="005E01"/>
            </a:solidFill>
            <a:ln>
              <a:solidFill>
                <a:srgbClr val="005E0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158841" y="4144559"/>
            <a:ext cx="1942263" cy="1200329"/>
            <a:chOff x="7151998" y="4321134"/>
            <a:chExt cx="1942263" cy="1200325"/>
          </a:xfrm>
        </p:grpSpPr>
        <p:sp>
          <p:nvSpPr>
            <p:cNvPr id="7" name="TextBox 6"/>
            <p:cNvSpPr txBox="1"/>
            <p:nvPr/>
          </p:nvSpPr>
          <p:spPr>
            <a:xfrm>
              <a:off x="7422008" y="4321134"/>
              <a:ext cx="1672253" cy="1200325"/>
            </a:xfrm>
            <a:prstGeom prst="rect">
              <a:avLst/>
            </a:prstGeom>
            <a:ln>
              <a:solidFill>
                <a:srgbClr val="005E0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New data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&amp; Services in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TCS Seismology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</a:t>
              </a:r>
              <a:r>
                <a:rPr kumimoji="0" lang="en-US" sz="1800" b="1" i="0" u="none" strike="noStrike" kern="1200" cap="none" spc="0" normalizeH="0" baseline="0" noProof="0" dirty="0" err="1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Orfeus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12" name="Right Arrow 11"/>
            <p:cNvSpPr/>
            <p:nvPr/>
          </p:nvSpPr>
          <p:spPr>
            <a:xfrm rot="515875">
              <a:off x="7151998" y="4403745"/>
              <a:ext cx="588030" cy="164268"/>
            </a:xfrm>
            <a:prstGeom prst="rightArrow">
              <a:avLst/>
            </a:prstGeom>
            <a:solidFill>
              <a:srgbClr val="005E01"/>
            </a:solidFill>
            <a:ln>
              <a:solidFill>
                <a:srgbClr val="005E0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435440" y="5583438"/>
            <a:ext cx="2109431" cy="923330"/>
            <a:chOff x="5435435" y="5664498"/>
            <a:chExt cx="2109431" cy="923326"/>
          </a:xfrm>
        </p:grpSpPr>
        <p:sp>
          <p:nvSpPr>
            <p:cNvPr id="8" name="TextBox 7"/>
            <p:cNvSpPr txBox="1"/>
            <p:nvPr/>
          </p:nvSpPr>
          <p:spPr>
            <a:xfrm>
              <a:off x="5986251" y="5664498"/>
              <a:ext cx="1558615" cy="923326"/>
            </a:xfrm>
            <a:prstGeom prst="rect">
              <a:avLst/>
            </a:prstGeom>
            <a:ln>
              <a:solidFill>
                <a:srgbClr val="005E0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VA from other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Stakeholders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(scientists)</a:t>
              </a:r>
            </a:p>
          </p:txBody>
        </p:sp>
        <p:sp>
          <p:nvSpPr>
            <p:cNvPr id="16" name="Right Arrow 15"/>
            <p:cNvSpPr/>
            <p:nvPr/>
          </p:nvSpPr>
          <p:spPr>
            <a:xfrm rot="1129322">
              <a:off x="5435435" y="6046448"/>
              <a:ext cx="588030" cy="164268"/>
            </a:xfrm>
            <a:prstGeom prst="rightArrow">
              <a:avLst/>
            </a:prstGeom>
            <a:solidFill>
              <a:srgbClr val="005E01"/>
            </a:solidFill>
            <a:ln>
              <a:solidFill>
                <a:srgbClr val="005E0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13992" y="4647247"/>
            <a:ext cx="1939185" cy="1390543"/>
            <a:chOff x="457200" y="4485118"/>
            <a:chExt cx="1939185" cy="1390541"/>
          </a:xfrm>
        </p:grpSpPr>
        <p:sp>
          <p:nvSpPr>
            <p:cNvPr id="14" name="TextBox 13"/>
            <p:cNvSpPr txBox="1"/>
            <p:nvPr/>
          </p:nvSpPr>
          <p:spPr>
            <a:xfrm>
              <a:off x="457200" y="4675331"/>
              <a:ext cx="1523562" cy="1200328"/>
            </a:xfrm>
            <a:prstGeom prst="rect">
              <a:avLst/>
            </a:prstGeom>
            <a:ln>
              <a:solidFill>
                <a:srgbClr val="005E0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New products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for Hazard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Assessment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(scientists)</a:t>
              </a:r>
            </a:p>
          </p:txBody>
        </p:sp>
        <p:sp>
          <p:nvSpPr>
            <p:cNvPr id="18" name="Right Arrow 17"/>
            <p:cNvSpPr/>
            <p:nvPr/>
          </p:nvSpPr>
          <p:spPr>
            <a:xfrm rot="19497526">
              <a:off x="1808355" y="4485118"/>
              <a:ext cx="588030" cy="164268"/>
            </a:xfrm>
            <a:prstGeom prst="rightArrow">
              <a:avLst/>
            </a:prstGeom>
            <a:solidFill>
              <a:srgbClr val="005E01"/>
            </a:solidFill>
            <a:ln>
              <a:solidFill>
                <a:srgbClr val="005E0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13634" y="1269942"/>
            <a:ext cx="2032406" cy="1200329"/>
            <a:chOff x="113634" y="1269937"/>
            <a:chExt cx="2032406" cy="1200325"/>
          </a:xfrm>
        </p:grpSpPr>
        <p:sp>
          <p:nvSpPr>
            <p:cNvPr id="21" name="TextBox 20"/>
            <p:cNvSpPr txBox="1"/>
            <p:nvPr/>
          </p:nvSpPr>
          <p:spPr>
            <a:xfrm>
              <a:off x="113634" y="1269937"/>
              <a:ext cx="1652841" cy="1200325"/>
            </a:xfrm>
            <a:prstGeom prst="rect">
              <a:avLst/>
            </a:prstGeom>
            <a:ln>
              <a:solidFill>
                <a:srgbClr val="005E0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Access to other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Stakeholders: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Private Sector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8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Civil Protection</a:t>
              </a:r>
            </a:p>
          </p:txBody>
        </p:sp>
        <p:sp>
          <p:nvSpPr>
            <p:cNvPr id="22" name="Right Arrow 21"/>
            <p:cNvSpPr/>
            <p:nvPr/>
          </p:nvSpPr>
          <p:spPr>
            <a:xfrm rot="1983365">
              <a:off x="1558010" y="1941503"/>
              <a:ext cx="588030" cy="164268"/>
            </a:xfrm>
            <a:prstGeom prst="rightArrow">
              <a:avLst/>
            </a:prstGeom>
            <a:solidFill>
              <a:srgbClr val="005E01"/>
            </a:solidFill>
            <a:ln>
              <a:solidFill>
                <a:srgbClr val="005E0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585009" y="946771"/>
            <a:ext cx="2363940" cy="1194888"/>
            <a:chOff x="5585009" y="946771"/>
            <a:chExt cx="2363940" cy="1194888"/>
          </a:xfrm>
        </p:grpSpPr>
        <p:sp>
          <p:nvSpPr>
            <p:cNvPr id="5" name="TextBox 4"/>
            <p:cNvSpPr txBox="1"/>
            <p:nvPr/>
          </p:nvSpPr>
          <p:spPr>
            <a:xfrm>
              <a:off x="6467203" y="946771"/>
              <a:ext cx="1481746" cy="646331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5E0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Access to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005E0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Seismologists</a:t>
              </a:r>
            </a:p>
          </p:txBody>
        </p:sp>
        <p:sp>
          <p:nvSpPr>
            <p:cNvPr id="9" name="Right Arrow 8"/>
            <p:cNvSpPr/>
            <p:nvPr/>
          </p:nvSpPr>
          <p:spPr>
            <a:xfrm rot="17435070">
              <a:off x="7008752" y="1765510"/>
              <a:ext cx="588030" cy="164268"/>
            </a:xfrm>
            <a:prstGeom prst="rightArrow">
              <a:avLst/>
            </a:prstGeom>
            <a:solidFill>
              <a:srgbClr val="005E01"/>
            </a:solidFill>
            <a:ln>
              <a:solidFill>
                <a:srgbClr val="005E0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 rot="340589">
              <a:off x="5585009" y="1247264"/>
              <a:ext cx="894783" cy="133777"/>
            </a:xfrm>
            <a:prstGeom prst="rightArrow">
              <a:avLst/>
            </a:prstGeom>
            <a:solidFill>
              <a:srgbClr val="005E01"/>
            </a:solidFill>
            <a:ln>
              <a:solidFill>
                <a:srgbClr val="005E0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1" name="Picture 10" descr="EPOS_logo 1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985" y="3128159"/>
            <a:ext cx="2087121" cy="96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2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9305C-C7D9-1842-ACE0-410177B86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CB9305C-C7D9-1842-ACE0-410177B861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DBD965-7700-3F44-ABF0-8B9E9CAB34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0BDBD965-7700-3F44-ABF0-8B9E9CAB34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830B2A-D9F2-EB40-9181-93F9CDFFC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74830B2A-D9F2-EB40-9181-93F9CDFFC4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974A08-D79C-EA44-BC17-9DC1DF9B85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45974A08-D79C-EA44-BC17-9DC1DF9B85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8612C5-8C19-114D-95BF-214B6A805B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418612C5-8C19-114D-95BF-214B6A805B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F9FA26-47CC-384D-B0A4-EE55B63509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">
                                            <p:graphicEl>
                                              <a:dgm id="{76F9FA26-47CC-384D-B0A4-EE55B63509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0BEF3E-A342-6948-9ECD-F05EDA9316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">
                                            <p:graphicEl>
                                              <a:dgm id="{E00BEF3E-A342-6948-9ECD-F05EDA9316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58037"/>
            <a:ext cx="9135469" cy="684175"/>
          </a:xfrm>
        </p:spPr>
        <p:txBody>
          <a:bodyPr>
            <a:noAutofit/>
          </a:bodyPr>
          <a:lstStyle/>
          <a:p>
            <a:pPr algn="r" fontAlgn="base">
              <a:lnSpc>
                <a:spcPct val="80000"/>
              </a:lnSpc>
              <a:spcAft>
                <a:spcPct val="0"/>
              </a:spcAft>
            </a:pPr>
            <a:r>
              <a:rPr lang="en-US" sz="2400" b="1" dirty="0">
                <a:solidFill>
                  <a:srgbClr val="005300"/>
                </a:solidFill>
                <a:latin typeface="+mn-lt"/>
                <a:ea typeface="ＭＳ Ｐゴシック" charset="-128"/>
                <a:cs typeface="ＭＳ Ｐゴシック" charset="-128"/>
              </a:rPr>
              <a:t>Data and Service provision to different  stakeholders:</a:t>
            </a:r>
            <a:br>
              <a:rPr lang="en-US" sz="2400" b="1" dirty="0">
                <a:solidFill>
                  <a:srgbClr val="005300"/>
                </a:solidFill>
                <a:latin typeface="+mn-lt"/>
                <a:ea typeface="ＭＳ Ｐゴシック" charset="-128"/>
                <a:cs typeface="ＭＳ Ｐゴシック" charset="-128"/>
              </a:rPr>
            </a:br>
            <a:r>
              <a:rPr lang="en-US" sz="2400" b="1" dirty="0">
                <a:solidFill>
                  <a:srgbClr val="005300"/>
                </a:solidFill>
                <a:latin typeface="+mn-lt"/>
                <a:ea typeface="ＭＳ Ｐゴシック" charset="-128"/>
                <a:cs typeface="ＭＳ Ｐゴシック" charset="-128"/>
              </a:rPr>
              <a:t> Ethics Issues</a:t>
            </a:r>
          </a:p>
        </p:txBody>
      </p:sp>
      <p:sp>
        <p:nvSpPr>
          <p:cNvPr id="21" name="Circular Arrow 20"/>
          <p:cNvSpPr/>
          <p:nvPr/>
        </p:nvSpPr>
        <p:spPr>
          <a:xfrm>
            <a:off x="2959146" y="2766862"/>
            <a:ext cx="3226243" cy="2727887"/>
          </a:xfrm>
          <a:prstGeom prst="circularArrow">
            <a:avLst>
              <a:gd name="adj1" fmla="val 12500"/>
              <a:gd name="adj2" fmla="val 2475245"/>
              <a:gd name="adj3" fmla="val 20457681"/>
              <a:gd name="adj4" fmla="val 3051512"/>
              <a:gd name="adj5" fmla="val 15732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kern="120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5115" y="3987798"/>
            <a:ext cx="201088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b="1" dirty="0"/>
              <a:t>ETHICS ISSUES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969831" y="885525"/>
            <a:ext cx="3214241" cy="76944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  <a:latin typeface="+mj-lt"/>
              </a:rPr>
              <a:t>OPEN SCIENCE COMMONS</a:t>
            </a:r>
          </a:p>
          <a:p>
            <a:pPr algn="ctr"/>
            <a:r>
              <a:rPr lang="en-US" sz="2200" b="1" dirty="0">
                <a:solidFill>
                  <a:srgbClr val="FF0000"/>
                </a:solidFill>
                <a:latin typeface="+mj-lt"/>
              </a:rPr>
              <a:t>Scientists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911443" y="5612459"/>
            <a:ext cx="2259149" cy="43088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  <a:latin typeface="+mj-lt"/>
              </a:rPr>
              <a:t>PRIVATE SECTOR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16388" y="5539209"/>
            <a:ext cx="2332198" cy="76944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  <a:latin typeface="+mj-lt"/>
              </a:rPr>
              <a:t>RISK MITIGATION</a:t>
            </a:r>
          </a:p>
          <a:p>
            <a:pPr algn="ctr"/>
            <a:r>
              <a:rPr lang="en-US" sz="2200" b="1" dirty="0">
                <a:solidFill>
                  <a:srgbClr val="FF0000"/>
                </a:solidFill>
                <a:latin typeface="+mj-lt"/>
              </a:rPr>
              <a:t>Society</a:t>
            </a:r>
          </a:p>
        </p:txBody>
      </p:sp>
      <p:sp>
        <p:nvSpPr>
          <p:cNvPr id="30" name="Isosceles Triangle 29"/>
          <p:cNvSpPr/>
          <p:nvPr/>
        </p:nvSpPr>
        <p:spPr>
          <a:xfrm>
            <a:off x="2156461" y="1582186"/>
            <a:ext cx="4876000" cy="3977305"/>
          </a:xfrm>
          <a:prstGeom prst="triangle">
            <a:avLst/>
          </a:prstGeom>
          <a:noFill/>
          <a:ln w="28575" cmpd="sng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704399" y="4660014"/>
            <a:ext cx="2698020" cy="784331"/>
            <a:chOff x="704399" y="4660014"/>
            <a:chExt cx="2698020" cy="784331"/>
          </a:xfrm>
        </p:grpSpPr>
        <p:cxnSp>
          <p:nvCxnSpPr>
            <p:cNvPr id="31" name="Straight Arrow Connector 30"/>
            <p:cNvCxnSpPr/>
            <p:nvPr/>
          </p:nvCxnSpPr>
          <p:spPr>
            <a:xfrm flipH="1">
              <a:off x="2380247" y="4756710"/>
              <a:ext cx="1022172" cy="687635"/>
            </a:xfrm>
            <a:prstGeom prst="straightConnector1">
              <a:avLst/>
            </a:prstGeom>
            <a:ln w="57150" cmpd="sng">
              <a:solidFill>
                <a:srgbClr val="008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04399" y="4660014"/>
              <a:ext cx="2254747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risk communication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576002" y="4681120"/>
            <a:ext cx="2046438" cy="763225"/>
            <a:chOff x="5576002" y="4681120"/>
            <a:chExt cx="2046438" cy="763225"/>
          </a:xfrm>
        </p:grpSpPr>
        <p:cxnSp>
          <p:nvCxnSpPr>
            <p:cNvPr id="32" name="Straight Arrow Connector 31"/>
            <p:cNvCxnSpPr/>
            <p:nvPr/>
          </p:nvCxnSpPr>
          <p:spPr>
            <a:xfrm>
              <a:off x="5576002" y="4756710"/>
              <a:ext cx="1252796" cy="687635"/>
            </a:xfrm>
            <a:prstGeom prst="straightConnector1">
              <a:avLst/>
            </a:prstGeom>
            <a:ln w="57150" cmpd="sng">
              <a:solidFill>
                <a:srgbClr val="008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277075" y="4681120"/>
              <a:ext cx="1345365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exploitation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243598" y="1787498"/>
            <a:ext cx="1332404" cy="1173217"/>
            <a:chOff x="4243598" y="1787498"/>
            <a:chExt cx="1332404" cy="1173217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4579938" y="1787498"/>
              <a:ext cx="2024" cy="1173217"/>
            </a:xfrm>
            <a:prstGeom prst="straightConnector1">
              <a:avLst/>
            </a:prstGeom>
            <a:ln w="57150" cmpd="sng">
              <a:solidFill>
                <a:srgbClr val="008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243598" y="2273277"/>
              <a:ext cx="13324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open access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84893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51026-61A9-6F4B-867A-CE74F133081F}" type="slidenum">
              <a:rPr lang="en-US"/>
              <a:pPr/>
              <a:t>23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387"/>
            <a:ext cx="8229600" cy="895906"/>
          </a:xfrm>
          <a:ln/>
        </p:spPr>
        <p:txBody>
          <a:bodyPr/>
          <a:lstStyle/>
          <a:p>
            <a:pPr algn="ctr"/>
            <a:r>
              <a:rPr lang="en-US" sz="3600" dirty="0">
                <a:solidFill>
                  <a:srgbClr val="008000"/>
                </a:solidFill>
                <a:latin typeface="Calibri"/>
                <a:cs typeface="Calibri"/>
              </a:rPr>
              <a:t>Summary – Points for Discussion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8838" y="771259"/>
            <a:ext cx="8376377" cy="5297403"/>
          </a:xfrm>
          <a:ln/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b="1" dirty="0">
                <a:solidFill>
                  <a:srgbClr val="FF0000"/>
                </a:solidFill>
                <a:cs typeface="Calibri"/>
              </a:rPr>
              <a:t>Solid Earth Science </a:t>
            </a:r>
            <a:r>
              <a:rPr lang="en-US" sz="1800" dirty="0">
                <a:cs typeface="Calibri"/>
              </a:rPr>
              <a:t>is composed of different communities having a different tradition and awareness on </a:t>
            </a:r>
            <a:r>
              <a:rPr lang="en-US" sz="1800" b="1" dirty="0">
                <a:solidFill>
                  <a:srgbClr val="FF0000"/>
                </a:solidFill>
                <a:cs typeface="Calibri"/>
              </a:rPr>
              <a:t>data management </a:t>
            </a:r>
            <a:r>
              <a:rPr lang="en-US" sz="1800" dirty="0">
                <a:cs typeface="Calibri"/>
              </a:rPr>
              <a:t>and </a:t>
            </a:r>
            <a:r>
              <a:rPr lang="en-US" sz="1800" b="1" dirty="0">
                <a:solidFill>
                  <a:srgbClr val="FF0000"/>
                </a:solidFill>
                <a:cs typeface="Calibri"/>
              </a:rPr>
              <a:t>open science</a:t>
            </a:r>
            <a:r>
              <a:rPr lang="en-US" sz="1800" dirty="0">
                <a:cs typeface="Calibri"/>
              </a:rPr>
              <a:t> with peaks and gaps</a:t>
            </a:r>
            <a:endParaRPr lang="en-US" sz="1800" b="1" dirty="0">
              <a:solidFill>
                <a:srgbClr val="FF0000"/>
              </a:solidFill>
              <a:cs typeface="Calibri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cs typeface="Calibri"/>
              </a:rPr>
              <a:t>In solid Earth sciences (EPOS), </a:t>
            </a:r>
            <a:r>
              <a:rPr lang="en-US" sz="1800" b="1" dirty="0">
                <a:solidFill>
                  <a:srgbClr val="FF0000"/>
                </a:solidFill>
                <a:cs typeface="Calibri"/>
              </a:rPr>
              <a:t>data sharing has enormous potential. </a:t>
            </a:r>
            <a:r>
              <a:rPr lang="en-US" sz="1800" dirty="0">
                <a:cs typeface="Calibri"/>
              </a:rPr>
              <a:t>A </a:t>
            </a:r>
            <a:r>
              <a:rPr lang="en-US" sz="1800" b="1" dirty="0">
                <a:solidFill>
                  <a:srgbClr val="FF0000"/>
                </a:solidFill>
                <a:cs typeface="Calibri"/>
              </a:rPr>
              <a:t>new typology of scientists </a:t>
            </a:r>
            <a:r>
              <a:rPr lang="en-US" sz="1800" dirty="0">
                <a:cs typeface="Calibri"/>
              </a:rPr>
              <a:t>targeting </a:t>
            </a:r>
            <a:r>
              <a:rPr lang="en-US" sz="1800" b="1" dirty="0">
                <a:solidFill>
                  <a:srgbClr val="FF0000"/>
                </a:solidFill>
                <a:cs typeface="Calibri"/>
              </a:rPr>
              <a:t>multidisciplinary problems </a:t>
            </a:r>
            <a:r>
              <a:rPr lang="en-US" sz="1800" dirty="0">
                <a:cs typeface="Calibri"/>
              </a:rPr>
              <a:t>asks to have open access to data and scientific products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The long-lasting RIs tradition in </a:t>
            </a:r>
            <a:r>
              <a:rPr lang="en-US" sz="1800" b="1" dirty="0">
                <a:solidFill>
                  <a:srgbClr val="FF0000"/>
                </a:solidFill>
              </a:rPr>
              <a:t>data &amp; metadata standardization </a:t>
            </a:r>
            <a:r>
              <a:rPr lang="en-US" sz="1800" dirty="0"/>
              <a:t>and </a:t>
            </a:r>
            <a:r>
              <a:rPr lang="en-US" sz="1800" b="1" dirty="0">
                <a:solidFill>
                  <a:srgbClr val="FF0000"/>
                </a:solidFill>
              </a:rPr>
              <a:t>quality control </a:t>
            </a:r>
            <a:r>
              <a:rPr lang="en-US" sz="1800" dirty="0"/>
              <a:t>should be preserved as a necessary condition to make data FAIR+R.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Challenges to tackle </a:t>
            </a:r>
            <a:r>
              <a:rPr lang="en-US" sz="1800" dirty="0" err="1"/>
              <a:t>FAIRness</a:t>
            </a:r>
            <a:r>
              <a:rPr lang="en-US" sz="1800" dirty="0"/>
              <a:t> in terms of available resources and solutions: 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Traceability and </a:t>
            </a:r>
            <a:r>
              <a:rPr lang="en-US" sz="1800" b="1" dirty="0">
                <a:solidFill>
                  <a:srgbClr val="FF0000"/>
                </a:solidFill>
              </a:rPr>
              <a:t>persistent identifiers (accountability of data providers)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b="1" dirty="0">
                <a:solidFill>
                  <a:srgbClr val="FF0000"/>
                </a:solidFill>
              </a:rPr>
              <a:t>Access procedures</a:t>
            </a:r>
            <a:r>
              <a:rPr lang="en-US" sz="1800" dirty="0"/>
              <a:t>, ideally by </a:t>
            </a:r>
            <a:r>
              <a:rPr lang="en-US" sz="1800" b="1" dirty="0">
                <a:solidFill>
                  <a:srgbClr val="FF0000"/>
                </a:solidFill>
              </a:rPr>
              <a:t>automated means</a:t>
            </a:r>
            <a:r>
              <a:rPr lang="en-US" sz="1800" dirty="0"/>
              <a:t>, to data &amp; services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Data </a:t>
            </a:r>
            <a:r>
              <a:rPr lang="en-US" sz="1800" b="1" dirty="0">
                <a:solidFill>
                  <a:srgbClr val="FF0000"/>
                </a:solidFill>
              </a:rPr>
              <a:t>provenance</a:t>
            </a:r>
            <a:r>
              <a:rPr lang="en-US" sz="1800" dirty="0"/>
              <a:t> and traceability and link to publications</a:t>
            </a:r>
            <a:endParaRPr lang="en-US" sz="1800" dirty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cs typeface="Calibri"/>
              </a:rPr>
              <a:t>To achieve the best results, </a:t>
            </a:r>
            <a:r>
              <a:rPr lang="en-US" sz="1800" b="1" dirty="0">
                <a:solidFill>
                  <a:srgbClr val="FF0000"/>
                </a:solidFill>
                <a:cs typeface="Calibri"/>
              </a:rPr>
              <a:t>continuous orchestration </a:t>
            </a:r>
            <a:r>
              <a:rPr lang="en-US" sz="1800" dirty="0">
                <a:cs typeface="Calibri"/>
              </a:rPr>
              <a:t>between scientific communities and ITs (e.g., AAAI, PID) is needed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b="1" dirty="0">
                <a:solidFill>
                  <a:srgbClr val="FF0000"/>
                </a:solidFill>
                <a:cs typeface="Calibri"/>
              </a:rPr>
              <a:t>Interactions with industry </a:t>
            </a:r>
            <a:r>
              <a:rPr lang="en-US" sz="1800" dirty="0">
                <a:solidFill>
                  <a:srgbClr val="000000"/>
                </a:solidFill>
                <a:cs typeface="Calibri"/>
              </a:rPr>
              <a:t>in Earth sciences require effective strategies and particular attention (</a:t>
            </a:r>
            <a:r>
              <a:rPr lang="en-US" sz="1800" b="1" dirty="0">
                <a:solidFill>
                  <a:srgbClr val="FF0000"/>
                </a:solidFill>
                <a:cs typeface="Calibri"/>
              </a:rPr>
              <a:t>ethic issues</a:t>
            </a:r>
            <a:r>
              <a:rPr lang="en-US" sz="1800" dirty="0">
                <a:solidFill>
                  <a:srgbClr val="000000"/>
                </a:solidFill>
                <a:cs typeface="Calibri"/>
              </a:rPr>
              <a:t>, use and re-use of scientific data)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6165304"/>
            <a:ext cx="432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8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44624"/>
            <a:ext cx="7416824" cy="1143000"/>
          </a:xfrm>
          <a:solidFill>
            <a:srgbClr val="FFFFFF"/>
          </a:solidFill>
        </p:spPr>
        <p:txBody>
          <a:bodyPr>
            <a:normAutofit fontScale="90000"/>
          </a:bodyPr>
          <a:lstStyle/>
          <a:p>
            <a:pPr algn="r"/>
            <a:r>
              <a:rPr lang="en-US" sz="3800" b="1" dirty="0">
                <a:solidFill>
                  <a:srgbClr val="000000"/>
                </a:solidFill>
              </a:rPr>
              <a:t>The EPOS chain: </a:t>
            </a:r>
            <a:br>
              <a:rPr lang="en-US" sz="3800" b="1" dirty="0">
                <a:solidFill>
                  <a:srgbClr val="000000"/>
                </a:solidFill>
              </a:rPr>
            </a:br>
            <a:r>
              <a:rPr lang="en-US" sz="3800" b="1" dirty="0">
                <a:solidFill>
                  <a:srgbClr val="000000"/>
                </a:solidFill>
              </a:rPr>
              <a:t>high gain/high-</a:t>
            </a:r>
            <a:r>
              <a:rPr lang="en-US" sz="3800" b="1" i="1" dirty="0">
                <a:solidFill>
                  <a:srgbClr val="000000"/>
                </a:solidFill>
              </a:rPr>
              <a:t>but manageable</a:t>
            </a:r>
            <a:r>
              <a:rPr lang="en-US" sz="3800" b="1" dirty="0">
                <a:solidFill>
                  <a:srgbClr val="000000"/>
                </a:solidFill>
              </a:rPr>
              <a:t> </a:t>
            </a:r>
            <a:r>
              <a:rPr lang="en-US" sz="3800" b="1" dirty="0">
                <a:solidFill>
                  <a:srgbClr val="000000"/>
                </a:solidFill>
                <a:hlinkClick r:id="" action="ppaction://noaction"/>
              </a:rPr>
              <a:t>risk</a:t>
            </a:r>
            <a:endParaRPr lang="en-US" sz="3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65931" y="1486099"/>
          <a:ext cx="8238238" cy="4471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675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4FF9E4-0A23-F24C-9130-2DCF1297C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F94FF9E4-0A23-F24C-9130-2DCF1297CB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ADFD83-CB28-A74F-8F3E-E033F3D8FA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4">
                                            <p:graphicEl>
                                              <a:dgm id="{26ADFD83-CB28-A74F-8F3E-E033F3D8FA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CDFB20-ADE7-2E40-9778-E4846B414F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dgm id="{BDCDFB20-ADE7-2E40-9778-E4846B414F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DBD33F-ACDB-BF4D-9AFC-4BED6332D1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4">
                                            <p:graphicEl>
                                              <a:dgm id="{E2DBD33F-ACDB-BF4D-9AFC-4BED6332D1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E96FC3-E5CC-B440-B552-0DAD51E011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9AE96FC3-E5CC-B440-B552-0DAD51E011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E60495-77C0-1D49-9FAF-1B33D4E41D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A7E60495-77C0-1D49-9FAF-1B33D4E41D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D64C3E-3B35-DD47-B668-6B7766DD3A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dgm id="{29D64C3E-3B35-DD47-B668-6B7766DD3A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4ABF36-89B0-5A44-A05C-8BC35BB2E3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4">
                                            <p:graphicEl>
                                              <a:dgm id="{BA4ABF36-89B0-5A44-A05C-8BC35BB2E3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66C235-5414-4848-871F-B146B7033F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B166C235-5414-4848-871F-B146B7033F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605625-5862-8F4D-9F4F-C4260200C8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dgm id="{87605625-5862-8F4D-9F4F-C4260200C8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D06247-FB3D-084E-A943-C49AA3A6AF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4">
                                            <p:graphicEl>
                                              <a:dgm id="{E2D06247-FB3D-084E-A943-C49AA3A6AF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12C114-7879-F747-A4DC-78CB099FF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4">
                                            <p:graphicEl>
                                              <a:dgm id="{5412C114-7879-F747-A4DC-78CB099FF0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B8E4E7-AA36-5245-9314-B5D5BF5B12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97B8E4E7-AA36-5245-9314-B5D5BF5B12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D29215-7A2A-FE42-804B-B705559EA4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4">
                                            <p:graphicEl>
                                              <a:dgm id="{47D29215-7A2A-FE42-804B-B705559EA4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dy-holmes-734162-unsplash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47633" y="-1163023"/>
            <a:ext cx="6870334" cy="91717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50890" y="56511"/>
            <a:ext cx="61221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FFFF"/>
                </a:solidFill>
                <a:latin typeface="Abadi MT Condensed Extra Bold"/>
                <a:cs typeface="Abadi MT Condensed Extra Bold"/>
              </a:rPr>
              <a:t>The Data Generation Universe</a:t>
            </a:r>
          </a:p>
        </p:txBody>
      </p:sp>
      <p:sp>
        <p:nvSpPr>
          <p:cNvPr id="5" name="Rectangle 4"/>
          <p:cNvSpPr/>
          <p:nvPr/>
        </p:nvSpPr>
        <p:spPr>
          <a:xfrm>
            <a:off x="2950890" y="5567837"/>
            <a:ext cx="5325367" cy="5864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</a:bodyPr>
          <a:lstStyle/>
          <a:p>
            <a:pPr algn="ctr"/>
            <a:r>
              <a:rPr lang="en-GB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Scientific Knowledge</a:t>
            </a:r>
          </a:p>
        </p:txBody>
      </p:sp>
      <p:sp>
        <p:nvSpPr>
          <p:cNvPr id="7" name="Rectangle 6"/>
          <p:cNvSpPr/>
          <p:nvPr/>
        </p:nvSpPr>
        <p:spPr>
          <a:xfrm rot="20766717">
            <a:off x="549947" y="2873729"/>
            <a:ext cx="4021453" cy="58477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en-GB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Experimental Facilities</a:t>
            </a:r>
            <a:endParaRPr lang="en-GB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 rot="1280734">
            <a:off x="5118971" y="3066978"/>
            <a:ext cx="2575144" cy="58477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en-GB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Observatories</a:t>
            </a:r>
            <a:endParaRPr lang="en-GB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5957" y="1474530"/>
            <a:ext cx="38434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Monitoring Networks</a:t>
            </a:r>
            <a:endParaRPr lang="en-GB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94697" y="4343155"/>
            <a:ext cx="27460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Researchers</a:t>
            </a:r>
            <a:endParaRPr lang="en-GB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A03516F8-A9AC-C54D-B4A9-D9F5F0B176B6}"/>
              </a:ext>
            </a:extLst>
          </p:cNvPr>
          <p:cNvSpPr/>
          <p:nvPr/>
        </p:nvSpPr>
        <p:spPr>
          <a:xfrm rot="1151790">
            <a:off x="556648" y="1474529"/>
            <a:ext cx="2575144" cy="58477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en-GB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Observing Systems</a:t>
            </a:r>
            <a:endParaRPr lang="en-GB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93400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1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dy-holmes-734162-unsplash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47633" y="-1163023"/>
            <a:ext cx="6870334" cy="91717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50890" y="56511"/>
            <a:ext cx="61221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FFFF"/>
                </a:solidFill>
                <a:latin typeface="Abadi MT Condensed Extra Bold"/>
                <a:cs typeface="Abadi MT Condensed Extra Bold"/>
              </a:rPr>
              <a:t>The Data Generation Universe</a:t>
            </a:r>
          </a:p>
        </p:txBody>
      </p:sp>
      <p:sp>
        <p:nvSpPr>
          <p:cNvPr id="6" name="Rectangle 5"/>
          <p:cNvSpPr/>
          <p:nvPr/>
        </p:nvSpPr>
        <p:spPr>
          <a:xfrm rot="20121288">
            <a:off x="3482470" y="3136015"/>
            <a:ext cx="5325367" cy="5864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en-GB" sz="2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Long Tail of Science</a:t>
            </a:r>
          </a:p>
        </p:txBody>
      </p:sp>
      <p:sp>
        <p:nvSpPr>
          <p:cNvPr id="9" name="Rectangle 8"/>
          <p:cNvSpPr/>
          <p:nvPr/>
        </p:nvSpPr>
        <p:spPr>
          <a:xfrm rot="20783810">
            <a:off x="-117827" y="1318397"/>
            <a:ext cx="53989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Research Infrastructures</a:t>
            </a:r>
          </a:p>
        </p:txBody>
      </p:sp>
      <p:pic>
        <p:nvPicPr>
          <p:cNvPr id="4" name="Picture 3" descr="70-м_антенна_П-2500_(РТ-70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479" y="2559684"/>
            <a:ext cx="847087" cy="1270630"/>
          </a:xfrm>
          <a:prstGeom prst="rect">
            <a:avLst/>
          </a:prstGeom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B2AFE1CF-C18E-B74E-853D-0DAA054D18ED}"/>
              </a:ext>
            </a:extLst>
          </p:cNvPr>
          <p:cNvSpPr txBox="1"/>
          <p:nvPr/>
        </p:nvSpPr>
        <p:spPr>
          <a:xfrm>
            <a:off x="3229457" y="2125016"/>
            <a:ext cx="547034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  <a:latin typeface="+mj-lt"/>
              </a:rPr>
              <a:t>Quality Controlled data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  <a:latin typeface="+mj-lt"/>
              </a:rPr>
              <a:t>Standardized Data &amp; Metadata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  <a:latin typeface="+mj-lt"/>
              </a:rPr>
              <a:t>Metadata Curation &amp; Integration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  <a:latin typeface="+mj-lt"/>
              </a:rPr>
              <a:t>Data Curation and Integration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  <a:latin typeface="+mj-lt"/>
              </a:rPr>
              <a:t>Services curation and integration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  <a:latin typeface="+mj-lt"/>
              </a:rPr>
              <a:t>Access to data and products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  <a:latin typeface="+mj-lt"/>
              </a:rPr>
              <a:t>Visualization of integrated data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  <a:latin typeface="+mj-lt"/>
              </a:rPr>
              <a:t>Access to multidisciplinary data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  <a:latin typeface="+mj-lt"/>
              </a:rPr>
              <a:t>Generation of new scientific products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  <a:latin typeface="+mj-lt"/>
              </a:rPr>
              <a:t>Data qualification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  <a:latin typeface="+mj-lt"/>
              </a:rPr>
              <a:t>Service qualification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B9145D7-3C41-7D49-B815-AF0CF6C802A8}"/>
              </a:ext>
            </a:extLst>
          </p:cNvPr>
          <p:cNvSpPr txBox="1"/>
          <p:nvPr/>
        </p:nvSpPr>
        <p:spPr>
          <a:xfrm>
            <a:off x="1615134" y="832354"/>
            <a:ext cx="736914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chemeClr val="bg1"/>
                </a:solidFill>
              </a:rPr>
              <a:t>Research Infrastructures (RIs)  </a:t>
            </a:r>
            <a:r>
              <a:rPr lang="en-GB" sz="2600" dirty="0">
                <a:solidFill>
                  <a:schemeClr val="bg1"/>
                </a:solidFill>
              </a:rPr>
              <a:t>sample a limited portion of the Data Generation Universe, while ensuring:</a:t>
            </a:r>
          </a:p>
        </p:txBody>
      </p:sp>
      <p:pic>
        <p:nvPicPr>
          <p:cNvPr id="12" name="Picture 3" descr="70-м_антенна_П-2500_(РТ-70).jpg">
            <a:extLst>
              <a:ext uri="{FF2B5EF4-FFF2-40B4-BE49-F238E27FC236}">
                <a16:creationId xmlns:a16="http://schemas.microsoft.com/office/drawing/2014/main" id="{4B247F6A-8AEF-8644-A334-862DD4FC8B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8" y="677787"/>
            <a:ext cx="808891" cy="121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1068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8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tiff" descr="pasted-image.tiff">
            <a:extLst>
              <a:ext uri="{FF2B5EF4-FFF2-40B4-BE49-F238E27FC236}">
                <a16:creationId xmlns:a16="http://schemas.microsoft.com/office/drawing/2014/main" id="{A594FF19-938C-4FF3-BDBF-1F37B7144A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0173" y="596922"/>
            <a:ext cx="6076847" cy="607684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ttangolo 6">
            <a:extLst>
              <a:ext uri="{FF2B5EF4-FFF2-40B4-BE49-F238E27FC236}">
                <a16:creationId xmlns:a16="http://schemas.microsoft.com/office/drawing/2014/main" id="{8FC0622B-B29A-4ECF-9E6F-044118B53CD1}"/>
              </a:ext>
            </a:extLst>
          </p:cNvPr>
          <p:cNvSpPr/>
          <p:nvPr/>
        </p:nvSpPr>
        <p:spPr>
          <a:xfrm>
            <a:off x="1138853" y="88554"/>
            <a:ext cx="66332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8000"/>
                </a:solidFill>
              </a:rPr>
              <a:t>Open Science &amp; FAIR Data require Resources</a:t>
            </a:r>
            <a:endParaRPr lang="it-IT" sz="2400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155" y="5232383"/>
            <a:ext cx="43532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Thank You</a:t>
            </a:r>
          </a:p>
          <a:p>
            <a:r>
              <a:rPr lang="en-US" sz="4400" dirty="0">
                <a:solidFill>
                  <a:schemeClr val="bg1"/>
                </a:solidFill>
              </a:rPr>
              <a:t>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567273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6679" y="27377"/>
            <a:ext cx="7886700" cy="729182"/>
          </a:xfrm>
        </p:spPr>
        <p:txBody>
          <a:bodyPr>
            <a:normAutofit/>
          </a:bodyPr>
          <a:lstStyle/>
          <a:p>
            <a:pPr algn="r"/>
            <a:r>
              <a:rPr lang="en-US" sz="4000" b="1" dirty="0">
                <a:solidFill>
                  <a:srgbClr val="008000"/>
                </a:solidFill>
                <a:latin typeface="+mn-lt"/>
              </a:rPr>
              <a:t>Service Operation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74" r="-4277"/>
          <a:stretch/>
        </p:blipFill>
        <p:spPr bwMode="auto">
          <a:xfrm>
            <a:off x="1306094" y="789734"/>
            <a:ext cx="6468257" cy="468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524000" y="2062674"/>
            <a:ext cx="1620000" cy="2280679"/>
            <a:chOff x="22736" y="1296861"/>
            <a:chExt cx="1620000" cy="2280679"/>
          </a:xfrm>
        </p:grpSpPr>
        <p:pic>
          <p:nvPicPr>
            <p:cNvPr id="6" name="Picture 15">
              <a:extLst>
                <a:ext uri="{FF2B5EF4-FFF2-40B4-BE49-F238E27FC236}">
                  <a16:creationId xmlns:a16="http://schemas.microsoft.com/office/drawing/2014/main" id="{7A3A6A12-7470-E149-B4B6-2D3060849D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9663" r="26085"/>
            <a:stretch/>
          </p:blipFill>
          <p:spPr>
            <a:xfrm>
              <a:off x="22736" y="1296861"/>
              <a:ext cx="1620000" cy="1418905"/>
            </a:xfrm>
            <a:prstGeom prst="rect">
              <a:avLst/>
            </a:prstGeom>
          </p:spPr>
        </p:pic>
        <p:sp>
          <p:nvSpPr>
            <p:cNvPr id="7" name="Textfeld 7"/>
            <p:cNvSpPr txBox="1"/>
            <p:nvPr/>
          </p:nvSpPr>
          <p:spPr>
            <a:xfrm>
              <a:off x="167091" y="2715766"/>
              <a:ext cx="1236557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500" b="1" dirty="0"/>
                <a:t>+</a:t>
              </a:r>
            </a:p>
            <a:p>
              <a:pPr algn="ctr"/>
              <a:r>
                <a:rPr lang="en-GB" sz="2500" b="1" dirty="0">
                  <a:latin typeface="Calibri" panose="020F0502020204030204" pitchFamily="34" charset="0"/>
                  <a:cs typeface="Calibri" panose="020F0502020204030204" pitchFamily="34" charset="0"/>
                </a:rPr>
                <a:t>R</a:t>
              </a:r>
              <a:r>
                <a:rPr lang="en-GB" sz="14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eproducible</a:t>
              </a:r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109"/>
          <a:stretch/>
        </p:blipFill>
        <p:spPr bwMode="auto">
          <a:xfrm>
            <a:off x="-83545" y="432904"/>
            <a:ext cx="1586297" cy="632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58154" y="5900615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Daniele </a:t>
            </a:r>
            <a:r>
              <a:rPr lang="en-US" dirty="0" err="1"/>
              <a:t>Bailo</a:t>
            </a:r>
            <a:r>
              <a:rPr lang="en-US"/>
              <a:t> EPOS </a:t>
            </a:r>
          </a:p>
        </p:txBody>
      </p:sp>
    </p:spTree>
    <p:extLst>
      <p:ext uri="{BB962C8B-B14F-4D97-AF65-F5344CB8AC3E}">
        <p14:creationId xmlns:p14="http://schemas.microsoft.com/office/powerpoint/2010/main" val="271919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165951" y="-27384"/>
            <a:ext cx="6014563" cy="6597826"/>
            <a:chOff x="3165949" y="-27384"/>
            <a:chExt cx="6014563" cy="6597826"/>
          </a:xfrm>
        </p:grpSpPr>
        <p:pic>
          <p:nvPicPr>
            <p:cNvPr id="4" name="Immagine 1" descr="EARTHQUAKES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4846" y="-27384"/>
              <a:ext cx="5995666" cy="1138673"/>
            </a:xfrm>
            <a:prstGeom prst="rect">
              <a:avLst/>
            </a:prstGeom>
          </p:spPr>
        </p:pic>
        <p:pic>
          <p:nvPicPr>
            <p:cNvPr id="5" name="Immagine 1" descr="VOLCANIC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4846" y="1052736"/>
              <a:ext cx="5995666" cy="1138673"/>
            </a:xfrm>
            <a:prstGeom prst="rect">
              <a:avLst/>
            </a:prstGeom>
          </p:spPr>
        </p:pic>
        <p:pic>
          <p:nvPicPr>
            <p:cNvPr id="6" name="Immagine 1" descr="TSUNAMIS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65949" y="2132856"/>
              <a:ext cx="5995666" cy="1138673"/>
            </a:xfrm>
            <a:prstGeom prst="rect">
              <a:avLst/>
            </a:prstGeom>
          </p:spPr>
        </p:pic>
        <p:pic>
          <p:nvPicPr>
            <p:cNvPr id="8" name="Immagine 2" descr="TECTONICS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65949" y="3212976"/>
              <a:ext cx="5995666" cy="1138673"/>
            </a:xfrm>
            <a:prstGeom prst="rect">
              <a:avLst/>
            </a:prstGeom>
          </p:spPr>
        </p:pic>
        <p:pic>
          <p:nvPicPr>
            <p:cNvPr id="12" name="Immagine 3" descr="LABORATORIES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4846" y="5431769"/>
              <a:ext cx="5995666" cy="1138673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18323" y="205423"/>
            <a:ext cx="4824536" cy="58477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3200" b="1" dirty="0">
                <a:solidFill>
                  <a:srgbClr val="4F6228"/>
                </a:solidFill>
                <a:latin typeface="Calibri"/>
                <a:ea typeface="ＭＳ Ｐゴシック" charset="-128"/>
                <a:cs typeface="ＭＳ Ｐゴシック" charset="-128"/>
              </a:rPr>
              <a:t>Solid Earth Science</a:t>
            </a:r>
          </a:p>
        </p:txBody>
      </p:sp>
      <p:pic>
        <p:nvPicPr>
          <p:cNvPr id="14" name="Picture 13" descr="pinsEPOS_def-02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7216" y="5544616"/>
            <a:ext cx="1052736" cy="1052736"/>
          </a:xfrm>
          <a:prstGeom prst="rect">
            <a:avLst/>
          </a:prstGeom>
        </p:spPr>
      </p:pic>
      <p:pic>
        <p:nvPicPr>
          <p:cNvPr id="9" name="Picture 8" descr="GEODETIC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293096"/>
            <a:ext cx="6228184" cy="11828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3528" y="861680"/>
            <a:ext cx="3293492" cy="56323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Earth scientists have a long lasting tradition in data </a:t>
            </a:r>
            <a:r>
              <a:rPr lang="en-GB" sz="2000" b="1" dirty="0">
                <a:solidFill>
                  <a:srgbClr val="FF0000"/>
                </a:solidFill>
              </a:rPr>
              <a:t>acquisition</a:t>
            </a:r>
            <a:r>
              <a:rPr lang="en-GB" sz="2000" dirty="0">
                <a:solidFill>
                  <a:srgbClr val="FF0000"/>
                </a:solidFill>
              </a:rPr>
              <a:t>, collection, </a:t>
            </a:r>
            <a:r>
              <a:rPr lang="en-GB" sz="2000" b="1" dirty="0">
                <a:solidFill>
                  <a:srgbClr val="FF0000"/>
                </a:solidFill>
              </a:rPr>
              <a:t>quality-control </a:t>
            </a:r>
            <a:r>
              <a:rPr lang="en-GB" sz="2000" dirty="0">
                <a:solidFill>
                  <a:srgbClr val="FF0000"/>
                </a:solidFill>
              </a:rPr>
              <a:t>and </a:t>
            </a:r>
            <a:r>
              <a:rPr lang="en-GB" sz="2000" b="1" dirty="0">
                <a:solidFill>
                  <a:srgbClr val="FF0000"/>
                </a:solidFill>
              </a:rPr>
              <a:t>standardization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They have skills and experiences in feeding and implementing </a:t>
            </a:r>
            <a:r>
              <a:rPr lang="en-GB" sz="2000" b="1" dirty="0">
                <a:solidFill>
                  <a:srgbClr val="FF0000"/>
                </a:solidFill>
              </a:rPr>
              <a:t>metadata</a:t>
            </a:r>
            <a:r>
              <a:rPr lang="en-GB" sz="2000" dirty="0">
                <a:solidFill>
                  <a:srgbClr val="FF0000"/>
                </a:solidFill>
              </a:rPr>
              <a:t> and services for </a:t>
            </a:r>
            <a:r>
              <a:rPr lang="en-GB" sz="2000" b="1" dirty="0">
                <a:solidFill>
                  <a:srgbClr val="FF0000"/>
                </a:solidFill>
              </a:rPr>
              <a:t>qualification</a:t>
            </a:r>
            <a:r>
              <a:rPr lang="en-GB" sz="2000" dirty="0">
                <a:solidFill>
                  <a:srgbClr val="FF0000"/>
                </a:solidFill>
              </a:rPr>
              <a:t>, </a:t>
            </a:r>
            <a:r>
              <a:rPr lang="en-GB" sz="2000" b="1" dirty="0">
                <a:solidFill>
                  <a:srgbClr val="FF0000"/>
                </a:solidFill>
              </a:rPr>
              <a:t>storage</a:t>
            </a:r>
            <a:r>
              <a:rPr lang="en-GB" sz="2000" dirty="0">
                <a:solidFill>
                  <a:srgbClr val="FF0000"/>
                </a:solidFill>
              </a:rPr>
              <a:t> and accessibility</a:t>
            </a:r>
            <a:endParaRPr lang="en-GB" sz="2000" dirty="0">
              <a:solidFill>
                <a:srgbClr val="FF0000"/>
              </a:solidFill>
              <a:latin typeface="Calibri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000" b="1" dirty="0">
                <a:solidFill>
                  <a:srgbClr val="FF0000"/>
                </a:solidFill>
              </a:rPr>
              <a:t>Research infrastructures </a:t>
            </a:r>
            <a:r>
              <a:rPr lang="en-GB" sz="2000" dirty="0">
                <a:solidFill>
                  <a:srgbClr val="FF0000"/>
                </a:solidFill>
              </a:rPr>
              <a:t>represent the facilities and resources to strengthen </a:t>
            </a:r>
            <a:r>
              <a:rPr lang="en-GB" sz="2000" b="1" dirty="0">
                <a:solidFill>
                  <a:srgbClr val="FF0000"/>
                </a:solidFill>
              </a:rPr>
              <a:t>data management </a:t>
            </a:r>
            <a:r>
              <a:rPr lang="en-GB" sz="2000" dirty="0">
                <a:solidFill>
                  <a:srgbClr val="FF0000"/>
                </a:solidFill>
              </a:rPr>
              <a:t>and </a:t>
            </a:r>
            <a:r>
              <a:rPr lang="en-GB" sz="2000" b="1" dirty="0">
                <a:solidFill>
                  <a:srgbClr val="FF0000"/>
                </a:solidFill>
              </a:rPr>
              <a:t>interoperability</a:t>
            </a:r>
            <a:r>
              <a:rPr lang="en-GB" sz="2000" dirty="0">
                <a:solidFill>
                  <a:srgbClr val="FF0000"/>
                </a:solidFill>
              </a:rPr>
              <a:t> through  </a:t>
            </a:r>
            <a:r>
              <a:rPr lang="en-GB" sz="2000" b="1" dirty="0">
                <a:solidFill>
                  <a:srgbClr val="FF0000"/>
                </a:solidFill>
              </a:rPr>
              <a:t>e-science innovation</a:t>
            </a:r>
            <a:endParaRPr lang="en-GB" sz="2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6093300"/>
            <a:ext cx="432048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567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3263728" cy="1325563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it-IT" sz="3600" b="1" dirty="0">
                <a:solidFill>
                  <a:srgbClr val="005300"/>
                </a:solidFill>
                <a:latin typeface="+mn-lt"/>
                <a:ea typeface="ＭＳ Ｐゴシック" charset="-128"/>
                <a:cs typeface="ＭＳ Ｐゴシック" charset="-128"/>
              </a:rPr>
              <a:t>Open Science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28650" y="1798731"/>
            <a:ext cx="3886200" cy="436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/>
              <a:t>Principles:</a:t>
            </a:r>
          </a:p>
          <a:p>
            <a:pPr marL="541338" indent="-307975">
              <a:spcBef>
                <a:spcPts val="600"/>
              </a:spcBef>
              <a:spcAft>
                <a:spcPts val="600"/>
              </a:spcAft>
            </a:pPr>
            <a:r>
              <a:rPr lang="en-US" sz="2400" b="1" i="1" dirty="0">
                <a:solidFill>
                  <a:srgbClr val="FF0000"/>
                </a:solidFill>
              </a:rPr>
              <a:t>Open Access to Literature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</a:rPr>
              <a:t>from Funded Research </a:t>
            </a:r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  <a:p>
            <a:pPr marL="541338" indent="-307975">
              <a:spcBef>
                <a:spcPts val="600"/>
              </a:spcBef>
              <a:spcAft>
                <a:spcPts val="600"/>
              </a:spcAft>
            </a:pPr>
            <a:r>
              <a:rPr lang="en-US" sz="2400" b="1" i="1" dirty="0"/>
              <a:t>Data from Funded Research </a:t>
            </a:r>
            <a:r>
              <a:rPr lang="en-US" sz="2400" b="1" i="1" dirty="0">
                <a:solidFill>
                  <a:srgbClr val="FF0000"/>
                </a:solidFill>
              </a:rPr>
              <a:t>in the Public Domain </a:t>
            </a:r>
          </a:p>
          <a:p>
            <a:pPr marL="541338" indent="-307975">
              <a:spcBef>
                <a:spcPts val="600"/>
              </a:spcBef>
              <a:spcAft>
                <a:spcPts val="600"/>
              </a:spcAft>
            </a:pPr>
            <a:r>
              <a:rPr lang="en-US" sz="2400" b="1" i="1" dirty="0">
                <a:solidFill>
                  <a:srgbClr val="FF0000"/>
                </a:solidFill>
              </a:rPr>
              <a:t>Access to Research Tools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</a:rPr>
              <a:t>from Funded Research </a:t>
            </a:r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  <a:p>
            <a:pPr marL="541338" indent="-307975">
              <a:spcBef>
                <a:spcPts val="600"/>
              </a:spcBef>
              <a:spcAft>
                <a:spcPts val="600"/>
              </a:spcAft>
            </a:pPr>
            <a:r>
              <a:rPr lang="en-US" sz="2400" b="1" i="1" dirty="0"/>
              <a:t>Invest in </a:t>
            </a:r>
            <a:r>
              <a:rPr lang="en-US" sz="2400" b="1" i="1" dirty="0">
                <a:solidFill>
                  <a:srgbClr val="FF0000"/>
                </a:solidFill>
              </a:rPr>
              <a:t>Open Research &amp; Cyber infrastructures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86B4209-751C-A848-805E-16A2B7C19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49" y="1798731"/>
            <a:ext cx="4045293" cy="4351338"/>
          </a:xfrm>
        </p:spPr>
        <p:txBody>
          <a:bodyPr>
            <a:noAutofit/>
          </a:bodyPr>
          <a:lstStyle/>
          <a:p>
            <a:pPr marL="0" indent="0" fontAlgn="base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/>
              <a:t>Principles:</a:t>
            </a:r>
          </a:p>
          <a:p>
            <a:pPr fontAlgn="base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Open data is data that </a:t>
            </a:r>
            <a:r>
              <a:rPr lang="en-US" sz="2400" b="1" dirty="0">
                <a:solidFill>
                  <a:srgbClr val="FF0000"/>
                </a:solidFill>
              </a:rPr>
              <a:t>anyone can access, use and share</a:t>
            </a:r>
            <a:endParaRPr lang="en-US" sz="2400" dirty="0"/>
          </a:p>
          <a:p>
            <a:pPr fontAlgn="base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Open data becomes usable when </a:t>
            </a:r>
            <a:r>
              <a:rPr lang="en-US" sz="2400" b="1" dirty="0">
                <a:solidFill>
                  <a:srgbClr val="FF0000"/>
                </a:solidFill>
              </a:rPr>
              <a:t>made available in a common, machine-readable format</a:t>
            </a:r>
            <a:endParaRPr lang="en-US" sz="2400" dirty="0"/>
          </a:p>
          <a:p>
            <a:pPr fontAlgn="base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Open data must be </a:t>
            </a:r>
            <a:r>
              <a:rPr lang="en-US" sz="2400" b="1" dirty="0">
                <a:solidFill>
                  <a:srgbClr val="FF0000"/>
                </a:solidFill>
              </a:rPr>
              <a:t>licensed</a:t>
            </a:r>
            <a:r>
              <a:rPr lang="en-US" sz="2400" dirty="0"/>
              <a:t>. Its license must permit people to use the data in any way they want (…)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A1C85824-8D57-F547-934D-2DA9E4F15BD9}"/>
              </a:ext>
            </a:extLst>
          </p:cNvPr>
          <p:cNvSpPr txBox="1">
            <a:spLocks/>
          </p:cNvSpPr>
          <p:nvPr/>
        </p:nvSpPr>
        <p:spPr>
          <a:xfrm>
            <a:off x="5130628" y="365125"/>
            <a:ext cx="32637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it-IT" sz="3600" b="1" dirty="0">
                <a:solidFill>
                  <a:srgbClr val="005300"/>
                </a:solidFill>
                <a:latin typeface="+mn-lt"/>
                <a:ea typeface="ＭＳ Ｐゴシック" charset="-128"/>
                <a:cs typeface="ＭＳ Ｐゴシック" charset="-128"/>
              </a:rPr>
              <a:t>Open Data</a:t>
            </a:r>
          </a:p>
        </p:txBody>
      </p:sp>
      <p:pic>
        <p:nvPicPr>
          <p:cNvPr id="8" name="Imagem 6">
            <a:extLst>
              <a:ext uri="{FF2B5EF4-FFF2-40B4-BE49-F238E27FC236}">
                <a16:creationId xmlns:a16="http://schemas.microsoft.com/office/drawing/2014/main" id="{BEA18592-627F-FF47-AADF-78746645B4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969" y="24714"/>
            <a:ext cx="1202317" cy="160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85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/>
              <a:t>Why does this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901" y="4509120"/>
            <a:ext cx="6029247" cy="1656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Moving between different environments</a:t>
            </a:r>
          </a:p>
          <a:p>
            <a:pPr marL="0" indent="0">
              <a:buNone/>
            </a:pPr>
            <a:r>
              <a:rPr lang="en-GB" sz="2400" dirty="0"/>
              <a:t>Recreating / accessing common environments</a:t>
            </a:r>
          </a:p>
          <a:p>
            <a:pPr marL="0" indent="0">
              <a:buNone/>
            </a:pPr>
            <a:r>
              <a:rPr lang="en-GB" sz="2400" dirty="0"/>
              <a:t>Fragmented, </a:t>
            </a:r>
            <a:r>
              <a:rPr lang="en-GB" sz="2400" dirty="0" err="1"/>
              <a:t>multivarious</a:t>
            </a:r>
            <a:r>
              <a:rPr lang="en-GB" sz="2400" dirty="0"/>
              <a:t> and complicated …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0699" y="2211849"/>
            <a:ext cx="2642899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GB" i="1" dirty="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rPr>
              <a:t>Research Infrastructure </a:t>
            </a:r>
          </a:p>
          <a:p>
            <a:r>
              <a:rPr lang="en-GB" i="1" dirty="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rPr>
              <a:t>Services</a:t>
            </a:r>
          </a:p>
        </p:txBody>
      </p:sp>
      <p:sp>
        <p:nvSpPr>
          <p:cNvPr id="5" name="Oval 4"/>
          <p:cNvSpPr/>
          <p:nvPr/>
        </p:nvSpPr>
        <p:spPr>
          <a:xfrm>
            <a:off x="251520" y="1318414"/>
            <a:ext cx="4248472" cy="2302802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505808" y="1318414"/>
            <a:ext cx="4248472" cy="2302802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4719318" y="1282989"/>
            <a:ext cx="1684279" cy="540821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400">
              <a:latin typeface="Corbel" panose="020B05030202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0051" y="1300586"/>
            <a:ext cx="193743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>
            <a:spAutoFit/>
          </a:bodyPr>
          <a:lstStyle/>
          <a:p>
            <a:r>
              <a:rPr lang="en-GB" sz="1400" dirty="0">
                <a:latin typeface="Corbel" panose="020B0503020204020204" pitchFamily="34" charset="0"/>
              </a:rPr>
              <a:t>Assemble </a:t>
            </a:r>
          </a:p>
          <a:p>
            <a:r>
              <a:rPr lang="en-GB" sz="1400" dirty="0">
                <a:latin typeface="Corbel" panose="020B0503020204020204" pitchFamily="34" charset="0"/>
              </a:rPr>
              <a:t>Methods, Materials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856098" y="1174401"/>
            <a:ext cx="1937430" cy="64940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400">
              <a:latin typeface="Corbel" panose="020B05030202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3608" y="1506757"/>
            <a:ext cx="1046844" cy="30777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rtlCol="0">
            <a:spAutoFit/>
          </a:bodyPr>
          <a:lstStyle/>
          <a:p>
            <a:r>
              <a:rPr lang="en-GB" sz="1400" dirty="0">
                <a:latin typeface="Corbel" panose="020B0503020204020204" pitchFamily="34" charset="0"/>
              </a:rPr>
              <a:t>Experiment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56380" y="1226662"/>
            <a:ext cx="813043" cy="30777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rtlCol="0">
            <a:spAutoFit/>
          </a:bodyPr>
          <a:lstStyle/>
          <a:p>
            <a:r>
              <a:rPr lang="en-GB" sz="1400" dirty="0">
                <a:latin typeface="Corbel" panose="020B0503020204020204" pitchFamily="34" charset="0"/>
              </a:rPr>
              <a:t>Observe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28654" y="1226662"/>
            <a:ext cx="851515" cy="30777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rtlCol="0">
            <a:spAutoFit/>
          </a:bodyPr>
          <a:lstStyle/>
          <a:p>
            <a:r>
              <a:rPr lang="en-GB" sz="1400" dirty="0">
                <a:latin typeface="Corbel" panose="020B0503020204020204" pitchFamily="34" charset="0"/>
              </a:rPr>
              <a:t>Simulate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599231" y="2299633"/>
            <a:ext cx="1437269" cy="526721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400">
              <a:latin typeface="Corbel" panose="020B0503020204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873709" y="2303130"/>
            <a:ext cx="787395" cy="523220"/>
          </a:xfrm>
          <a:prstGeom prst="rect">
            <a:avLst/>
          </a:prstGeom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GB" sz="1400" dirty="0">
                <a:latin typeface="Corbel" panose="020B0503020204020204" pitchFamily="34" charset="0"/>
              </a:rPr>
              <a:t>Analyse </a:t>
            </a:r>
          </a:p>
          <a:p>
            <a:r>
              <a:rPr lang="en-GB" sz="1400" dirty="0">
                <a:latin typeface="Corbel" panose="020B0503020204020204" pitchFamily="34" charset="0"/>
              </a:rPr>
              <a:t>Results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047445" y="3232493"/>
            <a:ext cx="1512168" cy="648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600">
              <a:latin typeface="Corbel" panose="020B0503020204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08828" y="1124748"/>
            <a:ext cx="1512168" cy="5865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600">
              <a:latin typeface="Corbel" panose="020B05030202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47307" y="1188041"/>
            <a:ext cx="1086318" cy="52322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GB" sz="1400" dirty="0">
                <a:latin typeface="Corbel" panose="020B0503020204020204" pitchFamily="34" charset="0"/>
              </a:rPr>
              <a:t>Quality</a:t>
            </a:r>
          </a:p>
          <a:p>
            <a:r>
              <a:rPr lang="en-GB" sz="1400" dirty="0">
                <a:latin typeface="Corbel" panose="020B0503020204020204" pitchFamily="34" charset="0"/>
              </a:rPr>
              <a:t>Assessment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559612" y="1207601"/>
            <a:ext cx="1512168" cy="648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600">
              <a:latin typeface="Corbel" panose="020B05030202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70906" y="3387253"/>
            <a:ext cx="1386192" cy="307777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GB" sz="1400" dirty="0">
                <a:latin typeface="Corbel" panose="020B0503020204020204" pitchFamily="34" charset="0"/>
              </a:rPr>
              <a:t>Track and Credit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58041" y="2469815"/>
            <a:ext cx="1406870" cy="54296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600">
              <a:latin typeface="Corbel" panose="020B0503020204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6784" y="2569174"/>
            <a:ext cx="1107996" cy="307777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GB" sz="1400" dirty="0">
                <a:latin typeface="Corbel" panose="020B0503020204020204" pitchFamily="34" charset="0"/>
              </a:rPr>
              <a:t>Disseminate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80284" y="1261007"/>
            <a:ext cx="918152" cy="52322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GB" sz="1400" dirty="0">
                <a:latin typeface="Corbel" panose="020B0503020204020204" pitchFamily="34" charset="0"/>
              </a:rPr>
              <a:t>Deposit &amp; </a:t>
            </a:r>
          </a:p>
          <a:p>
            <a:r>
              <a:rPr lang="en-GB" sz="1400" dirty="0">
                <a:latin typeface="Corbel" panose="020B0503020204020204" pitchFamily="34" charset="0"/>
              </a:rPr>
              <a:t>Licence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83727" y="2182510"/>
            <a:ext cx="251702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GB" i="1" dirty="0">
                <a:solidFill>
                  <a:schemeClr val="accent3">
                    <a:lumMod val="50000"/>
                  </a:schemeClr>
                </a:solidFill>
                <a:latin typeface="Corbel" panose="020B0503020204020204" pitchFamily="34" charset="0"/>
              </a:rPr>
              <a:t>Publishing Services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950699" y="3169934"/>
            <a:ext cx="1205481" cy="596755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600">
              <a:latin typeface="Corbel" panose="020B0503020204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151760" y="3175921"/>
            <a:ext cx="718804" cy="523220"/>
          </a:xfrm>
          <a:prstGeom prst="rect">
            <a:avLst/>
          </a:prstGeom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GB" sz="1400" dirty="0">
                <a:latin typeface="Corbel" panose="020B0503020204020204" pitchFamily="34" charset="0"/>
              </a:rPr>
              <a:t>Share </a:t>
            </a:r>
          </a:p>
          <a:p>
            <a:r>
              <a:rPr lang="en-GB" sz="1400" dirty="0">
                <a:latin typeface="Corbel" panose="020B0503020204020204" pitchFamily="34" charset="0"/>
              </a:rPr>
              <a:t>Results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915816" y="3544456"/>
            <a:ext cx="240718" cy="51318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4150353" y="1819940"/>
            <a:ext cx="144016" cy="214191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588227" y="1318416"/>
            <a:ext cx="187309" cy="1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384331" y="1784227"/>
            <a:ext cx="317674" cy="247422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582802" y="1992958"/>
            <a:ext cx="93654" cy="117547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8237694" y="3118617"/>
            <a:ext cx="150730" cy="128845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615240" y="1920737"/>
            <a:ext cx="126576" cy="221823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6719787" y="3190621"/>
            <a:ext cx="1236589" cy="648072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600">
              <a:latin typeface="Corbel" panose="020B0503020204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992495" y="3253918"/>
            <a:ext cx="787395" cy="523220"/>
          </a:xfrm>
          <a:prstGeom prst="rect">
            <a:avLst/>
          </a:prstGeom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GB" sz="1400" dirty="0">
                <a:latin typeface="Corbel" panose="020B0503020204020204" pitchFamily="34" charset="0"/>
              </a:rPr>
              <a:t>Manage</a:t>
            </a:r>
          </a:p>
          <a:p>
            <a:r>
              <a:rPr lang="en-GB" sz="1400" dirty="0">
                <a:latin typeface="Corbel" panose="020B0503020204020204" pitchFamily="34" charset="0"/>
              </a:rPr>
              <a:t>Results</a:t>
            </a:r>
          </a:p>
        </p:txBody>
      </p:sp>
      <p:sp>
        <p:nvSpPr>
          <p:cNvPr id="35" name="Oval 34"/>
          <p:cNvSpPr/>
          <p:nvPr/>
        </p:nvSpPr>
        <p:spPr>
          <a:xfrm>
            <a:off x="4150356" y="2211847"/>
            <a:ext cx="709679" cy="8009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0" y="6597356"/>
            <a:ext cx="9144000" cy="27699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r>
              <a:rPr lang="en-GB" sz="1200" i="1" dirty="0"/>
              <a:t>Science 2.0 Repositories: Time for a Change in Scholarly Communication </a:t>
            </a:r>
            <a:r>
              <a:rPr lang="en-GB" sz="1200" i="1" dirty="0" err="1"/>
              <a:t>Assante</a:t>
            </a:r>
            <a:r>
              <a:rPr lang="en-GB" sz="1200" i="1" dirty="0"/>
              <a:t>, Candela, </a:t>
            </a:r>
            <a:r>
              <a:rPr lang="en-GB" sz="1200" i="1" dirty="0" err="1"/>
              <a:t>Castelli</a:t>
            </a:r>
            <a:r>
              <a:rPr lang="en-GB" sz="1200" i="1" dirty="0"/>
              <a:t>, </a:t>
            </a:r>
            <a:r>
              <a:rPr lang="en-GB" sz="1200" i="1" dirty="0" err="1"/>
              <a:t>Manghi</a:t>
            </a:r>
            <a:r>
              <a:rPr lang="en-GB" sz="1200" i="1" dirty="0"/>
              <a:t>, Pagano, D-Lib 2015</a:t>
            </a:r>
          </a:p>
        </p:txBody>
      </p:sp>
    </p:spTree>
    <p:extLst>
      <p:ext uri="{BB962C8B-B14F-4D97-AF65-F5344CB8AC3E}">
        <p14:creationId xmlns:p14="http://schemas.microsoft.com/office/powerpoint/2010/main" val="591712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61768"/>
            <a:ext cx="7886700" cy="739333"/>
          </a:xfrm>
        </p:spPr>
        <p:txBody>
          <a:bodyPr/>
          <a:lstStyle/>
          <a:p>
            <a:r>
              <a:rPr lang="en-US" sz="4000" b="1" dirty="0">
                <a:solidFill>
                  <a:srgbClr val="008000"/>
                </a:solidFill>
                <a:latin typeface="+mn-lt"/>
              </a:rPr>
              <a:t>Access to data: a global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75145"/>
            <a:ext cx="6478696" cy="5128326"/>
          </a:xfrm>
        </p:spPr>
        <p:txBody>
          <a:bodyPr/>
          <a:lstStyle/>
          <a:p>
            <a:pPr lvl="0" defTabSz="914400" eaLnBrk="0" hangingPunct="0">
              <a:buClr>
                <a:srgbClr val="58A618"/>
              </a:buClr>
              <a:buFont typeface="Wingdings" charset="2"/>
              <a:buChar char="§"/>
            </a:pPr>
            <a:r>
              <a:rPr lang="en-GB" sz="2400" kern="0" dirty="0">
                <a:solidFill>
                  <a:srgbClr val="212121">
                    <a:lumMod val="90000"/>
                    <a:lumOff val="10000"/>
                  </a:srgbClr>
                </a:solidFill>
                <a:latin typeface="Arial"/>
                <a:ea typeface="ＭＳ Ｐゴシック" charset="0"/>
                <a:cs typeface="Arial"/>
              </a:rPr>
              <a:t>Grand Challenges facing the world demand open access to data making them FAIR:</a:t>
            </a:r>
          </a:p>
          <a:p>
            <a:pPr lvl="1" defTabSz="914400" eaLnBrk="0" hangingPunct="0">
              <a:buClr>
                <a:srgbClr val="58A618"/>
              </a:buClr>
              <a:buFont typeface="Wingdings" charset="2"/>
              <a:buChar char="Ø"/>
            </a:pPr>
            <a:r>
              <a:rPr lang="en-GB" sz="2000" kern="0" dirty="0">
                <a:solidFill>
                  <a:srgbClr val="212121">
                    <a:lumMod val="90000"/>
                    <a:lumOff val="10000"/>
                  </a:srgbClr>
                </a:solidFill>
                <a:latin typeface="Arial"/>
                <a:ea typeface="ＭＳ Ｐゴシック" charset="0"/>
                <a:cs typeface="Arial"/>
              </a:rPr>
              <a:t>Findable</a:t>
            </a:r>
          </a:p>
          <a:p>
            <a:pPr lvl="1" defTabSz="914400" eaLnBrk="0" hangingPunct="0">
              <a:buClr>
                <a:srgbClr val="58A618"/>
              </a:buClr>
              <a:buFont typeface="Wingdings" charset="2"/>
              <a:buChar char="Ø"/>
            </a:pPr>
            <a:r>
              <a:rPr lang="en-GB" sz="2000" kern="0" dirty="0">
                <a:solidFill>
                  <a:srgbClr val="212121">
                    <a:lumMod val="90000"/>
                    <a:lumOff val="10000"/>
                  </a:srgbClr>
                </a:solidFill>
                <a:latin typeface="Arial"/>
                <a:ea typeface="ＭＳ Ｐゴシック" charset="0"/>
                <a:cs typeface="Arial"/>
              </a:rPr>
              <a:t>Accessible (Understandable)</a:t>
            </a:r>
          </a:p>
          <a:p>
            <a:pPr lvl="1" defTabSz="914400" eaLnBrk="0" hangingPunct="0">
              <a:buClr>
                <a:srgbClr val="58A618"/>
              </a:buClr>
              <a:buFont typeface="Wingdings" charset="2"/>
              <a:buChar char="Ø"/>
            </a:pPr>
            <a:r>
              <a:rPr lang="en-GB" sz="2000" kern="0" dirty="0">
                <a:solidFill>
                  <a:srgbClr val="212121">
                    <a:lumMod val="90000"/>
                    <a:lumOff val="10000"/>
                  </a:srgbClr>
                </a:solidFill>
                <a:latin typeface="Arial"/>
                <a:ea typeface="ＭＳ Ｐゴシック" charset="0"/>
                <a:cs typeface="Arial"/>
              </a:rPr>
              <a:t>Interoperable</a:t>
            </a:r>
          </a:p>
          <a:p>
            <a:pPr lvl="1" defTabSz="914400" eaLnBrk="0" hangingPunct="0">
              <a:buClr>
                <a:srgbClr val="58A618"/>
              </a:buClr>
              <a:buFont typeface="Wingdings" charset="2"/>
              <a:buChar char="Ø"/>
            </a:pPr>
            <a:r>
              <a:rPr lang="en-GB" sz="2000" kern="0" dirty="0">
                <a:solidFill>
                  <a:srgbClr val="212121">
                    <a:lumMod val="90000"/>
                    <a:lumOff val="10000"/>
                  </a:srgbClr>
                </a:solidFill>
                <a:latin typeface="Arial"/>
                <a:ea typeface="ＭＳ Ｐゴシック" charset="0"/>
                <a:cs typeface="Arial"/>
              </a:rPr>
              <a:t>Re-usable (Reproducible)</a:t>
            </a:r>
          </a:p>
          <a:p>
            <a:pPr defTabSz="914400" eaLnBrk="0" hangingPunct="0">
              <a:buClr>
                <a:srgbClr val="58A618"/>
              </a:buClr>
              <a:buFont typeface="Wingdings" charset="2"/>
              <a:buChar char="§"/>
            </a:pPr>
            <a:r>
              <a:rPr lang="en-GB" sz="2400" kern="0" dirty="0">
                <a:solidFill>
                  <a:srgbClr val="212121">
                    <a:lumMod val="90000"/>
                    <a:lumOff val="10000"/>
                  </a:srgbClr>
                </a:solidFill>
                <a:latin typeface="Arial"/>
                <a:ea typeface="ＭＳ Ｐゴシック" charset="0"/>
                <a:cs typeface="Arial"/>
              </a:rPr>
              <a:t>More value from reuse of data</a:t>
            </a:r>
          </a:p>
          <a:p>
            <a:pPr defTabSz="914400" eaLnBrk="0" hangingPunct="0">
              <a:buClr>
                <a:srgbClr val="58A618"/>
              </a:buClr>
              <a:buFont typeface="Wingdings" charset="2"/>
              <a:buChar char="§"/>
            </a:pPr>
            <a:r>
              <a:rPr lang="en-GB" sz="2400" kern="0" dirty="0">
                <a:solidFill>
                  <a:srgbClr val="212121">
                    <a:lumMod val="90000"/>
                    <a:lumOff val="10000"/>
                  </a:srgbClr>
                </a:solidFill>
                <a:latin typeface="Arial"/>
                <a:ea typeface="ＭＳ Ｐゴシック" charset="0"/>
                <a:cs typeface="Arial"/>
              </a:rPr>
              <a:t>More and more researchers are seeing the value of sharing data</a:t>
            </a:r>
          </a:p>
          <a:p>
            <a:pPr defTabSz="914400" eaLnBrk="0" hangingPunct="0">
              <a:buClr>
                <a:srgbClr val="58A618"/>
              </a:buClr>
              <a:buFont typeface="Wingdings" charset="2"/>
              <a:buChar char="§"/>
            </a:pPr>
            <a:r>
              <a:rPr lang="en-GB" sz="2400" kern="0" dirty="0">
                <a:solidFill>
                  <a:srgbClr val="212121">
                    <a:lumMod val="90000"/>
                    <a:lumOff val="10000"/>
                  </a:srgbClr>
                </a:solidFill>
                <a:latin typeface="Arial"/>
                <a:ea typeface="ＭＳ Ｐゴシック" charset="0"/>
                <a:cs typeface="Arial"/>
              </a:rPr>
              <a:t>Many countries developing open research </a:t>
            </a:r>
            <a:r>
              <a:rPr lang="en-GB" sz="2400" b="1" kern="0" dirty="0">
                <a:solidFill>
                  <a:srgbClr val="FF0000"/>
                </a:solidFill>
                <a:latin typeface="Arial"/>
                <a:ea typeface="ＭＳ Ｐゴシック" charset="0"/>
                <a:cs typeface="Arial"/>
              </a:rPr>
              <a:t>data policies</a:t>
            </a:r>
          </a:p>
          <a:p>
            <a:pPr defTabSz="914400" eaLnBrk="0" hangingPunct="0">
              <a:buClr>
                <a:srgbClr val="58A618"/>
              </a:buClr>
              <a:buFont typeface="Wingdings" charset="2"/>
              <a:buChar char="§"/>
            </a:pPr>
            <a:r>
              <a:rPr lang="en-GB" sz="2400" kern="0" dirty="0">
                <a:solidFill>
                  <a:srgbClr val="212121">
                    <a:lumMod val="90000"/>
                    <a:lumOff val="10000"/>
                  </a:srgbClr>
                </a:solidFill>
                <a:latin typeface="Arial"/>
                <a:ea typeface="ＭＳ Ｐゴシック" charset="0"/>
                <a:cs typeface="Arial"/>
              </a:rPr>
              <a:t>Central Role of </a:t>
            </a:r>
            <a:r>
              <a:rPr lang="en-GB" sz="2400" b="1" kern="0" dirty="0">
                <a:solidFill>
                  <a:srgbClr val="FF0000"/>
                </a:solidFill>
                <a:latin typeface="Arial"/>
                <a:ea typeface="ＭＳ Ｐゴシック" charset="0"/>
                <a:cs typeface="Arial"/>
              </a:rPr>
              <a:t>Research Infrastructures</a:t>
            </a:r>
          </a:p>
          <a:p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pinsEPOS_def-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7" y="5978911"/>
            <a:ext cx="788372" cy="7883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539970" y="272134"/>
            <a:ext cx="2358678" cy="2556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err="1">
                <a:solidFill>
                  <a:srgbClr val="004D00"/>
                </a:solidFill>
                <a:latin typeface="Abadi MT Condensed Extra Bold"/>
                <a:cs typeface="Abadi MT Condensed Extra Bold"/>
              </a:rPr>
              <a:t>www.epos-eu.org</a:t>
            </a:r>
            <a:endParaRPr lang="en-US" sz="1600" dirty="0">
              <a:solidFill>
                <a:srgbClr val="004D00"/>
              </a:solidFill>
              <a:latin typeface="Abadi MT Condensed Extra Bold"/>
              <a:cs typeface="Abadi MT Condensed Extra Bold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6935897" y="1381089"/>
            <a:ext cx="1723009" cy="2031739"/>
            <a:chOff x="611188" y="2778466"/>
            <a:chExt cx="2817812" cy="2722222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</p:grpSpPr>
        <p:pic>
          <p:nvPicPr>
            <p:cNvPr id="7" name="Picture 26" descr="protein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2089" y="4709954"/>
              <a:ext cx="896448" cy="674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8" name="Picture 22" descr="protein1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188" y="3295702"/>
              <a:ext cx="986799" cy="938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9" name="Picture 17" descr="genome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651" y="3617381"/>
              <a:ext cx="1294556" cy="188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0" name="Picture 14" descr="palais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3363" y="3015510"/>
              <a:ext cx="1705637" cy="1659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3646" y="3678607"/>
              <a:ext cx="1092705" cy="934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2" name="Picture 7" descr="VenusExpress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0865" y="4010677"/>
              <a:ext cx="739990" cy="76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3" name="Picture 9" descr="BioDiv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0865" y="3489598"/>
              <a:ext cx="794880" cy="66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4" name="Picture 8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5123" y="2778466"/>
              <a:ext cx="737957" cy="744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852" y="3214686"/>
              <a:ext cx="6096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546" y="3857628"/>
              <a:ext cx="6477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</p:grp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7596" y="2109959"/>
            <a:ext cx="1031875" cy="1293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92" t="2451" r="3960"/>
          <a:stretch>
            <a:fillRect/>
          </a:stretch>
        </p:blipFill>
        <p:spPr bwMode="auto">
          <a:xfrm>
            <a:off x="6685513" y="3746647"/>
            <a:ext cx="2330423" cy="227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89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/>
          <p:cNvGrpSpPr/>
          <p:nvPr/>
        </p:nvGrpSpPr>
        <p:grpSpPr>
          <a:xfrm>
            <a:off x="4432640" y="974447"/>
            <a:ext cx="4711360" cy="4880478"/>
            <a:chOff x="4572000" y="1607490"/>
            <a:chExt cx="4711360" cy="4880478"/>
          </a:xfrm>
        </p:grpSpPr>
        <p:pic>
          <p:nvPicPr>
            <p:cNvPr id="4" name="Segnaposto contenuto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0" y="1607490"/>
              <a:ext cx="4711360" cy="4880478"/>
            </a:xfrm>
            <a:prstGeom prst="rect">
              <a:avLst/>
            </a:prstGeom>
          </p:spPr>
        </p:pic>
        <p:sp>
          <p:nvSpPr>
            <p:cNvPr id="6" name="Rettangolo arrotondato 5"/>
            <p:cNvSpPr/>
            <p:nvPr/>
          </p:nvSpPr>
          <p:spPr>
            <a:xfrm>
              <a:off x="6269586" y="3798915"/>
              <a:ext cx="1276189" cy="438912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CasellaDiTesto 4"/>
            <p:cNvSpPr txBox="1"/>
            <p:nvPr/>
          </p:nvSpPr>
          <p:spPr>
            <a:xfrm>
              <a:off x="6437027" y="3771639"/>
              <a:ext cx="9903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b="1" dirty="0"/>
                <a:t>EPOS</a:t>
              </a:r>
              <a:r>
                <a:rPr lang="it-IT" sz="2800" dirty="0"/>
                <a:t> </a:t>
              </a:r>
            </a:p>
          </p:txBody>
        </p:sp>
      </p:grpSp>
      <p:sp>
        <p:nvSpPr>
          <p:cNvPr id="7" name="Rettangolo 6"/>
          <p:cNvSpPr/>
          <p:nvPr/>
        </p:nvSpPr>
        <p:spPr>
          <a:xfrm>
            <a:off x="157942" y="849446"/>
            <a:ext cx="441405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3580"/>
              </a:lnSpc>
              <a:spcAft>
                <a:spcPts val="0"/>
              </a:spcAft>
              <a:buFont typeface="Symbol" charset="2"/>
              <a:buChar char=""/>
              <a:tabLst>
                <a:tab pos="457200" algn="l"/>
              </a:tabLst>
            </a:pPr>
            <a:r>
              <a:rPr lang="en-GB" sz="2400" b="1" dirty="0">
                <a:solidFill>
                  <a:srgbClr val="000000"/>
                </a:solidFill>
                <a:latin typeface="Calibri" charset="0"/>
                <a:ea typeface="Calibri" charset="0"/>
                <a:cs typeface="Times New Roman" charset="0"/>
              </a:rPr>
              <a:t>provide </a:t>
            </a:r>
            <a:r>
              <a:rPr lang="en-GB" sz="2400" b="1" dirty="0">
                <a:solidFill>
                  <a:srgbClr val="FF0000"/>
                </a:solidFill>
                <a:latin typeface="Calibri" charset="0"/>
                <a:ea typeface="Calibri" charset="0"/>
                <a:cs typeface="Times New Roman" charset="0"/>
              </a:rPr>
              <a:t>virtual access </a:t>
            </a:r>
            <a:r>
              <a:rPr lang="en-GB" sz="2400" b="1" dirty="0">
                <a:latin typeface="Calibri" charset="0"/>
                <a:ea typeface="Calibri" charset="0"/>
                <a:cs typeface="Times New Roman" charset="0"/>
              </a:rPr>
              <a:t>to data and </a:t>
            </a:r>
            <a:r>
              <a:rPr lang="en-GB" sz="2400" b="1" dirty="0">
                <a:solidFill>
                  <a:srgbClr val="FF0000"/>
                </a:solidFill>
                <a:latin typeface="Calibri" charset="0"/>
                <a:ea typeface="Calibri" charset="0"/>
                <a:cs typeface="Times New Roman" charset="0"/>
              </a:rPr>
              <a:t>physical access </a:t>
            </a:r>
            <a:r>
              <a:rPr lang="en-GB" sz="2400" b="1" dirty="0">
                <a:latin typeface="Calibri" charset="0"/>
                <a:ea typeface="Calibri" charset="0"/>
                <a:cs typeface="Times New Roman" charset="0"/>
              </a:rPr>
              <a:t>to facilities</a:t>
            </a:r>
            <a:endParaRPr lang="it-IT" sz="2400" b="1" dirty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>
              <a:lnSpc>
                <a:spcPts val="3580"/>
              </a:lnSpc>
              <a:spcAft>
                <a:spcPts val="0"/>
              </a:spcAft>
              <a:buFont typeface="Symbol" charset="2"/>
              <a:buChar char=""/>
              <a:tabLst>
                <a:tab pos="457200" algn="l"/>
              </a:tabLst>
            </a:pPr>
            <a:r>
              <a:rPr lang="en-GB" sz="2400" b="1" dirty="0">
                <a:latin typeface="Calibri" charset="0"/>
                <a:ea typeface="Calibri" charset="0"/>
                <a:cs typeface="Times New Roman" charset="0"/>
              </a:rPr>
              <a:t>allow </a:t>
            </a:r>
            <a:r>
              <a:rPr lang="en-GB" sz="2400" b="1" dirty="0">
                <a:solidFill>
                  <a:srgbClr val="FF0000"/>
                </a:solidFill>
                <a:latin typeface="Calibri" charset="0"/>
                <a:ea typeface="Calibri" charset="0"/>
                <a:cs typeface="Times New Roman" charset="0"/>
              </a:rPr>
              <a:t>communication</a:t>
            </a:r>
            <a:r>
              <a:rPr lang="en-GB" sz="2400" b="1" dirty="0">
                <a:latin typeface="Calibri" charset="0"/>
                <a:ea typeface="Calibri" charset="0"/>
                <a:cs typeface="Times New Roman" charset="0"/>
              </a:rPr>
              <a:t> with different stakeholders</a:t>
            </a:r>
            <a:endParaRPr lang="it-IT" sz="2400" b="1" dirty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>
              <a:lnSpc>
                <a:spcPts val="3580"/>
              </a:lnSpc>
              <a:spcAft>
                <a:spcPts val="0"/>
              </a:spcAft>
              <a:buFont typeface="Symbol" charset="2"/>
              <a:buChar char=""/>
              <a:tabLst>
                <a:tab pos="457200" algn="l"/>
              </a:tabLst>
            </a:pPr>
            <a:r>
              <a:rPr lang="en-GB" sz="2400" b="1" dirty="0">
                <a:latin typeface="Calibri" charset="0"/>
                <a:ea typeface="Calibri" charset="0"/>
                <a:cs typeface="Times New Roman" charset="0"/>
              </a:rPr>
              <a:t>tackle </a:t>
            </a:r>
            <a:r>
              <a:rPr lang="en-GB" sz="2400" b="1" dirty="0">
                <a:solidFill>
                  <a:srgbClr val="FF0000"/>
                </a:solidFill>
                <a:latin typeface="Calibri" charset="0"/>
                <a:ea typeface="Calibri" charset="0"/>
                <a:cs typeface="Times New Roman" charset="0"/>
              </a:rPr>
              <a:t>sustainability</a:t>
            </a:r>
            <a:r>
              <a:rPr lang="en-GB" sz="2400" b="1" dirty="0">
                <a:latin typeface="Calibri" charset="0"/>
                <a:ea typeface="Calibri" charset="0"/>
                <a:cs typeface="Times New Roman" charset="0"/>
              </a:rPr>
              <a:t> challenge from a technical, legal, governance and financial point of view</a:t>
            </a:r>
            <a:endParaRPr lang="it-IT" sz="2400" b="1" dirty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>
              <a:lnSpc>
                <a:spcPts val="3580"/>
              </a:lnSpc>
              <a:spcAft>
                <a:spcPts val="0"/>
              </a:spcAft>
              <a:buFont typeface="Symbol" charset="2"/>
              <a:buChar char=""/>
              <a:tabLst>
                <a:tab pos="457200" algn="l"/>
              </a:tabLst>
            </a:pPr>
            <a:r>
              <a:rPr lang="en-GB" sz="2400" b="1" dirty="0">
                <a:latin typeface="Calibri" charset="0"/>
                <a:ea typeface="Calibri" charset="0"/>
                <a:cs typeface="Times New Roman" charset="0"/>
              </a:rPr>
              <a:t>strengthen </a:t>
            </a:r>
            <a:r>
              <a:rPr lang="en-GB" sz="2400" b="1" dirty="0">
                <a:solidFill>
                  <a:srgbClr val="FF0000"/>
                </a:solidFill>
                <a:latin typeface="Calibri" charset="0"/>
                <a:ea typeface="Calibri" charset="0"/>
                <a:cs typeface="Times New Roman" charset="0"/>
              </a:rPr>
              <a:t>data management </a:t>
            </a:r>
            <a:r>
              <a:rPr lang="en-GB" sz="2400" b="1" dirty="0">
                <a:latin typeface="Calibri" charset="0"/>
                <a:ea typeface="Calibri" charset="0"/>
                <a:cs typeface="Times New Roman" charset="0"/>
              </a:rPr>
              <a:t>and </a:t>
            </a:r>
            <a:r>
              <a:rPr lang="en-GB" sz="2400" b="1" dirty="0">
                <a:solidFill>
                  <a:srgbClr val="FF0000"/>
                </a:solidFill>
                <a:latin typeface="Calibri" charset="0"/>
                <a:ea typeface="Calibri" charset="0"/>
                <a:cs typeface="Times New Roman" charset="0"/>
              </a:rPr>
              <a:t>interoperability</a:t>
            </a:r>
            <a:r>
              <a:rPr lang="en-GB" sz="2400" b="1" dirty="0">
                <a:latin typeface="Calibri" charset="0"/>
                <a:ea typeface="Calibri" charset="0"/>
                <a:cs typeface="Times New Roman" charset="0"/>
              </a:rPr>
              <a:t> through e-science innovation</a:t>
            </a:r>
            <a:endParaRPr lang="it-IT" sz="2400" b="1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532294" y="49726"/>
            <a:ext cx="7575176" cy="567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358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GB" sz="3600" b="1" dirty="0">
                <a:solidFill>
                  <a:srgbClr val="4F6228"/>
                </a:solidFill>
                <a:ea typeface="ＭＳ Ｐゴシック" charset="-128"/>
                <a:cs typeface="ＭＳ Ｐゴシック" charset="-128"/>
              </a:rPr>
              <a:t>Research Infrastructures: EPOS</a:t>
            </a:r>
            <a:endParaRPr lang="it-IT" sz="3600" b="1" dirty="0">
              <a:solidFill>
                <a:srgbClr val="4F6228"/>
              </a:solidFill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6068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contenuto 2"/>
          <p:cNvSpPr txBox="1">
            <a:spLocks/>
          </p:cNvSpPr>
          <p:nvPr/>
        </p:nvSpPr>
        <p:spPr>
          <a:xfrm>
            <a:off x="457200" y="45674"/>
            <a:ext cx="8229600" cy="80359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tx1"/>
                </a:solidFill>
                <a:latin typeface="Myriad Pro"/>
                <a:cs typeface="Myriad Pro"/>
              </a:rPr>
              <a:t>EPOS is a </a:t>
            </a:r>
            <a:r>
              <a:rPr lang="en-US" sz="2400" b="1" dirty="0">
                <a:solidFill>
                  <a:srgbClr val="FF0000"/>
                </a:solidFill>
                <a:latin typeface="Myriad Pro"/>
                <a:cs typeface="Myriad Pro"/>
              </a:rPr>
              <a:t>long-term plan for the integration</a:t>
            </a:r>
            <a:br>
              <a:rPr lang="en-US" sz="2400" b="1" dirty="0">
                <a:solidFill>
                  <a:srgbClr val="FF0000"/>
                </a:solidFill>
                <a:latin typeface="Myriad Pro"/>
                <a:cs typeface="Myriad Pro"/>
              </a:rPr>
            </a:br>
            <a:r>
              <a:rPr lang="en-US" sz="2400" b="1" dirty="0">
                <a:solidFill>
                  <a:schemeClr val="tx1"/>
                </a:solidFill>
                <a:latin typeface="Myriad Pro"/>
                <a:cs typeface="Myriad Pro"/>
              </a:rPr>
              <a:t>of research infrastructures for solid Earth Science in Europe</a:t>
            </a:r>
          </a:p>
        </p:txBody>
      </p:sp>
      <p:pic>
        <p:nvPicPr>
          <p:cNvPr id="13" name="Immagin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328" y="1072640"/>
            <a:ext cx="6617208" cy="4501896"/>
          </a:xfrm>
          <a:prstGeom prst="rect">
            <a:avLst/>
          </a:prstGeom>
          <a:noFill/>
        </p:spPr>
      </p:pic>
      <p:sp>
        <p:nvSpPr>
          <p:cNvPr id="14" name="Rettangolo 7"/>
          <p:cNvSpPr/>
          <p:nvPr/>
        </p:nvSpPr>
        <p:spPr>
          <a:xfrm>
            <a:off x="33366" y="1446873"/>
            <a:ext cx="7233180" cy="4335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200">
                <a:latin typeface="Myriad Pro"/>
                <a:cs typeface="Myriad Pro"/>
              </a:rPr>
              <a:t>EPOS integrates the</a:t>
            </a:r>
          </a:p>
          <a:p>
            <a:pPr>
              <a:lnSpc>
                <a:spcPct val="140000"/>
              </a:lnSpc>
            </a:pPr>
            <a:r>
              <a:rPr lang="en-US" sz="2200" b="1">
                <a:solidFill>
                  <a:srgbClr val="FF0000"/>
                </a:solidFill>
                <a:latin typeface="Myriad Pro"/>
                <a:cs typeface="Myriad Pro"/>
              </a:rPr>
              <a:t>existing (and future)</a:t>
            </a:r>
          </a:p>
          <a:p>
            <a:pPr>
              <a:lnSpc>
                <a:spcPct val="140000"/>
              </a:lnSpc>
            </a:pPr>
            <a:r>
              <a:rPr lang="en-US" sz="2200">
                <a:latin typeface="Myriad Pro"/>
                <a:cs typeface="Myriad Pro"/>
              </a:rPr>
              <a:t>advanced European </a:t>
            </a:r>
            <a:br>
              <a:rPr lang="en-US" sz="2200">
                <a:latin typeface="Myriad Pro"/>
                <a:cs typeface="Myriad Pro"/>
              </a:rPr>
            </a:br>
            <a:r>
              <a:rPr lang="en-US" sz="2200">
                <a:latin typeface="Myriad Pro"/>
                <a:cs typeface="Myriad Pro"/>
              </a:rPr>
              <a:t>facilities and </a:t>
            </a:r>
          </a:p>
          <a:p>
            <a:pPr>
              <a:lnSpc>
                <a:spcPct val="140000"/>
              </a:lnSpc>
            </a:pPr>
            <a:r>
              <a:rPr lang="en-US" sz="2200">
                <a:latin typeface="Myriad Pro"/>
                <a:cs typeface="Myriad Pro"/>
              </a:rPr>
              <a:t>infrastructures into</a:t>
            </a:r>
          </a:p>
          <a:p>
            <a:pPr>
              <a:lnSpc>
                <a:spcPct val="140000"/>
              </a:lnSpc>
            </a:pPr>
            <a:r>
              <a:rPr lang="en-US" sz="2200" b="1">
                <a:solidFill>
                  <a:srgbClr val="FF0000"/>
                </a:solidFill>
                <a:latin typeface="Myriad Pro"/>
                <a:cs typeface="Myriad Pro"/>
              </a:rPr>
              <a:t>a single, distributed,</a:t>
            </a:r>
          </a:p>
          <a:p>
            <a:pPr>
              <a:lnSpc>
                <a:spcPct val="140000"/>
              </a:lnSpc>
            </a:pPr>
            <a:r>
              <a:rPr lang="en-US" sz="2200" b="1">
                <a:solidFill>
                  <a:srgbClr val="FF0000"/>
                </a:solidFill>
                <a:latin typeface="Myriad Pro"/>
                <a:cs typeface="Myriad Pro"/>
              </a:rPr>
              <a:t>sustainable </a:t>
            </a:r>
          </a:p>
          <a:p>
            <a:pPr>
              <a:lnSpc>
                <a:spcPct val="140000"/>
              </a:lnSpc>
            </a:pPr>
            <a:r>
              <a:rPr lang="en-US" sz="2200" b="1">
                <a:solidFill>
                  <a:srgbClr val="FF0000"/>
                </a:solidFill>
                <a:latin typeface="Myriad Pro"/>
                <a:cs typeface="Myriad Pro"/>
              </a:rPr>
              <a:t>research infrastructure</a:t>
            </a:r>
          </a:p>
          <a:p>
            <a:pPr>
              <a:lnSpc>
                <a:spcPct val="140000"/>
              </a:lnSpc>
            </a:pPr>
            <a:r>
              <a:rPr lang="en-US" sz="2200">
                <a:latin typeface="Myriad Pro"/>
                <a:cs typeface="Myriad Pro"/>
              </a:rPr>
              <a:t>taking full advantage of new </a:t>
            </a:r>
            <a:r>
              <a:rPr lang="en-US" sz="2200" b="1">
                <a:solidFill>
                  <a:srgbClr val="FF0000"/>
                </a:solidFill>
                <a:latin typeface="Myriad Pro"/>
                <a:cs typeface="Myriad Pro"/>
              </a:rPr>
              <a:t>e-science opportunities</a:t>
            </a:r>
          </a:p>
        </p:txBody>
      </p:sp>
    </p:spTree>
    <p:extLst>
      <p:ext uri="{BB962C8B-B14F-4D97-AF65-F5344CB8AC3E}">
        <p14:creationId xmlns:p14="http://schemas.microsoft.com/office/powerpoint/2010/main" val="362598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0284"/>
            <a:ext cx="9144000" cy="6429375"/>
          </a:xfrm>
          <a:prstGeom prst="rect">
            <a:avLst/>
          </a:prstGeom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2854712" y="212225"/>
            <a:ext cx="4672361" cy="4122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base">
              <a:spcAft>
                <a:spcPct val="0"/>
              </a:spcAft>
            </a:pPr>
            <a:r>
              <a:rPr lang="en-US" sz="2400" b="1" dirty="0">
                <a:latin typeface="+mn-lt"/>
                <a:ea typeface="ＭＳ Ｐゴシック" charset="-128"/>
                <a:cs typeface="ＭＳ Ｐゴシック" charset="-128"/>
              </a:rPr>
              <a:t>EPOS Multidisciplinary  Scientific Framework</a:t>
            </a:r>
          </a:p>
        </p:txBody>
      </p:sp>
    </p:spTree>
    <p:extLst>
      <p:ext uri="{BB962C8B-B14F-4D97-AF65-F5344CB8AC3E}">
        <p14:creationId xmlns:p14="http://schemas.microsoft.com/office/powerpoint/2010/main" val="3378772394"/>
      </p:ext>
    </p:extLst>
  </p:cSld>
  <p:clrMapOvr>
    <a:masterClrMapping/>
  </p:clrMapOvr>
</p:sld>
</file>

<file path=ppt/theme/theme1.xml><?xml version="1.0" encoding="utf-8"?>
<a:theme xmlns:a="http://schemas.openxmlformats.org/drawingml/2006/main" name="1_EPOS_PP_templat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EPOS_IP_template-2.potx</Template>
  <TotalTime>9106</TotalTime>
  <Words>1964</Words>
  <Application>Microsoft Macintosh PowerPoint</Application>
  <PresentationFormat>Presentazione su schermo (4:3)</PresentationFormat>
  <Paragraphs>396</Paragraphs>
  <Slides>28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28</vt:i4>
      </vt:variant>
    </vt:vector>
  </HeadingPairs>
  <TitlesOfParts>
    <vt:vector size="45" baseType="lpstr">
      <vt:lpstr>ＭＳ Ｐゴシック</vt:lpstr>
      <vt:lpstr>宋体</vt:lpstr>
      <vt:lpstr>ヒラギノ角ゴ ProN W3</vt:lpstr>
      <vt:lpstr>Abadi MT Condensed Extra Bold</vt:lpstr>
      <vt:lpstr>Arial</vt:lpstr>
      <vt:lpstr>Calibri</vt:lpstr>
      <vt:lpstr>Calibri Light</vt:lpstr>
      <vt:lpstr>Cambria</vt:lpstr>
      <vt:lpstr>Corbel</vt:lpstr>
      <vt:lpstr>Helvetica</vt:lpstr>
      <vt:lpstr>Myriad Pro</vt:lpstr>
      <vt:lpstr>Symbol</vt:lpstr>
      <vt:lpstr>Times New Roman</vt:lpstr>
      <vt:lpstr>Wingdings</vt:lpstr>
      <vt:lpstr>1_EPOS_PP_template2</vt:lpstr>
      <vt:lpstr>1_Tema di Office</vt:lpstr>
      <vt:lpstr>2_Tema di Office</vt:lpstr>
      <vt:lpstr>Presentazione standard di PowerPoint</vt:lpstr>
      <vt:lpstr>Presentazione standard di PowerPoint</vt:lpstr>
      <vt:lpstr>Presentazione standard di PowerPoint</vt:lpstr>
      <vt:lpstr>Open Science</vt:lpstr>
      <vt:lpstr>Why does this matter?</vt:lpstr>
      <vt:lpstr>Access to data: a global challenge</vt:lpstr>
      <vt:lpstr>Presentazione standard di PowerPoint</vt:lpstr>
      <vt:lpstr>Presentazione standard di PowerPoint</vt:lpstr>
      <vt:lpstr>Presentazione standard di PowerPoint</vt:lpstr>
      <vt:lpstr>The EPOS experience &amp; practice</vt:lpstr>
      <vt:lpstr>Data Generation</vt:lpstr>
      <vt:lpstr>The EPOS experience &amp; practice</vt:lpstr>
      <vt:lpstr>Data Timeline and Services</vt:lpstr>
      <vt:lpstr>Data &amp; service provision</vt:lpstr>
      <vt:lpstr>Access to Data Products (Taxonomy)</vt:lpstr>
      <vt:lpstr>EPOS Data, Access, and IPR policy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From data to products</vt:lpstr>
      <vt:lpstr>Data and Service provision to different  stakeholders:  Ethics Issues</vt:lpstr>
      <vt:lpstr>Summary – Points for Discussion</vt:lpstr>
      <vt:lpstr>The EPOS chain:  high gain/high-but manageable risk</vt:lpstr>
      <vt:lpstr>Presentazione standard di PowerPoint</vt:lpstr>
      <vt:lpstr>Presentazione standard di PowerPoint</vt:lpstr>
      <vt:lpstr>Presentazione standard di PowerPoint</vt:lpstr>
      <vt:lpstr>Service Operation</vt:lpstr>
    </vt:vector>
  </TitlesOfParts>
  <Company>I.N.G.V.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Barbara Angioni</dc:creator>
  <cp:lastModifiedBy>Massimo Cocco</cp:lastModifiedBy>
  <cp:revision>127</cp:revision>
  <dcterms:created xsi:type="dcterms:W3CDTF">2015-09-30T15:11:49Z</dcterms:created>
  <dcterms:modified xsi:type="dcterms:W3CDTF">2020-11-24T11:31:46Z</dcterms:modified>
</cp:coreProperties>
</file>