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B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278474-C967-413C-8AF3-DA9CC5C199F7}" v="3" dt="2025-12-29T15:10:38.3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84" d="100"/>
          <a:sy n="84" d="100"/>
        </p:scale>
        <p:origin x="1404" y="-2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A" userId="97a27a27-6716-495e-85b9-b12768f63860" providerId="ADAL" clId="{E1278474-C967-413C-8AF3-DA9CC5C199F7}"/>
    <pc:docChg chg="undo custSel modSld">
      <pc:chgData name="GIOVANNA" userId="97a27a27-6716-495e-85b9-b12768f63860" providerId="ADAL" clId="{E1278474-C967-413C-8AF3-DA9CC5C199F7}" dt="2025-12-29T15:11:07.732" v="84" actId="20577"/>
      <pc:docMkLst>
        <pc:docMk/>
      </pc:docMkLst>
      <pc:sldChg chg="modSp mod">
        <pc:chgData name="GIOVANNA" userId="97a27a27-6716-495e-85b9-b12768f63860" providerId="ADAL" clId="{E1278474-C967-413C-8AF3-DA9CC5C199F7}" dt="2025-12-29T15:11:07.732" v="84" actId="20577"/>
        <pc:sldMkLst>
          <pc:docMk/>
          <pc:sldMk cId="3897485930" sldId="256"/>
        </pc:sldMkLst>
        <pc:spChg chg="mod">
          <ac:chgData name="GIOVANNA" userId="97a27a27-6716-495e-85b9-b12768f63860" providerId="ADAL" clId="{E1278474-C967-413C-8AF3-DA9CC5C199F7}" dt="2025-12-29T15:11:07.732" v="84" actId="20577"/>
          <ac:spMkLst>
            <pc:docMk/>
            <pc:sldMk cId="3897485930" sldId="256"/>
            <ac:spMk id="9" creationId="{4C590584-F15A-5CDD-6BF6-9F0F5626BBA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57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799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65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642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1949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607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98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9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576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974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22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C92DD1-032C-4E7F-B45E-CDA805B16F78}" type="datetimeFigureOut">
              <a:rPr lang="it-IT" smtClean="0"/>
              <a:t>29/12/2025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0D33A8-AE2D-4392-A7DA-FAF4355F58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70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niele.donz&#236;@ift.cnr.i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 descr="Forma usata per il layout">
            <a:extLst>
              <a:ext uri="{FF2B5EF4-FFF2-40B4-BE49-F238E27FC236}">
                <a16:creationId xmlns:a16="http://schemas.microsoft.com/office/drawing/2014/main" id="{83EB6306-5447-FA9A-51C7-79B3D7155FC9}"/>
              </a:ext>
            </a:extLst>
          </p:cNvPr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050228F-84BA-AE81-0D54-75F9E5C780DD}"/>
              </a:ext>
            </a:extLst>
          </p:cNvPr>
          <p:cNvSpPr txBox="1"/>
          <p:nvPr/>
        </p:nvSpPr>
        <p:spPr>
          <a:xfrm>
            <a:off x="157161" y="2066284"/>
            <a:ext cx="654367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D1DB4D"/>
                </a:solidFill>
              </a:rPr>
              <a:t>IL RUOLO DELLA RICERCA SCIENTIFICA PER IL BENESSERE DELLA SOCIETÀ E DELL’INDIVIDUO</a:t>
            </a:r>
          </a:p>
          <a:p>
            <a:pPr algn="ctr"/>
            <a:endParaRPr 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345D2FE-C787-8D06-300E-3A1B11C5AFA2}"/>
              </a:ext>
            </a:extLst>
          </p:cNvPr>
          <p:cNvSpPr txBox="1"/>
          <p:nvPr/>
        </p:nvSpPr>
        <p:spPr>
          <a:xfrm>
            <a:off x="157161" y="3489511"/>
            <a:ext cx="654367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Il corso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sz="1400" dirty="0">
                <a:solidFill>
                  <a:schemeClr val="bg1"/>
                </a:solidFill>
              </a:rPr>
              <a:t>In un mondo che cambia rapidamente, la ricerca scientifica è la bussola che orienta il progresso, la salute e la qualità della vita. Questo corso accompagna i partecipanti alla scoperta del valore profondo della scienza come motore di sviluppo e di benessere sociale e personale. Il percorso offre strumenti per comprendere il metodo scientifico, interpretare correttamente dati e informazioni, e sviluppare uno sguardo consapevole sulle innovazioni che modellano il futuro. Non solo un corso informativo, ma un’occasione per coltivare pensiero critico, responsabilità etica e partecipazione attiva alla vita della società. Un viaggio affascinante dentro la Scienza, pensato per chi vuole capire come il sapere può trasformare il benessere dell’individuo e l’evoluzione della società.</a:t>
            </a:r>
          </a:p>
          <a:p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C590584-F15A-5CDD-6BF6-9F0F5626BBA2}"/>
              </a:ext>
            </a:extLst>
          </p:cNvPr>
          <p:cNvSpPr txBox="1"/>
          <p:nvPr/>
        </p:nvSpPr>
        <p:spPr>
          <a:xfrm>
            <a:off x="157160" y="8004521"/>
            <a:ext cx="685799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D1DB4D"/>
                </a:solidFill>
              </a:rPr>
              <a:t>INDIRIZZO</a:t>
            </a:r>
          </a:p>
          <a:p>
            <a:r>
              <a:rPr lang="it-IT" sz="1200" b="1" dirty="0">
                <a:solidFill>
                  <a:srgbClr val="D1DB4D"/>
                </a:solidFill>
              </a:rPr>
              <a:t>Area della Ricerca di Palermo via Ugo La Malfa 153 Palermo</a:t>
            </a:r>
          </a:p>
          <a:p>
            <a:r>
              <a:rPr lang="it-IT" sz="1200" b="1" dirty="0">
                <a:solidFill>
                  <a:srgbClr val="D1DB4D"/>
                </a:solidFill>
              </a:rPr>
              <a:t>CONTATTACI</a:t>
            </a:r>
          </a:p>
          <a:p>
            <a:r>
              <a:rPr lang="it-IT" sz="1200" b="1" dirty="0">
                <a:solidFill>
                  <a:srgbClr val="D1DB4D"/>
                </a:solidFill>
              </a:rPr>
              <a:t>Responsabile scientifica Dottoressa Giovanna Montana CNR-IFT  Email giovanna.montana@ift.cnr.it</a:t>
            </a:r>
          </a:p>
          <a:p>
            <a:r>
              <a:rPr lang="it-IT" sz="1200" b="1" dirty="0">
                <a:solidFill>
                  <a:srgbClr val="D1DB4D"/>
                </a:solidFill>
              </a:rPr>
              <a:t>Responsabile comunicazione Dottoressa Anna Bonomolo CNR-IFT anna.bonomolo@ift.cnr.it</a:t>
            </a:r>
          </a:p>
          <a:p>
            <a:r>
              <a:rPr lang="it-IT" sz="1200" b="1" dirty="0">
                <a:solidFill>
                  <a:srgbClr val="D1DB4D"/>
                </a:solidFill>
              </a:rPr>
              <a:t>Responsabili organizzazione  Ingegnere Daniele </a:t>
            </a:r>
            <a:r>
              <a:rPr lang="it-IT" sz="1200" b="1" dirty="0" err="1">
                <a:solidFill>
                  <a:srgbClr val="D1DB4D"/>
                </a:solidFill>
              </a:rPr>
              <a:t>Donzì</a:t>
            </a:r>
            <a:r>
              <a:rPr lang="it-IT" sz="1200" b="1" dirty="0">
                <a:solidFill>
                  <a:srgbClr val="D1DB4D"/>
                </a:solidFill>
              </a:rPr>
              <a:t> CNR-IFT </a:t>
            </a:r>
            <a:r>
              <a:rPr lang="it-IT" sz="1200" b="1" dirty="0">
                <a:solidFill>
                  <a:srgbClr val="D1DB4D"/>
                </a:solidFill>
                <a:hlinkClick r:id="rId3"/>
              </a:rPr>
              <a:t>daniele.donzì@ift.cnr.it</a:t>
            </a:r>
            <a:endParaRPr lang="it-IT" sz="1200" b="1" dirty="0">
              <a:solidFill>
                <a:srgbClr val="D1DB4D"/>
              </a:solidFill>
            </a:endParaRPr>
          </a:p>
          <a:p>
            <a:r>
              <a:rPr lang="it-IT" sz="1200" b="1" dirty="0">
                <a:solidFill>
                  <a:srgbClr val="D1DB4D"/>
                </a:solidFill>
              </a:rPr>
              <a:t>Ingegnere Dario Stabile dario.stabile@cnr.it</a:t>
            </a:r>
            <a:r>
              <a:rPr lang="it-IT" sz="1200" dirty="0">
                <a:solidFill>
                  <a:schemeClr val="bg1"/>
                </a:solidFill>
              </a:rPr>
              <a:t>	</a:t>
            </a:r>
          </a:p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C9B2BDD-8963-2A83-36BE-02AEFE127CFC}"/>
              </a:ext>
            </a:extLst>
          </p:cNvPr>
          <p:cNvSpPr txBox="1"/>
          <p:nvPr/>
        </p:nvSpPr>
        <p:spPr>
          <a:xfrm>
            <a:off x="157161" y="6420844"/>
            <a:ext cx="6429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Obiettivi formativi</a:t>
            </a:r>
          </a:p>
          <a:p>
            <a:r>
              <a:rPr lang="it-IT" sz="1200" dirty="0">
                <a:solidFill>
                  <a:schemeClr val="bg1"/>
                </a:solidFill>
              </a:rPr>
              <a:t>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</a:rPr>
              <a:t>Comprendere la relazione tra benessere, società e ricerca scientifica.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</a:rPr>
              <a:t>Saper leggere criticamente i risultati della ricerca e trasferirli nella didattica.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</a:rPr>
              <a:t> Promuovere il benessere nella comunità scolastica attraverso strategie basate su evidenze.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</a:rPr>
              <a:t> Rafforzare competenze di cittadinanza scientifica e pensiero critico.</a:t>
            </a:r>
          </a:p>
          <a:p>
            <a:r>
              <a:rPr lang="it-IT" dirty="0">
                <a:solidFill>
                  <a:schemeClr val="bg1"/>
                </a:solidFill>
              </a:rPr>
              <a:t>Febbraio 2026 </a:t>
            </a:r>
          </a:p>
        </p:txBody>
      </p:sp>
      <p:pic>
        <p:nvPicPr>
          <p:cNvPr id="12" name="Immagine 11" descr="Immagine che contiene testo, Carattere, logo, schermata&#10;&#10;Il contenuto generato dall'IA potrebbe non essere corretto.">
            <a:extLst>
              <a:ext uri="{FF2B5EF4-FFF2-40B4-BE49-F238E27FC236}">
                <a16:creationId xmlns:a16="http://schemas.microsoft.com/office/drawing/2014/main" id="{8AAC7A96-8A7A-85F5-B83F-A060364A6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56"/>
            <a:ext cx="6858000" cy="182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859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260</Words>
  <Application>Microsoft Office PowerPoint</Application>
  <PresentationFormat>A4 (21x29,7 cm)</PresentationFormat>
  <Paragraphs>18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DANIELE DONZI'</dc:creator>
  <cp:lastModifiedBy>GIOVANNA</cp:lastModifiedBy>
  <cp:revision>2</cp:revision>
  <dcterms:created xsi:type="dcterms:W3CDTF">2025-12-15T14:50:37Z</dcterms:created>
  <dcterms:modified xsi:type="dcterms:W3CDTF">2025-12-29T15:11:21Z</dcterms:modified>
</cp:coreProperties>
</file>