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257" r:id="rId2"/>
    <p:sldId id="265" r:id="rId3"/>
    <p:sldId id="263" r:id="rId4"/>
    <p:sldId id="264" r:id="rId5"/>
    <p:sldId id="267" r:id="rId6"/>
    <p:sldId id="268" r:id="rId7"/>
    <p:sldId id="269" r:id="rId8"/>
    <p:sldId id="395" r:id="rId9"/>
    <p:sldId id="396" r:id="rId10"/>
    <p:sldId id="328" r:id="rId11"/>
    <p:sldId id="329" r:id="rId12"/>
    <p:sldId id="394" r:id="rId13"/>
    <p:sldId id="391" r:id="rId14"/>
    <p:sldId id="398" r:id="rId15"/>
    <p:sldId id="397" r:id="rId16"/>
    <p:sldId id="399" r:id="rId17"/>
    <p:sldId id="318" r:id="rId18"/>
    <p:sldId id="319" r:id="rId19"/>
    <p:sldId id="323" r:id="rId20"/>
    <p:sldId id="271" r:id="rId21"/>
    <p:sldId id="32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05A36E-7AFD-4AFD-86E0-F1EAA8C1C2FE}" v="1" dt="2024-05-20T14:06:41.0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18" autoAdjust="0"/>
  </p:normalViewPr>
  <p:slideViewPr>
    <p:cSldViewPr snapToGrid="0" snapToObjects="1">
      <p:cViewPr varScale="1">
        <p:scale>
          <a:sx n="73" d="100"/>
          <a:sy n="73" d="100"/>
        </p:scale>
        <p:origin x="166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A BUSTAFFA" userId="174f6bcb-7878-4bd0-af30-01a4f579847b" providerId="ADAL" clId="{1F3AEE59-7CF3-473C-85EF-97904B265C6A}"/>
    <pc:docChg chg="undo custSel addSld delSld modSld sldOrd">
      <pc:chgData name="ELISA BUSTAFFA" userId="174f6bcb-7878-4bd0-af30-01a4f579847b" providerId="ADAL" clId="{1F3AEE59-7CF3-473C-85EF-97904B265C6A}" dt="2024-03-21T15:12:44.717" v="729" actId="1076"/>
      <pc:docMkLst>
        <pc:docMk/>
      </pc:docMkLst>
      <pc:sldChg chg="delSp modSp mod">
        <pc:chgData name="ELISA BUSTAFFA" userId="174f6bcb-7878-4bd0-af30-01a4f579847b" providerId="ADAL" clId="{1F3AEE59-7CF3-473C-85EF-97904B265C6A}" dt="2024-03-19T10:15:47.776" v="38" actId="20577"/>
        <pc:sldMkLst>
          <pc:docMk/>
          <pc:sldMk cId="3949143439" sldId="257"/>
        </pc:sldMkLst>
        <pc:spChg chg="mod">
          <ac:chgData name="ELISA BUSTAFFA" userId="174f6bcb-7878-4bd0-af30-01a4f579847b" providerId="ADAL" clId="{1F3AEE59-7CF3-473C-85EF-97904B265C6A}" dt="2024-03-19T10:15:33.980" v="15" actId="20577"/>
          <ac:spMkLst>
            <pc:docMk/>
            <pc:sldMk cId="3949143439" sldId="257"/>
            <ac:spMk id="5" creationId="{00000000-0000-0000-0000-000000000000}"/>
          </ac:spMkLst>
        </pc:spChg>
        <pc:spChg chg="mod">
          <ac:chgData name="ELISA BUSTAFFA" userId="174f6bcb-7878-4bd0-af30-01a4f579847b" providerId="ADAL" clId="{1F3AEE59-7CF3-473C-85EF-97904B265C6A}" dt="2024-03-19T10:15:47.776" v="38" actId="20577"/>
          <ac:spMkLst>
            <pc:docMk/>
            <pc:sldMk cId="3949143439" sldId="257"/>
            <ac:spMk id="11" creationId="{00000000-0000-0000-0000-000000000000}"/>
          </ac:spMkLst>
        </pc:spChg>
        <pc:picChg chg="del">
          <ac:chgData name="ELISA BUSTAFFA" userId="174f6bcb-7878-4bd0-af30-01a4f579847b" providerId="ADAL" clId="{1F3AEE59-7CF3-473C-85EF-97904B265C6A}" dt="2024-03-19T10:15:22.533" v="0" actId="478"/>
          <ac:picMkLst>
            <pc:docMk/>
            <pc:sldMk cId="3949143439" sldId="257"/>
            <ac:picMk id="7" creationId="{00000000-0000-0000-0000-000000000000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7:12.703" v="125"/>
        <pc:sldMkLst>
          <pc:docMk/>
          <pc:sldMk cId="926785431" sldId="263"/>
        </pc:sldMkLst>
        <pc:spChg chg="del">
          <ac:chgData name="ELISA BUSTAFFA" userId="174f6bcb-7878-4bd0-af30-01a4f579847b" providerId="ADAL" clId="{1F3AEE59-7CF3-473C-85EF-97904B265C6A}" dt="2024-03-19T10:17:11.810" v="124" actId="478"/>
          <ac:spMkLst>
            <pc:docMk/>
            <pc:sldMk cId="926785431" sldId="263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7:12.703" v="125"/>
          <ac:spMkLst>
            <pc:docMk/>
            <pc:sldMk cId="926785431" sldId="263"/>
            <ac:spMk id="13" creationId="{9BDA9A22-F3CA-9039-A5A7-D97EA5AC457D}"/>
          </ac:spMkLst>
        </pc:spChg>
        <pc:spChg chg="mod">
          <ac:chgData name="ELISA BUSTAFFA" userId="174f6bcb-7878-4bd0-af30-01a4f579847b" providerId="ADAL" clId="{1F3AEE59-7CF3-473C-85EF-97904B265C6A}" dt="2024-03-19T10:17:12.703" v="125"/>
          <ac:spMkLst>
            <pc:docMk/>
            <pc:sldMk cId="926785431" sldId="263"/>
            <ac:spMk id="16" creationId="{9C53C5A1-F9A0-FF44-9253-64F110833B0C}"/>
          </ac:spMkLst>
        </pc:spChg>
        <pc:grpChg chg="del">
          <ac:chgData name="ELISA BUSTAFFA" userId="174f6bcb-7878-4bd0-af30-01a4f579847b" providerId="ADAL" clId="{1F3AEE59-7CF3-473C-85EF-97904B265C6A}" dt="2024-03-19T10:17:10.326" v="123" actId="478"/>
          <ac:grpSpMkLst>
            <pc:docMk/>
            <pc:sldMk cId="926785431" sldId="263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7:12.703" v="125"/>
          <ac:grpSpMkLst>
            <pc:docMk/>
            <pc:sldMk cId="926785431" sldId="263"/>
            <ac:grpSpMk id="5" creationId="{0C84FB56-22C4-E12E-5312-B1DF97E699A9}"/>
          </ac:grpSpMkLst>
        </pc:grpChg>
        <pc:grpChg chg="mod">
          <ac:chgData name="ELISA BUSTAFFA" userId="174f6bcb-7878-4bd0-af30-01a4f579847b" providerId="ADAL" clId="{1F3AEE59-7CF3-473C-85EF-97904B265C6A}" dt="2024-03-19T10:17:12.703" v="125"/>
          <ac:grpSpMkLst>
            <pc:docMk/>
            <pc:sldMk cId="926785431" sldId="263"/>
            <ac:grpSpMk id="11" creationId="{83E6056B-4294-EDBA-55AE-2B84D5E4F01C}"/>
          </ac:grpSpMkLst>
        </pc:grpChg>
        <pc:picChg chg="del">
          <ac:chgData name="ELISA BUSTAFFA" userId="174f6bcb-7878-4bd0-af30-01a4f579847b" providerId="ADAL" clId="{1F3AEE59-7CF3-473C-85EF-97904B265C6A}" dt="2024-03-19T10:17:08.382" v="121" actId="478"/>
          <ac:picMkLst>
            <pc:docMk/>
            <pc:sldMk cId="926785431" sldId="263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7:09.646" v="122" actId="478"/>
          <ac:picMkLst>
            <pc:docMk/>
            <pc:sldMk cId="926785431" sldId="263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7:12.703" v="125"/>
          <ac:picMkLst>
            <pc:docMk/>
            <pc:sldMk cId="926785431" sldId="263"/>
            <ac:picMk id="10" creationId="{0C9B6F01-5301-2C64-5E68-6562E00E2C72}"/>
          </ac:picMkLst>
        </pc:picChg>
        <pc:picChg chg="mod">
          <ac:chgData name="ELISA BUSTAFFA" userId="174f6bcb-7878-4bd0-af30-01a4f579847b" providerId="ADAL" clId="{1F3AEE59-7CF3-473C-85EF-97904B265C6A}" dt="2024-03-19T10:17:12.703" v="125"/>
          <ac:picMkLst>
            <pc:docMk/>
            <pc:sldMk cId="926785431" sldId="263"/>
            <ac:picMk id="15" creationId="{DE12E8F3-DEB3-80FB-4052-408398AB22C0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7:26.948" v="131"/>
        <pc:sldMkLst>
          <pc:docMk/>
          <pc:sldMk cId="3947575478" sldId="264"/>
        </pc:sldMkLst>
        <pc:spChg chg="del">
          <ac:chgData name="ELISA BUSTAFFA" userId="174f6bcb-7878-4bd0-af30-01a4f579847b" providerId="ADAL" clId="{1F3AEE59-7CF3-473C-85EF-97904B265C6A}" dt="2024-03-19T10:17:26.277" v="130" actId="478"/>
          <ac:spMkLst>
            <pc:docMk/>
            <pc:sldMk cId="3947575478" sldId="264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7:26.948" v="131"/>
          <ac:spMkLst>
            <pc:docMk/>
            <pc:sldMk cId="3947575478" sldId="264"/>
            <ac:spMk id="17" creationId="{53D6422F-EA0C-C6D5-0FE9-589EE0B38841}"/>
          </ac:spMkLst>
        </pc:spChg>
        <pc:spChg chg="mod">
          <ac:chgData name="ELISA BUSTAFFA" userId="174f6bcb-7878-4bd0-af30-01a4f579847b" providerId="ADAL" clId="{1F3AEE59-7CF3-473C-85EF-97904B265C6A}" dt="2024-03-19T10:17:26.948" v="131"/>
          <ac:spMkLst>
            <pc:docMk/>
            <pc:sldMk cId="3947575478" sldId="264"/>
            <ac:spMk id="19" creationId="{9F8351E7-4B5A-2BFF-A900-A4595BDFE514}"/>
          </ac:spMkLst>
        </pc:spChg>
        <pc:grpChg chg="del">
          <ac:chgData name="ELISA BUSTAFFA" userId="174f6bcb-7878-4bd0-af30-01a4f579847b" providerId="ADAL" clId="{1F3AEE59-7CF3-473C-85EF-97904B265C6A}" dt="2024-03-19T10:17:23.248" v="129" actId="478"/>
          <ac:grpSpMkLst>
            <pc:docMk/>
            <pc:sldMk cId="3947575478" sldId="264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7:26.948" v="131"/>
          <ac:grpSpMkLst>
            <pc:docMk/>
            <pc:sldMk cId="3947575478" sldId="264"/>
            <ac:grpSpMk id="5" creationId="{17B2D5FE-BEAA-196D-C985-561FEB813532}"/>
          </ac:grpSpMkLst>
        </pc:grpChg>
        <pc:grpChg chg="mod">
          <ac:chgData name="ELISA BUSTAFFA" userId="174f6bcb-7878-4bd0-af30-01a4f579847b" providerId="ADAL" clId="{1F3AEE59-7CF3-473C-85EF-97904B265C6A}" dt="2024-03-19T10:17:26.948" v="131"/>
          <ac:grpSpMkLst>
            <pc:docMk/>
            <pc:sldMk cId="3947575478" sldId="264"/>
            <ac:grpSpMk id="13" creationId="{41013FBC-2FA5-3A97-C60F-BFAF7AFEB507}"/>
          </ac:grpSpMkLst>
        </pc:grpChg>
        <pc:picChg chg="del">
          <ac:chgData name="ELISA BUSTAFFA" userId="174f6bcb-7878-4bd0-af30-01a4f579847b" providerId="ADAL" clId="{1F3AEE59-7CF3-473C-85EF-97904B265C6A}" dt="2024-03-19T10:17:21.773" v="126" actId="478"/>
          <ac:picMkLst>
            <pc:docMk/>
            <pc:sldMk cId="3947575478" sldId="264"/>
            <ac:picMk id="6" creationId="{00000000-0000-0000-0000-000000000000}"/>
          </ac:picMkLst>
        </pc:picChg>
        <pc:picChg chg="del mod">
          <ac:chgData name="ELISA BUSTAFFA" userId="174f6bcb-7878-4bd0-af30-01a4f579847b" providerId="ADAL" clId="{1F3AEE59-7CF3-473C-85EF-97904B265C6A}" dt="2024-03-19T10:17:22.670" v="128" actId="478"/>
          <ac:picMkLst>
            <pc:docMk/>
            <pc:sldMk cId="3947575478" sldId="264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7:26.948" v="131"/>
          <ac:picMkLst>
            <pc:docMk/>
            <pc:sldMk cId="3947575478" sldId="264"/>
            <ac:picMk id="11" creationId="{E9F5C52E-60F5-49A9-53F8-880A2E83A065}"/>
          </ac:picMkLst>
        </pc:picChg>
        <pc:picChg chg="mod">
          <ac:chgData name="ELISA BUSTAFFA" userId="174f6bcb-7878-4bd0-af30-01a4f579847b" providerId="ADAL" clId="{1F3AEE59-7CF3-473C-85EF-97904B265C6A}" dt="2024-03-19T10:17:26.948" v="131"/>
          <ac:picMkLst>
            <pc:docMk/>
            <pc:sldMk cId="3947575478" sldId="264"/>
            <ac:picMk id="18" creationId="{3D871B2F-E290-B7EC-0D7E-80FED2640085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6:51.234" v="114" actId="164"/>
        <pc:sldMkLst>
          <pc:docMk/>
          <pc:sldMk cId="3663428479" sldId="265"/>
        </pc:sldMkLst>
        <pc:spChg chg="mod">
          <ac:chgData name="ELISA BUSTAFFA" userId="174f6bcb-7878-4bd0-af30-01a4f579847b" providerId="ADAL" clId="{1F3AEE59-7CF3-473C-85EF-97904B265C6A}" dt="2024-03-19T10:16:51.234" v="114" actId="164"/>
          <ac:spMkLst>
            <pc:docMk/>
            <pc:sldMk cId="3663428479" sldId="265"/>
            <ac:spMk id="4" creationId="{415158AF-4BFF-44C8-BD24-A9A09B71D8A2}"/>
          </ac:spMkLst>
        </pc:spChg>
        <pc:grpChg chg="mod">
          <ac:chgData name="ELISA BUSTAFFA" userId="174f6bcb-7878-4bd0-af30-01a4f579847b" providerId="ADAL" clId="{1F3AEE59-7CF3-473C-85EF-97904B265C6A}" dt="2024-03-19T10:16:51.234" v="114" actId="164"/>
          <ac:grpSpMkLst>
            <pc:docMk/>
            <pc:sldMk cId="3663428479" sldId="265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6:51.234" v="114" actId="164"/>
          <ac:grpSpMkLst>
            <pc:docMk/>
            <pc:sldMk cId="3663428479" sldId="265"/>
            <ac:grpSpMk id="5" creationId="{2BF147AD-E937-162A-11E9-30DCE34EF33F}"/>
          </ac:grpSpMkLst>
        </pc:grpChg>
        <pc:picChg chg="mod">
          <ac:chgData name="ELISA BUSTAFFA" userId="174f6bcb-7878-4bd0-af30-01a4f579847b" providerId="ADAL" clId="{1F3AEE59-7CF3-473C-85EF-97904B265C6A}" dt="2024-03-19T10:16:51.234" v="114" actId="164"/>
          <ac:picMkLst>
            <pc:docMk/>
            <pc:sldMk cId="3663428479" sldId="265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5:57.651" v="39" actId="478"/>
          <ac:picMkLst>
            <pc:docMk/>
            <pc:sldMk cId="3663428479" sldId="265"/>
            <ac:picMk id="7" creationId="{00000000-0000-0000-0000-000000000000}"/>
          </ac:picMkLst>
        </pc:picChg>
      </pc:sldChg>
      <pc:sldChg chg="addSp delSp modSp del mod">
        <pc:chgData name="ELISA BUSTAFFA" userId="174f6bcb-7878-4bd0-af30-01a4f579847b" providerId="ADAL" clId="{1F3AEE59-7CF3-473C-85EF-97904B265C6A}" dt="2024-03-21T15:12:14.189" v="726" actId="47"/>
        <pc:sldMkLst>
          <pc:docMk/>
          <pc:sldMk cId="1579782312" sldId="266"/>
        </pc:sldMkLst>
        <pc:spChg chg="del mod">
          <ac:chgData name="ELISA BUSTAFFA" userId="174f6bcb-7878-4bd0-af30-01a4f579847b" providerId="ADAL" clId="{1F3AEE59-7CF3-473C-85EF-97904B265C6A}" dt="2024-03-19T10:17:01.311" v="119" actId="478"/>
          <ac:spMkLst>
            <pc:docMk/>
            <pc:sldMk cId="1579782312" sldId="266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7:02.191" v="120"/>
          <ac:spMkLst>
            <pc:docMk/>
            <pc:sldMk cId="1579782312" sldId="266"/>
            <ac:spMk id="16" creationId="{B35D7DAA-9C83-8940-FBAA-EBFBD1A818B7}"/>
          </ac:spMkLst>
        </pc:spChg>
        <pc:spChg chg="mod">
          <ac:chgData name="ELISA BUSTAFFA" userId="174f6bcb-7878-4bd0-af30-01a4f579847b" providerId="ADAL" clId="{1F3AEE59-7CF3-473C-85EF-97904B265C6A}" dt="2024-03-19T10:17:02.191" v="120"/>
          <ac:spMkLst>
            <pc:docMk/>
            <pc:sldMk cId="1579782312" sldId="266"/>
            <ac:spMk id="18" creationId="{88B6D8DA-CB87-1E48-5085-F30D970EE9D7}"/>
          </ac:spMkLst>
        </pc:spChg>
        <pc:grpChg chg="del">
          <ac:chgData name="ELISA BUSTAFFA" userId="174f6bcb-7878-4bd0-af30-01a4f579847b" providerId="ADAL" clId="{1F3AEE59-7CF3-473C-85EF-97904B265C6A}" dt="2024-03-19T10:17:00.140" v="117" actId="478"/>
          <ac:grpSpMkLst>
            <pc:docMk/>
            <pc:sldMk cId="1579782312" sldId="266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7:02.191" v="120"/>
          <ac:grpSpMkLst>
            <pc:docMk/>
            <pc:sldMk cId="1579782312" sldId="266"/>
            <ac:grpSpMk id="5" creationId="{EADD27CF-35A0-904D-9296-8D275BBD77F5}"/>
          </ac:grpSpMkLst>
        </pc:grpChg>
        <pc:grpChg chg="mod">
          <ac:chgData name="ELISA BUSTAFFA" userId="174f6bcb-7878-4bd0-af30-01a4f579847b" providerId="ADAL" clId="{1F3AEE59-7CF3-473C-85EF-97904B265C6A}" dt="2024-03-19T10:17:02.191" v="120"/>
          <ac:grpSpMkLst>
            <pc:docMk/>
            <pc:sldMk cId="1579782312" sldId="266"/>
            <ac:grpSpMk id="15" creationId="{AA066B21-1FF6-4F1F-B580-3321A53297D6}"/>
          </ac:grpSpMkLst>
        </pc:grpChg>
        <pc:picChg chg="del">
          <ac:chgData name="ELISA BUSTAFFA" userId="174f6bcb-7878-4bd0-af30-01a4f579847b" providerId="ADAL" clId="{1F3AEE59-7CF3-473C-85EF-97904B265C6A}" dt="2024-03-19T10:16:58.502" v="115" actId="478"/>
          <ac:picMkLst>
            <pc:docMk/>
            <pc:sldMk cId="1579782312" sldId="266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6:59.585" v="116" actId="478"/>
          <ac:picMkLst>
            <pc:docMk/>
            <pc:sldMk cId="1579782312" sldId="266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7:02.191" v="120"/>
          <ac:picMkLst>
            <pc:docMk/>
            <pc:sldMk cId="1579782312" sldId="266"/>
            <ac:picMk id="14" creationId="{D9ADE65B-F077-81BA-0F89-9D7CA44374F6}"/>
          </ac:picMkLst>
        </pc:picChg>
        <pc:picChg chg="mod">
          <ac:chgData name="ELISA BUSTAFFA" userId="174f6bcb-7878-4bd0-af30-01a4f579847b" providerId="ADAL" clId="{1F3AEE59-7CF3-473C-85EF-97904B265C6A}" dt="2024-03-19T10:17:02.191" v="120"/>
          <ac:picMkLst>
            <pc:docMk/>
            <pc:sldMk cId="1579782312" sldId="266"/>
            <ac:picMk id="17" creationId="{D36246A5-FF59-250A-7794-1307677F8F54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7:36.996" v="136"/>
        <pc:sldMkLst>
          <pc:docMk/>
          <pc:sldMk cId="3498522021" sldId="267"/>
        </pc:sldMkLst>
        <pc:spChg chg="del">
          <ac:chgData name="ELISA BUSTAFFA" userId="174f6bcb-7878-4bd0-af30-01a4f579847b" providerId="ADAL" clId="{1F3AEE59-7CF3-473C-85EF-97904B265C6A}" dt="2024-03-19T10:17:36.243" v="135" actId="478"/>
          <ac:spMkLst>
            <pc:docMk/>
            <pc:sldMk cId="3498522021" sldId="267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7:36.996" v="136"/>
          <ac:spMkLst>
            <pc:docMk/>
            <pc:sldMk cId="3498522021" sldId="267"/>
            <ac:spMk id="16" creationId="{EBA7B790-62FF-81AB-6509-DBDC8E3DB420}"/>
          </ac:spMkLst>
        </pc:spChg>
        <pc:spChg chg="mod">
          <ac:chgData name="ELISA BUSTAFFA" userId="174f6bcb-7878-4bd0-af30-01a4f579847b" providerId="ADAL" clId="{1F3AEE59-7CF3-473C-85EF-97904B265C6A}" dt="2024-03-19T10:17:36.996" v="136"/>
          <ac:spMkLst>
            <pc:docMk/>
            <pc:sldMk cId="3498522021" sldId="267"/>
            <ac:spMk id="18" creationId="{54507F41-2768-A452-1D5C-590A6F6C6AEB}"/>
          </ac:spMkLst>
        </pc:spChg>
        <pc:grpChg chg="del">
          <ac:chgData name="ELISA BUSTAFFA" userId="174f6bcb-7878-4bd0-af30-01a4f579847b" providerId="ADAL" clId="{1F3AEE59-7CF3-473C-85EF-97904B265C6A}" dt="2024-03-19T10:17:34.786" v="134" actId="478"/>
          <ac:grpSpMkLst>
            <pc:docMk/>
            <pc:sldMk cId="3498522021" sldId="267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7:36.996" v="136"/>
          <ac:grpSpMkLst>
            <pc:docMk/>
            <pc:sldMk cId="3498522021" sldId="267"/>
            <ac:grpSpMk id="5" creationId="{378D5F98-8D6F-DE31-E3B6-779935E2F5D2}"/>
          </ac:grpSpMkLst>
        </pc:grpChg>
        <pc:grpChg chg="mod">
          <ac:chgData name="ELISA BUSTAFFA" userId="174f6bcb-7878-4bd0-af30-01a4f579847b" providerId="ADAL" clId="{1F3AEE59-7CF3-473C-85EF-97904B265C6A}" dt="2024-03-19T10:17:36.996" v="136"/>
          <ac:grpSpMkLst>
            <pc:docMk/>
            <pc:sldMk cId="3498522021" sldId="267"/>
            <ac:grpSpMk id="15" creationId="{D3240DDF-C04C-B1B6-72CF-FA70B522C325}"/>
          </ac:grpSpMkLst>
        </pc:grpChg>
        <pc:picChg chg="del">
          <ac:chgData name="ELISA BUSTAFFA" userId="174f6bcb-7878-4bd0-af30-01a4f579847b" providerId="ADAL" clId="{1F3AEE59-7CF3-473C-85EF-97904B265C6A}" dt="2024-03-19T10:17:32.363" v="132" actId="478"/>
          <ac:picMkLst>
            <pc:docMk/>
            <pc:sldMk cId="3498522021" sldId="267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7:33.194" v="133" actId="478"/>
          <ac:picMkLst>
            <pc:docMk/>
            <pc:sldMk cId="3498522021" sldId="267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7:36.996" v="136"/>
          <ac:picMkLst>
            <pc:docMk/>
            <pc:sldMk cId="3498522021" sldId="267"/>
            <ac:picMk id="11" creationId="{8FA45580-2A5D-74BC-695C-3445A5F146A5}"/>
          </ac:picMkLst>
        </pc:picChg>
        <pc:picChg chg="mod">
          <ac:chgData name="ELISA BUSTAFFA" userId="174f6bcb-7878-4bd0-af30-01a4f579847b" providerId="ADAL" clId="{1F3AEE59-7CF3-473C-85EF-97904B265C6A}" dt="2024-03-19T10:17:36.996" v="136"/>
          <ac:picMkLst>
            <pc:docMk/>
            <pc:sldMk cId="3498522021" sldId="267"/>
            <ac:picMk id="17" creationId="{C1D4D4E9-5A47-FDD7-9E9E-7D52C2B4F695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9:28.609" v="213"/>
        <pc:sldMkLst>
          <pc:docMk/>
          <pc:sldMk cId="2226102119" sldId="268"/>
        </pc:sldMkLst>
        <pc:spChg chg="del">
          <ac:chgData name="ELISA BUSTAFFA" userId="174f6bcb-7878-4bd0-af30-01a4f579847b" providerId="ADAL" clId="{1F3AEE59-7CF3-473C-85EF-97904B265C6A}" dt="2024-03-19T10:17:46.889" v="142" actId="478"/>
          <ac:spMkLst>
            <pc:docMk/>
            <pc:sldMk cId="2226102119" sldId="268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28.609" v="213"/>
          <ac:spMkLst>
            <pc:docMk/>
            <pc:sldMk cId="2226102119" sldId="268"/>
            <ac:spMk id="19" creationId="{069758A3-E4D2-0673-281F-D1837295C06D}"/>
          </ac:spMkLst>
        </pc:spChg>
        <pc:spChg chg="mod">
          <ac:chgData name="ELISA BUSTAFFA" userId="174f6bcb-7878-4bd0-af30-01a4f579847b" providerId="ADAL" clId="{1F3AEE59-7CF3-473C-85EF-97904B265C6A}" dt="2024-03-19T10:19:28.609" v="213"/>
          <ac:spMkLst>
            <pc:docMk/>
            <pc:sldMk cId="2226102119" sldId="268"/>
            <ac:spMk id="21" creationId="{15297AA7-8563-7EA2-B4C7-251332B6E0ED}"/>
          </ac:spMkLst>
        </pc:spChg>
        <pc:grpChg chg="del">
          <ac:chgData name="ELISA BUSTAFFA" userId="174f6bcb-7878-4bd0-af30-01a4f579847b" providerId="ADAL" clId="{1F3AEE59-7CF3-473C-85EF-97904B265C6A}" dt="2024-03-19T10:17:44.368" v="141" actId="478"/>
          <ac:grpSpMkLst>
            <pc:docMk/>
            <pc:sldMk cId="2226102119" sldId="268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28.609" v="213"/>
          <ac:grpSpMkLst>
            <pc:docMk/>
            <pc:sldMk cId="2226102119" sldId="268"/>
            <ac:grpSpMk id="5" creationId="{ECF1072B-4F7A-12FA-A432-265293768159}"/>
          </ac:grpSpMkLst>
        </pc:grpChg>
        <pc:grpChg chg="mod">
          <ac:chgData name="ELISA BUSTAFFA" userId="174f6bcb-7878-4bd0-af30-01a4f579847b" providerId="ADAL" clId="{1F3AEE59-7CF3-473C-85EF-97904B265C6A}" dt="2024-03-19T10:19:28.609" v="213"/>
          <ac:grpSpMkLst>
            <pc:docMk/>
            <pc:sldMk cId="2226102119" sldId="268"/>
            <ac:grpSpMk id="18" creationId="{E290DD3D-F65B-8EB7-1E91-EE031D5DD880}"/>
          </ac:grpSpMkLst>
        </pc:grpChg>
        <pc:picChg chg="del">
          <ac:chgData name="ELISA BUSTAFFA" userId="174f6bcb-7878-4bd0-af30-01a4f579847b" providerId="ADAL" clId="{1F3AEE59-7CF3-473C-85EF-97904B265C6A}" dt="2024-03-19T10:17:40.448" v="137" actId="478"/>
          <ac:picMkLst>
            <pc:docMk/>
            <pc:sldMk cId="2226102119" sldId="268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7:41.080" v="138" actId="478"/>
          <ac:picMkLst>
            <pc:docMk/>
            <pc:sldMk cId="2226102119" sldId="268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28.609" v="213"/>
          <ac:picMkLst>
            <pc:docMk/>
            <pc:sldMk cId="2226102119" sldId="268"/>
            <ac:picMk id="11" creationId="{64C47923-CDD2-79E1-CBA5-551A19F73287}"/>
          </ac:picMkLst>
        </pc:picChg>
        <pc:picChg chg="mod">
          <ac:chgData name="ELISA BUSTAFFA" userId="174f6bcb-7878-4bd0-af30-01a4f579847b" providerId="ADAL" clId="{1F3AEE59-7CF3-473C-85EF-97904B265C6A}" dt="2024-03-19T10:19:28.609" v="213"/>
          <ac:picMkLst>
            <pc:docMk/>
            <pc:sldMk cId="2226102119" sldId="268"/>
            <ac:picMk id="20" creationId="{0B3F4324-66A0-DA9C-7B35-B7F1E23266B0}"/>
          </ac:picMkLst>
        </pc:picChg>
        <pc:cxnChg chg="add del">
          <ac:chgData name="ELISA BUSTAFFA" userId="174f6bcb-7878-4bd0-af30-01a4f579847b" providerId="ADAL" clId="{1F3AEE59-7CF3-473C-85EF-97904B265C6A}" dt="2024-03-19T10:17:43.442" v="140" actId="478"/>
          <ac:cxnSpMkLst>
            <pc:docMk/>
            <pc:sldMk cId="2226102119" sldId="268"/>
            <ac:cxnSpMk id="12" creationId="{D56FC512-E482-43AE-A9D7-1503E45C9BED}"/>
          </ac:cxnSpMkLst>
        </pc:cxnChg>
      </pc:sldChg>
      <pc:sldChg chg="addSp delSp modSp mod">
        <pc:chgData name="ELISA BUSTAFFA" userId="174f6bcb-7878-4bd0-af30-01a4f579847b" providerId="ADAL" clId="{1F3AEE59-7CF3-473C-85EF-97904B265C6A}" dt="2024-03-19T10:19:31.558" v="214"/>
        <pc:sldMkLst>
          <pc:docMk/>
          <pc:sldMk cId="4045651271" sldId="269"/>
        </pc:sldMkLst>
        <pc:spChg chg="del">
          <ac:chgData name="ELISA BUSTAFFA" userId="174f6bcb-7878-4bd0-af30-01a4f579847b" providerId="ADAL" clId="{1F3AEE59-7CF3-473C-85EF-97904B265C6A}" dt="2024-03-19T10:17:52.491" v="146" actId="478"/>
          <ac:spMkLst>
            <pc:docMk/>
            <pc:sldMk cId="4045651271" sldId="269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31.558" v="214"/>
          <ac:spMkLst>
            <pc:docMk/>
            <pc:sldMk cId="4045651271" sldId="269"/>
            <ac:spMk id="20" creationId="{964F7B11-E92D-3D4B-8504-4858916AE54D}"/>
          </ac:spMkLst>
        </pc:spChg>
        <pc:spChg chg="mod">
          <ac:chgData name="ELISA BUSTAFFA" userId="174f6bcb-7878-4bd0-af30-01a4f579847b" providerId="ADAL" clId="{1F3AEE59-7CF3-473C-85EF-97904B265C6A}" dt="2024-03-19T10:19:31.558" v="214"/>
          <ac:spMkLst>
            <pc:docMk/>
            <pc:sldMk cId="4045651271" sldId="269"/>
            <ac:spMk id="22" creationId="{971DAFE0-6074-A3BD-D393-8138963E2BB3}"/>
          </ac:spMkLst>
        </pc:spChg>
        <pc:grpChg chg="del">
          <ac:chgData name="ELISA BUSTAFFA" userId="174f6bcb-7878-4bd0-af30-01a4f579847b" providerId="ADAL" clId="{1F3AEE59-7CF3-473C-85EF-97904B265C6A}" dt="2024-03-19T10:17:51.501" v="145" actId="478"/>
          <ac:grpSpMkLst>
            <pc:docMk/>
            <pc:sldMk cId="4045651271" sldId="269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31.558" v="214"/>
          <ac:grpSpMkLst>
            <pc:docMk/>
            <pc:sldMk cId="4045651271" sldId="269"/>
            <ac:grpSpMk id="5" creationId="{14010B60-E196-4001-7873-62BA0BA0020E}"/>
          </ac:grpSpMkLst>
        </pc:grpChg>
        <pc:grpChg chg="mod">
          <ac:chgData name="ELISA BUSTAFFA" userId="174f6bcb-7878-4bd0-af30-01a4f579847b" providerId="ADAL" clId="{1F3AEE59-7CF3-473C-85EF-97904B265C6A}" dt="2024-03-19T10:19:31.558" v="214"/>
          <ac:grpSpMkLst>
            <pc:docMk/>
            <pc:sldMk cId="4045651271" sldId="269"/>
            <ac:grpSpMk id="19" creationId="{38DF112C-4C61-3771-6D59-E8A1C05D428F}"/>
          </ac:grpSpMkLst>
        </pc:grpChg>
        <pc:picChg chg="del">
          <ac:chgData name="ELISA BUSTAFFA" userId="174f6bcb-7878-4bd0-af30-01a4f579847b" providerId="ADAL" clId="{1F3AEE59-7CF3-473C-85EF-97904B265C6A}" dt="2024-03-19T10:17:50.230" v="143" actId="478"/>
          <ac:picMkLst>
            <pc:docMk/>
            <pc:sldMk cId="4045651271" sldId="269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7:50.764" v="144" actId="478"/>
          <ac:picMkLst>
            <pc:docMk/>
            <pc:sldMk cId="4045651271" sldId="269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31.558" v="214"/>
          <ac:picMkLst>
            <pc:docMk/>
            <pc:sldMk cId="4045651271" sldId="269"/>
            <ac:picMk id="11" creationId="{3213184A-89AD-BF04-E19E-DDCFD2ACFE91}"/>
          </ac:picMkLst>
        </pc:picChg>
        <pc:picChg chg="mod">
          <ac:chgData name="ELISA BUSTAFFA" userId="174f6bcb-7878-4bd0-af30-01a4f579847b" providerId="ADAL" clId="{1F3AEE59-7CF3-473C-85EF-97904B265C6A}" dt="2024-03-19T10:19:31.558" v="214"/>
          <ac:picMkLst>
            <pc:docMk/>
            <pc:sldMk cId="4045651271" sldId="269"/>
            <ac:picMk id="21" creationId="{EACFB2AB-487F-34E7-90F9-3DE7789BE601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9:38.799" v="218"/>
        <pc:sldMkLst>
          <pc:docMk/>
          <pc:sldMk cId="222354147" sldId="271"/>
        </pc:sldMkLst>
        <pc:spChg chg="del">
          <ac:chgData name="ELISA BUSTAFFA" userId="174f6bcb-7878-4bd0-af30-01a4f579847b" providerId="ADAL" clId="{1F3AEE59-7CF3-473C-85EF-97904B265C6A}" dt="2024-03-19T10:18:10.781" v="158" actId="478"/>
          <ac:spMkLst>
            <pc:docMk/>
            <pc:sldMk cId="222354147" sldId="271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38.799" v="218"/>
          <ac:spMkLst>
            <pc:docMk/>
            <pc:sldMk cId="222354147" sldId="271"/>
            <ac:spMk id="14" creationId="{503B6711-2976-090A-761F-4EE9CD3FE67C}"/>
          </ac:spMkLst>
        </pc:spChg>
        <pc:spChg chg="mod">
          <ac:chgData name="ELISA BUSTAFFA" userId="174f6bcb-7878-4bd0-af30-01a4f579847b" providerId="ADAL" clId="{1F3AEE59-7CF3-473C-85EF-97904B265C6A}" dt="2024-03-19T10:19:38.799" v="218"/>
          <ac:spMkLst>
            <pc:docMk/>
            <pc:sldMk cId="222354147" sldId="271"/>
            <ac:spMk id="16" creationId="{D997A9A0-F5E9-05CA-7999-AE56E862FBDF}"/>
          </ac:spMkLst>
        </pc:spChg>
        <pc:grpChg chg="del">
          <ac:chgData name="ELISA BUSTAFFA" userId="174f6bcb-7878-4bd0-af30-01a4f579847b" providerId="ADAL" clId="{1F3AEE59-7CF3-473C-85EF-97904B265C6A}" dt="2024-03-19T10:18:09.669" v="157" actId="478"/>
          <ac:grpSpMkLst>
            <pc:docMk/>
            <pc:sldMk cId="222354147" sldId="271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38.799" v="218"/>
          <ac:grpSpMkLst>
            <pc:docMk/>
            <pc:sldMk cId="222354147" sldId="271"/>
            <ac:grpSpMk id="5" creationId="{0F7D5377-57FB-8938-85FE-DAFD1294FFAF}"/>
          </ac:grpSpMkLst>
        </pc:grpChg>
        <pc:grpChg chg="mod">
          <ac:chgData name="ELISA BUSTAFFA" userId="174f6bcb-7878-4bd0-af30-01a4f579847b" providerId="ADAL" clId="{1F3AEE59-7CF3-473C-85EF-97904B265C6A}" dt="2024-03-19T10:19:38.799" v="218"/>
          <ac:grpSpMkLst>
            <pc:docMk/>
            <pc:sldMk cId="222354147" sldId="271"/>
            <ac:grpSpMk id="13" creationId="{4F1FF9A0-3AFD-43C5-6FB7-23C8F79EE954}"/>
          </ac:grpSpMkLst>
        </pc:grpChg>
        <pc:picChg chg="del">
          <ac:chgData name="ELISA BUSTAFFA" userId="174f6bcb-7878-4bd0-af30-01a4f579847b" providerId="ADAL" clId="{1F3AEE59-7CF3-473C-85EF-97904B265C6A}" dt="2024-03-19T10:18:08.691" v="155" actId="478"/>
          <ac:picMkLst>
            <pc:docMk/>
            <pc:sldMk cId="222354147" sldId="271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09.112" v="156" actId="478"/>
          <ac:picMkLst>
            <pc:docMk/>
            <pc:sldMk cId="222354147" sldId="271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38.799" v="218"/>
          <ac:picMkLst>
            <pc:docMk/>
            <pc:sldMk cId="222354147" sldId="271"/>
            <ac:picMk id="11" creationId="{13F59997-2FC2-3933-8FEC-46F5CF1EEB64}"/>
          </ac:picMkLst>
        </pc:picChg>
        <pc:picChg chg="mod">
          <ac:chgData name="ELISA BUSTAFFA" userId="174f6bcb-7878-4bd0-af30-01a4f579847b" providerId="ADAL" clId="{1F3AEE59-7CF3-473C-85EF-97904B265C6A}" dt="2024-03-19T10:19:38.799" v="218"/>
          <ac:picMkLst>
            <pc:docMk/>
            <pc:sldMk cId="222354147" sldId="271"/>
            <ac:picMk id="15" creationId="{E239D38A-BB64-0E1B-63A7-2EBFCBFA0DC9}"/>
          </ac:picMkLst>
        </pc:picChg>
      </pc:sldChg>
      <pc:sldChg chg="addSp delSp modSp del mod">
        <pc:chgData name="ELISA BUSTAFFA" userId="174f6bcb-7878-4bd0-af30-01a4f579847b" providerId="ADAL" clId="{1F3AEE59-7CF3-473C-85EF-97904B265C6A}" dt="2024-03-21T14:56:18.448" v="677" actId="47"/>
        <pc:sldMkLst>
          <pc:docMk/>
          <pc:sldMk cId="3321225014" sldId="272"/>
        </pc:sldMkLst>
        <pc:spChg chg="del">
          <ac:chgData name="ELISA BUSTAFFA" userId="174f6bcb-7878-4bd0-af30-01a4f579847b" providerId="ADAL" clId="{1F3AEE59-7CF3-473C-85EF-97904B265C6A}" dt="2024-03-19T10:18:22.744" v="166" actId="478"/>
          <ac:spMkLst>
            <pc:docMk/>
            <pc:sldMk cId="3321225014" sldId="272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42.961" v="220"/>
          <ac:spMkLst>
            <pc:docMk/>
            <pc:sldMk cId="3321225014" sldId="272"/>
            <ac:spMk id="16" creationId="{82AA23DD-7F50-A9E5-E677-BF1B922AB95B}"/>
          </ac:spMkLst>
        </pc:spChg>
        <pc:spChg chg="mod">
          <ac:chgData name="ELISA BUSTAFFA" userId="174f6bcb-7878-4bd0-af30-01a4f579847b" providerId="ADAL" clId="{1F3AEE59-7CF3-473C-85EF-97904B265C6A}" dt="2024-03-19T10:19:42.961" v="220"/>
          <ac:spMkLst>
            <pc:docMk/>
            <pc:sldMk cId="3321225014" sldId="272"/>
            <ac:spMk id="18" creationId="{6D11C5D9-A139-DE60-DC46-49B713B424B3}"/>
          </ac:spMkLst>
        </pc:spChg>
        <pc:grpChg chg="del">
          <ac:chgData name="ELISA BUSTAFFA" userId="174f6bcb-7878-4bd0-af30-01a4f579847b" providerId="ADAL" clId="{1F3AEE59-7CF3-473C-85EF-97904B265C6A}" dt="2024-03-19T10:18:21.545" v="165" actId="478"/>
          <ac:grpSpMkLst>
            <pc:docMk/>
            <pc:sldMk cId="3321225014" sldId="272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42.961" v="220"/>
          <ac:grpSpMkLst>
            <pc:docMk/>
            <pc:sldMk cId="3321225014" sldId="272"/>
            <ac:grpSpMk id="5" creationId="{A5EF2EDA-46A3-E02F-D75A-8E444BD4890F}"/>
          </ac:grpSpMkLst>
        </pc:grpChg>
        <pc:grpChg chg="mod">
          <ac:chgData name="ELISA BUSTAFFA" userId="174f6bcb-7878-4bd0-af30-01a4f579847b" providerId="ADAL" clId="{1F3AEE59-7CF3-473C-85EF-97904B265C6A}" dt="2024-03-19T10:19:42.961" v="220"/>
          <ac:grpSpMkLst>
            <pc:docMk/>
            <pc:sldMk cId="3321225014" sldId="272"/>
            <ac:grpSpMk id="15" creationId="{A18E4404-1A1B-3431-266A-256389099F0C}"/>
          </ac:grpSpMkLst>
        </pc:grpChg>
        <pc:picChg chg="del">
          <ac:chgData name="ELISA BUSTAFFA" userId="174f6bcb-7878-4bd0-af30-01a4f579847b" providerId="ADAL" clId="{1F3AEE59-7CF3-473C-85EF-97904B265C6A}" dt="2024-03-19T10:18:20.206" v="163" actId="478"/>
          <ac:picMkLst>
            <pc:docMk/>
            <pc:sldMk cId="3321225014" sldId="272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20.934" v="164" actId="478"/>
          <ac:picMkLst>
            <pc:docMk/>
            <pc:sldMk cId="3321225014" sldId="272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42.961" v="220"/>
          <ac:picMkLst>
            <pc:docMk/>
            <pc:sldMk cId="3321225014" sldId="272"/>
            <ac:picMk id="11" creationId="{0DB5C8F1-7BFA-3BF0-F41D-C64AD4FEF92A}"/>
          </ac:picMkLst>
        </pc:picChg>
        <pc:picChg chg="mod">
          <ac:chgData name="ELISA BUSTAFFA" userId="174f6bcb-7878-4bd0-af30-01a4f579847b" providerId="ADAL" clId="{1F3AEE59-7CF3-473C-85EF-97904B265C6A}" dt="2024-03-19T10:19:42.961" v="220"/>
          <ac:picMkLst>
            <pc:docMk/>
            <pc:sldMk cId="3321225014" sldId="272"/>
            <ac:picMk id="17" creationId="{75CA98C1-5826-3B1D-E5FC-C1D8FFAB3CFC}"/>
          </ac:picMkLst>
        </pc:picChg>
      </pc:sldChg>
      <pc:sldChg chg="addSp delSp modSp del mod">
        <pc:chgData name="ELISA BUSTAFFA" userId="174f6bcb-7878-4bd0-af30-01a4f579847b" providerId="ADAL" clId="{1F3AEE59-7CF3-473C-85EF-97904B265C6A}" dt="2024-03-21T14:56:22.468" v="678" actId="47"/>
        <pc:sldMkLst>
          <pc:docMk/>
          <pc:sldMk cId="941883307" sldId="273"/>
        </pc:sldMkLst>
        <pc:spChg chg="del">
          <ac:chgData name="ELISA BUSTAFFA" userId="174f6bcb-7878-4bd0-af30-01a4f579847b" providerId="ADAL" clId="{1F3AEE59-7CF3-473C-85EF-97904B265C6A}" dt="2024-03-19T10:18:26.869" v="170" actId="478"/>
          <ac:spMkLst>
            <pc:docMk/>
            <pc:sldMk cId="941883307" sldId="273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8:25.720" v="169" actId="6549"/>
          <ac:spMkLst>
            <pc:docMk/>
            <pc:sldMk cId="941883307" sldId="273"/>
            <ac:spMk id="9" creationId="{00000000-0000-0000-0000-000000000000}"/>
          </ac:spMkLst>
        </pc:spChg>
        <pc:spChg chg="mod">
          <ac:chgData name="ELISA BUSTAFFA" userId="174f6bcb-7878-4bd0-af30-01a4f579847b" providerId="ADAL" clId="{1F3AEE59-7CF3-473C-85EF-97904B265C6A}" dt="2024-03-19T10:19:44.163" v="221"/>
          <ac:spMkLst>
            <pc:docMk/>
            <pc:sldMk cId="941883307" sldId="273"/>
            <ac:spMk id="18" creationId="{F10C0F99-13D1-4505-134F-7FB5E8E1BF95}"/>
          </ac:spMkLst>
        </pc:spChg>
        <pc:spChg chg="mod">
          <ac:chgData name="ELISA BUSTAFFA" userId="174f6bcb-7878-4bd0-af30-01a4f579847b" providerId="ADAL" clId="{1F3AEE59-7CF3-473C-85EF-97904B265C6A}" dt="2024-03-19T10:19:44.163" v="221"/>
          <ac:spMkLst>
            <pc:docMk/>
            <pc:sldMk cId="941883307" sldId="273"/>
            <ac:spMk id="20" creationId="{64B279E3-3784-6354-E3E3-564C38FFC92F}"/>
          </ac:spMkLst>
        </pc:spChg>
        <pc:grpChg chg="del">
          <ac:chgData name="ELISA BUSTAFFA" userId="174f6bcb-7878-4bd0-af30-01a4f579847b" providerId="ADAL" clId="{1F3AEE59-7CF3-473C-85EF-97904B265C6A}" dt="2024-03-19T10:18:27.942" v="171" actId="478"/>
          <ac:grpSpMkLst>
            <pc:docMk/>
            <pc:sldMk cId="941883307" sldId="273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44.163" v="221"/>
          <ac:grpSpMkLst>
            <pc:docMk/>
            <pc:sldMk cId="941883307" sldId="273"/>
            <ac:grpSpMk id="5" creationId="{ABF7A37F-2A0F-4BDA-3360-267BBD77B54E}"/>
          </ac:grpSpMkLst>
        </pc:grpChg>
        <pc:grpChg chg="mod">
          <ac:chgData name="ELISA BUSTAFFA" userId="174f6bcb-7878-4bd0-af30-01a4f579847b" providerId="ADAL" clId="{1F3AEE59-7CF3-473C-85EF-97904B265C6A}" dt="2024-03-19T10:19:44.163" v="221"/>
          <ac:grpSpMkLst>
            <pc:docMk/>
            <pc:sldMk cId="941883307" sldId="273"/>
            <ac:grpSpMk id="17" creationId="{F0BD935C-425A-6767-68C4-F410028B5D95}"/>
          </ac:grpSpMkLst>
        </pc:grpChg>
        <pc:picChg chg="del">
          <ac:chgData name="ELISA BUSTAFFA" userId="174f6bcb-7878-4bd0-af30-01a4f579847b" providerId="ADAL" clId="{1F3AEE59-7CF3-473C-85EF-97904B265C6A}" dt="2024-03-19T10:18:24.490" v="167" actId="478"/>
          <ac:picMkLst>
            <pc:docMk/>
            <pc:sldMk cId="941883307" sldId="273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24.878" v="168" actId="478"/>
          <ac:picMkLst>
            <pc:docMk/>
            <pc:sldMk cId="941883307" sldId="273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44.163" v="221"/>
          <ac:picMkLst>
            <pc:docMk/>
            <pc:sldMk cId="941883307" sldId="273"/>
            <ac:picMk id="16" creationId="{7CDE2170-2DFC-79CF-D349-498BA2D5AB15}"/>
          </ac:picMkLst>
        </pc:picChg>
        <pc:picChg chg="mod">
          <ac:chgData name="ELISA BUSTAFFA" userId="174f6bcb-7878-4bd0-af30-01a4f579847b" providerId="ADAL" clId="{1F3AEE59-7CF3-473C-85EF-97904B265C6A}" dt="2024-03-19T10:19:44.163" v="221"/>
          <ac:picMkLst>
            <pc:docMk/>
            <pc:sldMk cId="941883307" sldId="273"/>
            <ac:picMk id="19" creationId="{B7DF6F16-622B-4D19-057C-E3DB3245D006}"/>
          </ac:picMkLst>
        </pc:picChg>
      </pc:sldChg>
      <pc:sldChg chg="addSp modSp">
        <pc:chgData name="ELISA BUSTAFFA" userId="174f6bcb-7878-4bd0-af30-01a4f579847b" providerId="ADAL" clId="{1F3AEE59-7CF3-473C-85EF-97904B265C6A}" dt="2024-03-19T10:19:32.466" v="215"/>
        <pc:sldMkLst>
          <pc:docMk/>
          <pc:sldMk cId="1737914248" sldId="318"/>
        </pc:sldMkLst>
        <pc:spChg chg="mod">
          <ac:chgData name="ELISA BUSTAFFA" userId="174f6bcb-7878-4bd0-af30-01a4f579847b" providerId="ADAL" clId="{1F3AEE59-7CF3-473C-85EF-97904B265C6A}" dt="2024-03-19T10:19:32.466" v="215"/>
          <ac:spMkLst>
            <pc:docMk/>
            <pc:sldMk cId="1737914248" sldId="318"/>
            <ac:spMk id="5" creationId="{FF489B49-472D-EF89-00D8-E2E3C96AF517}"/>
          </ac:spMkLst>
        </pc:spChg>
        <pc:spChg chg="mod">
          <ac:chgData name="ELISA BUSTAFFA" userId="174f6bcb-7878-4bd0-af30-01a4f579847b" providerId="ADAL" clId="{1F3AEE59-7CF3-473C-85EF-97904B265C6A}" dt="2024-03-19T10:19:32.466" v="215"/>
          <ac:spMkLst>
            <pc:docMk/>
            <pc:sldMk cId="1737914248" sldId="318"/>
            <ac:spMk id="7" creationId="{BDD43F0D-24F2-1951-150C-FACE56371234}"/>
          </ac:spMkLst>
        </pc:spChg>
        <pc:grpChg chg="add mod">
          <ac:chgData name="ELISA BUSTAFFA" userId="174f6bcb-7878-4bd0-af30-01a4f579847b" providerId="ADAL" clId="{1F3AEE59-7CF3-473C-85EF-97904B265C6A}" dt="2024-03-19T10:19:32.466" v="215"/>
          <ac:grpSpMkLst>
            <pc:docMk/>
            <pc:sldMk cId="1737914248" sldId="318"/>
            <ac:grpSpMk id="2" creationId="{F84E9D68-44BF-4DC5-6708-AAD009E80266}"/>
          </ac:grpSpMkLst>
        </pc:grpChg>
        <pc:grpChg chg="mod">
          <ac:chgData name="ELISA BUSTAFFA" userId="174f6bcb-7878-4bd0-af30-01a4f579847b" providerId="ADAL" clId="{1F3AEE59-7CF3-473C-85EF-97904B265C6A}" dt="2024-03-19T10:19:32.466" v="215"/>
          <ac:grpSpMkLst>
            <pc:docMk/>
            <pc:sldMk cId="1737914248" sldId="318"/>
            <ac:grpSpMk id="4" creationId="{B460299E-3780-D20C-1DE7-5FA6DC7EB03C}"/>
          </ac:grpSpMkLst>
        </pc:grpChg>
        <pc:picChg chg="mod">
          <ac:chgData name="ELISA BUSTAFFA" userId="174f6bcb-7878-4bd0-af30-01a4f579847b" providerId="ADAL" clId="{1F3AEE59-7CF3-473C-85EF-97904B265C6A}" dt="2024-03-19T10:19:32.466" v="215"/>
          <ac:picMkLst>
            <pc:docMk/>
            <pc:sldMk cId="1737914248" sldId="318"/>
            <ac:picMk id="3" creationId="{7A3E1E45-E882-8CDF-9348-6610D8E2BA48}"/>
          </ac:picMkLst>
        </pc:picChg>
        <pc:picChg chg="mod">
          <ac:chgData name="ELISA BUSTAFFA" userId="174f6bcb-7878-4bd0-af30-01a4f579847b" providerId="ADAL" clId="{1F3AEE59-7CF3-473C-85EF-97904B265C6A}" dt="2024-03-19T10:19:32.466" v="215"/>
          <ac:picMkLst>
            <pc:docMk/>
            <pc:sldMk cId="1737914248" sldId="318"/>
            <ac:picMk id="6" creationId="{5C661B83-ADAF-9E94-D9F6-0AFC26B05C6A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9:35.708" v="216"/>
        <pc:sldMkLst>
          <pc:docMk/>
          <pc:sldMk cId="2731134669" sldId="319"/>
        </pc:sldMkLst>
        <pc:spChg chg="mod">
          <ac:chgData name="ELISA BUSTAFFA" userId="174f6bcb-7878-4bd0-af30-01a4f579847b" providerId="ADAL" clId="{1F3AEE59-7CF3-473C-85EF-97904B265C6A}" dt="2024-03-19T10:19:35.708" v="216"/>
          <ac:spMkLst>
            <pc:docMk/>
            <pc:sldMk cId="2731134669" sldId="319"/>
            <ac:spMk id="8" creationId="{43E7D863-871D-CDCA-5D99-F5B26951A042}"/>
          </ac:spMkLst>
        </pc:spChg>
        <pc:spChg chg="mod">
          <ac:chgData name="ELISA BUSTAFFA" userId="174f6bcb-7878-4bd0-af30-01a4f579847b" providerId="ADAL" clId="{1F3AEE59-7CF3-473C-85EF-97904B265C6A}" dt="2024-03-19T10:19:35.708" v="216"/>
          <ac:spMkLst>
            <pc:docMk/>
            <pc:sldMk cId="2731134669" sldId="319"/>
            <ac:spMk id="10" creationId="{8F87C42F-CE1B-2ED3-10E4-78EE835C4974}"/>
          </ac:spMkLst>
        </pc:spChg>
        <pc:spChg chg="del">
          <ac:chgData name="ELISA BUSTAFFA" userId="174f6bcb-7878-4bd0-af30-01a4f579847b" providerId="ADAL" clId="{1F3AEE59-7CF3-473C-85EF-97904B265C6A}" dt="2024-03-19T10:17:59.420" v="150" actId="478"/>
          <ac:spMkLst>
            <pc:docMk/>
            <pc:sldMk cId="2731134669" sldId="319"/>
            <ac:spMk id="63" creationId="{2EA69B7B-5FCF-4963-9AFE-FC6A9191D586}"/>
          </ac:spMkLst>
        </pc:spChg>
        <pc:grpChg chg="add mod">
          <ac:chgData name="ELISA BUSTAFFA" userId="174f6bcb-7878-4bd0-af30-01a4f579847b" providerId="ADAL" clId="{1F3AEE59-7CF3-473C-85EF-97904B265C6A}" dt="2024-03-19T10:19:35.708" v="216"/>
          <ac:grpSpMkLst>
            <pc:docMk/>
            <pc:sldMk cId="2731134669" sldId="319"/>
            <ac:grpSpMk id="4" creationId="{97AE2847-CC3C-8D57-7C18-72D0BA6B8AFD}"/>
          </ac:grpSpMkLst>
        </pc:grpChg>
        <pc:grpChg chg="mod">
          <ac:chgData name="ELISA BUSTAFFA" userId="174f6bcb-7878-4bd0-af30-01a4f579847b" providerId="ADAL" clId="{1F3AEE59-7CF3-473C-85EF-97904B265C6A}" dt="2024-03-19T10:19:35.708" v="216"/>
          <ac:grpSpMkLst>
            <pc:docMk/>
            <pc:sldMk cId="2731134669" sldId="319"/>
            <ac:grpSpMk id="7" creationId="{4BC89E0D-974A-E020-D985-19314724D4A2}"/>
          </ac:grpSpMkLst>
        </pc:grpChg>
        <pc:grpChg chg="del">
          <ac:chgData name="ELISA BUSTAFFA" userId="174f6bcb-7878-4bd0-af30-01a4f579847b" providerId="ADAL" clId="{1F3AEE59-7CF3-473C-85EF-97904B265C6A}" dt="2024-03-19T10:17:57.997" v="149" actId="478"/>
          <ac:grpSpMkLst>
            <pc:docMk/>
            <pc:sldMk cId="2731134669" sldId="319"/>
            <ac:grpSpMk id="60" creationId="{0D0A96B1-82B6-46B2-829E-6A3E44725586}"/>
          </ac:grpSpMkLst>
        </pc:grpChg>
        <pc:picChg chg="mod">
          <ac:chgData name="ELISA BUSTAFFA" userId="174f6bcb-7878-4bd0-af30-01a4f579847b" providerId="ADAL" clId="{1F3AEE59-7CF3-473C-85EF-97904B265C6A}" dt="2024-03-19T10:19:35.708" v="216"/>
          <ac:picMkLst>
            <pc:docMk/>
            <pc:sldMk cId="2731134669" sldId="319"/>
            <ac:picMk id="5" creationId="{AC60EEE1-538D-0067-A5CA-6F47820E8F12}"/>
          </ac:picMkLst>
        </pc:picChg>
        <pc:picChg chg="mod">
          <ac:chgData name="ELISA BUSTAFFA" userId="174f6bcb-7878-4bd0-af30-01a4f579847b" providerId="ADAL" clId="{1F3AEE59-7CF3-473C-85EF-97904B265C6A}" dt="2024-03-19T10:19:35.708" v="216"/>
          <ac:picMkLst>
            <pc:docMk/>
            <pc:sldMk cId="2731134669" sldId="319"/>
            <ac:picMk id="9" creationId="{AC7F80FD-556B-ED9E-45C8-7C2A95939C6E}"/>
          </ac:picMkLst>
        </pc:picChg>
        <pc:picChg chg="del">
          <ac:chgData name="ELISA BUSTAFFA" userId="174f6bcb-7878-4bd0-af30-01a4f579847b" providerId="ADAL" clId="{1F3AEE59-7CF3-473C-85EF-97904B265C6A}" dt="2024-03-19T10:17:56.641" v="147" actId="478"/>
          <ac:picMkLst>
            <pc:docMk/>
            <pc:sldMk cId="2731134669" sldId="319"/>
            <ac:picMk id="58" creationId="{28752E11-9198-40FA-A683-560297250075}"/>
          </ac:picMkLst>
        </pc:picChg>
        <pc:picChg chg="del">
          <ac:chgData name="ELISA BUSTAFFA" userId="174f6bcb-7878-4bd0-af30-01a4f579847b" providerId="ADAL" clId="{1F3AEE59-7CF3-473C-85EF-97904B265C6A}" dt="2024-03-19T10:17:57.096" v="148" actId="478"/>
          <ac:picMkLst>
            <pc:docMk/>
            <pc:sldMk cId="2731134669" sldId="319"/>
            <ac:picMk id="59" creationId="{685888BD-37D3-4ADE-B360-15DAA46B20B1}"/>
          </ac:picMkLst>
        </pc:picChg>
      </pc:sldChg>
      <pc:sldChg chg="addSp delSp modSp mod">
        <pc:chgData name="ELISA BUSTAFFA" userId="174f6bcb-7878-4bd0-af30-01a4f579847b" providerId="ADAL" clId="{1F3AEE59-7CF3-473C-85EF-97904B265C6A}" dt="2024-03-19T10:19:36.881" v="217"/>
        <pc:sldMkLst>
          <pc:docMk/>
          <pc:sldMk cId="404404853" sldId="323"/>
        </pc:sldMkLst>
        <pc:spChg chg="del">
          <ac:chgData name="ELISA BUSTAFFA" userId="174f6bcb-7878-4bd0-af30-01a4f579847b" providerId="ADAL" clId="{1F3AEE59-7CF3-473C-85EF-97904B265C6A}" dt="2024-03-19T10:18:06.187" v="154" actId="478"/>
          <ac:spMkLst>
            <pc:docMk/>
            <pc:sldMk cId="404404853" sldId="323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36.881" v="217"/>
          <ac:spMkLst>
            <pc:docMk/>
            <pc:sldMk cId="404404853" sldId="323"/>
            <ac:spMk id="49" creationId="{97C29833-2F6C-D52E-C6AC-66C6AEB03ED8}"/>
          </ac:spMkLst>
        </pc:spChg>
        <pc:spChg chg="mod">
          <ac:chgData name="ELISA BUSTAFFA" userId="174f6bcb-7878-4bd0-af30-01a4f579847b" providerId="ADAL" clId="{1F3AEE59-7CF3-473C-85EF-97904B265C6A}" dt="2024-03-19T10:19:36.881" v="217"/>
          <ac:spMkLst>
            <pc:docMk/>
            <pc:sldMk cId="404404853" sldId="323"/>
            <ac:spMk id="51" creationId="{41E18FB7-0729-3C15-E5DE-279D481E0069}"/>
          </ac:spMkLst>
        </pc:spChg>
        <pc:grpChg chg="add mod">
          <ac:chgData name="ELISA BUSTAFFA" userId="174f6bcb-7878-4bd0-af30-01a4f579847b" providerId="ADAL" clId="{1F3AEE59-7CF3-473C-85EF-97904B265C6A}" dt="2024-03-19T10:19:36.881" v="217"/>
          <ac:grpSpMkLst>
            <pc:docMk/>
            <pc:sldMk cId="404404853" sldId="323"/>
            <ac:grpSpMk id="2" creationId="{7A79FD96-7098-8BBD-EAAF-40BD3306E889}"/>
          </ac:grpSpMkLst>
        </pc:grpChg>
        <pc:grpChg chg="del">
          <ac:chgData name="ELISA BUSTAFFA" userId="174f6bcb-7878-4bd0-af30-01a4f579847b" providerId="ADAL" clId="{1F3AEE59-7CF3-473C-85EF-97904B265C6A}" dt="2024-03-19T10:18:04.856" v="153" actId="478"/>
          <ac:grpSpMkLst>
            <pc:docMk/>
            <pc:sldMk cId="404404853" sldId="323"/>
            <ac:grpSpMk id="3" creationId="{7020BDCE-D79D-4F03-B753-C5987C6BAA90}"/>
          </ac:grpSpMkLst>
        </pc:grpChg>
        <pc:grpChg chg="mod">
          <ac:chgData name="ELISA BUSTAFFA" userId="174f6bcb-7878-4bd0-af30-01a4f579847b" providerId="ADAL" clId="{1F3AEE59-7CF3-473C-85EF-97904B265C6A}" dt="2024-03-19T10:19:36.881" v="217"/>
          <ac:grpSpMkLst>
            <pc:docMk/>
            <pc:sldMk cId="404404853" sldId="323"/>
            <ac:grpSpMk id="48" creationId="{F6DF6666-6C21-3044-9A57-CF5713DDA96D}"/>
          </ac:grpSpMkLst>
        </pc:grpChg>
        <pc:picChg chg="mod">
          <ac:chgData name="ELISA BUSTAFFA" userId="174f6bcb-7878-4bd0-af30-01a4f579847b" providerId="ADAL" clId="{1F3AEE59-7CF3-473C-85EF-97904B265C6A}" dt="2024-03-19T10:19:36.881" v="217"/>
          <ac:picMkLst>
            <pc:docMk/>
            <pc:sldMk cId="404404853" sldId="323"/>
            <ac:picMk id="5" creationId="{6417EC2D-583D-ABF7-E5DA-575B2FF3A93D}"/>
          </ac:picMkLst>
        </pc:picChg>
        <pc:picChg chg="del">
          <ac:chgData name="ELISA BUSTAFFA" userId="174f6bcb-7878-4bd0-af30-01a4f579847b" providerId="ADAL" clId="{1F3AEE59-7CF3-473C-85EF-97904B265C6A}" dt="2024-03-19T10:18:03.909" v="151" actId="478"/>
          <ac:picMkLst>
            <pc:docMk/>
            <pc:sldMk cId="404404853" sldId="323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04.410" v="152" actId="478"/>
          <ac:picMkLst>
            <pc:docMk/>
            <pc:sldMk cId="404404853" sldId="323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36.881" v="217"/>
          <ac:picMkLst>
            <pc:docMk/>
            <pc:sldMk cId="404404853" sldId="323"/>
            <ac:picMk id="50" creationId="{1AAFC6BE-FA6A-D541-DB67-D04312E16091}"/>
          </ac:picMkLst>
        </pc:picChg>
      </pc:sldChg>
      <pc:sldChg chg="addSp delSp modSp del mod">
        <pc:chgData name="ELISA BUSTAFFA" userId="174f6bcb-7878-4bd0-af30-01a4f579847b" providerId="ADAL" clId="{1F3AEE59-7CF3-473C-85EF-97904B265C6A}" dt="2024-03-21T14:56:17.274" v="676" actId="47"/>
        <pc:sldMkLst>
          <pc:docMk/>
          <pc:sldMk cId="2489084112" sldId="324"/>
        </pc:sldMkLst>
        <pc:spChg chg="del">
          <ac:chgData name="ELISA BUSTAFFA" userId="174f6bcb-7878-4bd0-af30-01a4f579847b" providerId="ADAL" clId="{1F3AEE59-7CF3-473C-85EF-97904B265C6A}" dt="2024-03-19T10:18:15.901" v="162" actId="478"/>
          <ac:spMkLst>
            <pc:docMk/>
            <pc:sldMk cId="2489084112" sldId="324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41.773" v="219"/>
          <ac:spMkLst>
            <pc:docMk/>
            <pc:sldMk cId="2489084112" sldId="324"/>
            <ac:spMk id="18" creationId="{F1B6E61C-B45A-B20D-B260-959C4A4AFAA4}"/>
          </ac:spMkLst>
        </pc:spChg>
        <pc:spChg chg="mod">
          <ac:chgData name="ELISA BUSTAFFA" userId="174f6bcb-7878-4bd0-af30-01a4f579847b" providerId="ADAL" clId="{1F3AEE59-7CF3-473C-85EF-97904B265C6A}" dt="2024-03-19T10:19:41.773" v="219"/>
          <ac:spMkLst>
            <pc:docMk/>
            <pc:sldMk cId="2489084112" sldId="324"/>
            <ac:spMk id="25" creationId="{0BAF3798-3E2B-6292-0DB2-1C1892D9D0F5}"/>
          </ac:spMkLst>
        </pc:spChg>
        <pc:grpChg chg="del">
          <ac:chgData name="ELISA BUSTAFFA" userId="174f6bcb-7878-4bd0-af30-01a4f579847b" providerId="ADAL" clId="{1F3AEE59-7CF3-473C-85EF-97904B265C6A}" dt="2024-03-19T10:18:14.402" v="161" actId="478"/>
          <ac:grpSpMkLst>
            <pc:docMk/>
            <pc:sldMk cId="2489084112" sldId="324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41.773" v="219"/>
          <ac:grpSpMkLst>
            <pc:docMk/>
            <pc:sldMk cId="2489084112" sldId="324"/>
            <ac:grpSpMk id="11" creationId="{7A51B453-9A0D-24AF-4651-7A1252AB7C17}"/>
          </ac:grpSpMkLst>
        </pc:grpChg>
        <pc:grpChg chg="mod">
          <ac:chgData name="ELISA BUSTAFFA" userId="174f6bcb-7878-4bd0-af30-01a4f579847b" providerId="ADAL" clId="{1F3AEE59-7CF3-473C-85EF-97904B265C6A}" dt="2024-03-19T10:19:41.773" v="219"/>
          <ac:grpSpMkLst>
            <pc:docMk/>
            <pc:sldMk cId="2489084112" sldId="324"/>
            <ac:grpSpMk id="16" creationId="{26FB79AE-2F3B-373D-97B1-04BD1596D52F}"/>
          </ac:grpSpMkLst>
        </pc:grpChg>
        <pc:picChg chg="del">
          <ac:chgData name="ELISA BUSTAFFA" userId="174f6bcb-7878-4bd0-af30-01a4f579847b" providerId="ADAL" clId="{1F3AEE59-7CF3-473C-85EF-97904B265C6A}" dt="2024-03-19T10:18:13.173" v="159" actId="478"/>
          <ac:picMkLst>
            <pc:docMk/>
            <pc:sldMk cId="2489084112" sldId="324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13.660" v="160" actId="478"/>
          <ac:picMkLst>
            <pc:docMk/>
            <pc:sldMk cId="2489084112" sldId="324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41.773" v="219"/>
          <ac:picMkLst>
            <pc:docMk/>
            <pc:sldMk cId="2489084112" sldId="324"/>
            <ac:picMk id="14" creationId="{5543A677-2776-9049-4006-062CF96E01A0}"/>
          </ac:picMkLst>
        </pc:picChg>
        <pc:picChg chg="mod">
          <ac:chgData name="ELISA BUSTAFFA" userId="174f6bcb-7878-4bd0-af30-01a4f579847b" providerId="ADAL" clId="{1F3AEE59-7CF3-473C-85EF-97904B265C6A}" dt="2024-03-19T10:19:41.773" v="219"/>
          <ac:picMkLst>
            <pc:docMk/>
            <pc:sldMk cId="2489084112" sldId="324"/>
            <ac:picMk id="21" creationId="{2E33D10A-CE47-E27B-D015-099B99FA5679}"/>
          </ac:picMkLst>
        </pc:picChg>
      </pc:sldChg>
      <pc:sldChg chg="addSp delSp modSp del mod">
        <pc:chgData name="ELISA BUSTAFFA" userId="174f6bcb-7878-4bd0-af30-01a4f579847b" providerId="ADAL" clId="{1F3AEE59-7CF3-473C-85EF-97904B265C6A}" dt="2024-03-21T14:56:23.376" v="679" actId="47"/>
        <pc:sldMkLst>
          <pc:docMk/>
          <pc:sldMk cId="678479973" sldId="326"/>
        </pc:sldMkLst>
        <pc:spChg chg="del">
          <ac:chgData name="ELISA BUSTAFFA" userId="174f6bcb-7878-4bd0-af30-01a4f579847b" providerId="ADAL" clId="{1F3AEE59-7CF3-473C-85EF-97904B265C6A}" dt="2024-03-19T10:18:33.345" v="175" actId="478"/>
          <ac:spMkLst>
            <pc:docMk/>
            <pc:sldMk cId="678479973" sldId="326"/>
            <ac:spMk id="4" creationId="{415158AF-4BFF-44C8-BD24-A9A09B71D8A2}"/>
          </ac:spMkLst>
        </pc:spChg>
        <pc:spChg chg="mod">
          <ac:chgData name="ELISA BUSTAFFA" userId="174f6bcb-7878-4bd0-af30-01a4f579847b" providerId="ADAL" clId="{1F3AEE59-7CF3-473C-85EF-97904B265C6A}" dt="2024-03-19T10:19:46.044" v="222"/>
          <ac:spMkLst>
            <pc:docMk/>
            <pc:sldMk cId="678479973" sldId="326"/>
            <ac:spMk id="18" creationId="{9CC79D47-656D-9F5E-8B79-4A2D7FB59D0A}"/>
          </ac:spMkLst>
        </pc:spChg>
        <pc:spChg chg="mod">
          <ac:chgData name="ELISA BUSTAFFA" userId="174f6bcb-7878-4bd0-af30-01a4f579847b" providerId="ADAL" clId="{1F3AEE59-7CF3-473C-85EF-97904B265C6A}" dt="2024-03-19T10:19:46.044" v="222"/>
          <ac:spMkLst>
            <pc:docMk/>
            <pc:sldMk cId="678479973" sldId="326"/>
            <ac:spMk id="21" creationId="{1C2514F4-E005-E703-F507-D50CBF15DFB3}"/>
          </ac:spMkLst>
        </pc:spChg>
        <pc:grpChg chg="del">
          <ac:chgData name="ELISA BUSTAFFA" userId="174f6bcb-7878-4bd0-af30-01a4f579847b" providerId="ADAL" clId="{1F3AEE59-7CF3-473C-85EF-97904B265C6A}" dt="2024-03-19T10:18:32.007" v="174" actId="478"/>
          <ac:grpSpMkLst>
            <pc:docMk/>
            <pc:sldMk cId="678479973" sldId="326"/>
            <ac:grpSpMk id="3" creationId="{7020BDCE-D79D-4F03-B753-C5987C6BAA90}"/>
          </ac:grpSpMkLst>
        </pc:grpChg>
        <pc:grpChg chg="add mod">
          <ac:chgData name="ELISA BUSTAFFA" userId="174f6bcb-7878-4bd0-af30-01a4f579847b" providerId="ADAL" clId="{1F3AEE59-7CF3-473C-85EF-97904B265C6A}" dt="2024-03-19T10:19:46.044" v="222"/>
          <ac:grpSpMkLst>
            <pc:docMk/>
            <pc:sldMk cId="678479973" sldId="326"/>
            <ac:grpSpMk id="14" creationId="{A04E26E2-708A-73DB-59A3-C971B2C39E92}"/>
          </ac:grpSpMkLst>
        </pc:grpChg>
        <pc:grpChg chg="mod">
          <ac:chgData name="ELISA BUSTAFFA" userId="174f6bcb-7878-4bd0-af30-01a4f579847b" providerId="ADAL" clId="{1F3AEE59-7CF3-473C-85EF-97904B265C6A}" dt="2024-03-19T10:19:46.044" v="222"/>
          <ac:grpSpMkLst>
            <pc:docMk/>
            <pc:sldMk cId="678479973" sldId="326"/>
            <ac:grpSpMk id="17" creationId="{75ACF2E0-7033-2565-DC95-28A842E80CCA}"/>
          </ac:grpSpMkLst>
        </pc:grpChg>
        <pc:picChg chg="del">
          <ac:chgData name="ELISA BUSTAFFA" userId="174f6bcb-7878-4bd0-af30-01a4f579847b" providerId="ADAL" clId="{1F3AEE59-7CF3-473C-85EF-97904B265C6A}" dt="2024-03-19T10:18:29.759" v="172" actId="478"/>
          <ac:picMkLst>
            <pc:docMk/>
            <pc:sldMk cId="678479973" sldId="326"/>
            <ac:picMk id="6" creationId="{00000000-0000-0000-0000-000000000000}"/>
          </ac:picMkLst>
        </pc:picChg>
        <pc:picChg chg="del">
          <ac:chgData name="ELISA BUSTAFFA" userId="174f6bcb-7878-4bd0-af30-01a4f579847b" providerId="ADAL" clId="{1F3AEE59-7CF3-473C-85EF-97904B265C6A}" dt="2024-03-19T10:18:30.372" v="173" actId="478"/>
          <ac:picMkLst>
            <pc:docMk/>
            <pc:sldMk cId="678479973" sldId="326"/>
            <ac:picMk id="7" creationId="{00000000-0000-0000-0000-000000000000}"/>
          </ac:picMkLst>
        </pc:picChg>
        <pc:picChg chg="mod">
          <ac:chgData name="ELISA BUSTAFFA" userId="174f6bcb-7878-4bd0-af30-01a4f579847b" providerId="ADAL" clId="{1F3AEE59-7CF3-473C-85EF-97904B265C6A}" dt="2024-03-19T10:19:46.044" v="222"/>
          <ac:picMkLst>
            <pc:docMk/>
            <pc:sldMk cId="678479973" sldId="326"/>
            <ac:picMk id="15" creationId="{3F503857-110C-BDE4-2B5E-F69758DB6D16}"/>
          </ac:picMkLst>
        </pc:picChg>
        <pc:picChg chg="mod">
          <ac:chgData name="ELISA BUSTAFFA" userId="174f6bcb-7878-4bd0-af30-01a4f579847b" providerId="ADAL" clId="{1F3AEE59-7CF3-473C-85EF-97904B265C6A}" dt="2024-03-19T10:19:46.044" v="222"/>
          <ac:picMkLst>
            <pc:docMk/>
            <pc:sldMk cId="678479973" sldId="326"/>
            <ac:picMk id="19" creationId="{032AC14F-FE8D-B46D-5BE9-ADD0FA1EC8DF}"/>
          </ac:picMkLst>
        </pc:picChg>
      </pc:sldChg>
      <pc:sldChg chg="delSp modSp mod">
        <pc:chgData name="ELISA BUSTAFFA" userId="174f6bcb-7878-4bd0-af30-01a4f579847b" providerId="ADAL" clId="{1F3AEE59-7CF3-473C-85EF-97904B265C6A}" dt="2024-03-19T10:19:13.257" v="212" actId="20577"/>
        <pc:sldMkLst>
          <pc:docMk/>
          <pc:sldMk cId="1612390118" sldId="327"/>
        </pc:sldMkLst>
        <pc:spChg chg="mod">
          <ac:chgData name="ELISA BUSTAFFA" userId="174f6bcb-7878-4bd0-af30-01a4f579847b" providerId="ADAL" clId="{1F3AEE59-7CF3-473C-85EF-97904B265C6A}" dt="2024-03-19T10:19:00.875" v="211" actId="20577"/>
          <ac:spMkLst>
            <pc:docMk/>
            <pc:sldMk cId="1612390118" sldId="327"/>
            <ac:spMk id="12" creationId="{0F351AA1-1423-4F4C-94A6-2D229480B712}"/>
          </ac:spMkLst>
        </pc:spChg>
        <pc:spChg chg="mod">
          <ac:chgData name="ELISA BUSTAFFA" userId="174f6bcb-7878-4bd0-af30-01a4f579847b" providerId="ADAL" clId="{1F3AEE59-7CF3-473C-85EF-97904B265C6A}" dt="2024-03-19T10:19:13.257" v="212" actId="20577"/>
          <ac:spMkLst>
            <pc:docMk/>
            <pc:sldMk cId="1612390118" sldId="327"/>
            <ac:spMk id="13" creationId="{BAF38431-3452-4120-85FE-0427492E8595}"/>
          </ac:spMkLst>
        </pc:spChg>
        <pc:picChg chg="del">
          <ac:chgData name="ELISA BUSTAFFA" userId="174f6bcb-7878-4bd0-af30-01a4f579847b" providerId="ADAL" clId="{1F3AEE59-7CF3-473C-85EF-97904B265C6A}" dt="2024-03-19T10:18:36.981" v="176" actId="478"/>
          <ac:picMkLst>
            <pc:docMk/>
            <pc:sldMk cId="1612390118" sldId="327"/>
            <ac:picMk id="7" creationId="{00000000-0000-0000-0000-000000000000}"/>
          </ac:picMkLst>
        </pc:picChg>
      </pc:sldChg>
      <pc:sldChg chg="addSp delSp modSp new mod modAnim">
        <pc:chgData name="ELISA BUSTAFFA" userId="174f6bcb-7878-4bd0-af30-01a4f579847b" providerId="ADAL" clId="{1F3AEE59-7CF3-473C-85EF-97904B265C6A}" dt="2024-03-21T09:46:34.542" v="502" actId="478"/>
        <pc:sldMkLst>
          <pc:docMk/>
          <pc:sldMk cId="3473897781" sldId="328"/>
        </pc:sldMkLst>
        <pc:spChg chg="del">
          <ac:chgData name="ELISA BUSTAFFA" userId="174f6bcb-7878-4bd0-af30-01a4f579847b" providerId="ADAL" clId="{1F3AEE59-7CF3-473C-85EF-97904B265C6A}" dt="2024-03-19T10:24:35.852" v="224" actId="478"/>
          <ac:spMkLst>
            <pc:docMk/>
            <pc:sldMk cId="3473897781" sldId="328"/>
            <ac:spMk id="2" creationId="{536F2314-5209-F956-C4DF-F3421DD388D4}"/>
          </ac:spMkLst>
        </pc:spChg>
        <pc:spChg chg="del">
          <ac:chgData name="ELISA BUSTAFFA" userId="174f6bcb-7878-4bd0-af30-01a4f579847b" providerId="ADAL" clId="{1F3AEE59-7CF3-473C-85EF-97904B265C6A}" dt="2024-03-19T10:24:36.976" v="225" actId="478"/>
          <ac:spMkLst>
            <pc:docMk/>
            <pc:sldMk cId="3473897781" sldId="328"/>
            <ac:spMk id="3" creationId="{C558B731-56C7-F597-1DC6-5863AD4D5990}"/>
          </ac:spMkLst>
        </pc:spChg>
        <pc:spChg chg="mod">
          <ac:chgData name="ELISA BUSTAFFA" userId="174f6bcb-7878-4bd0-af30-01a4f579847b" providerId="ADAL" clId="{1F3AEE59-7CF3-473C-85EF-97904B265C6A}" dt="2024-03-21T09:30:52.215" v="372"/>
          <ac:spMkLst>
            <pc:docMk/>
            <pc:sldMk cId="3473897781" sldId="328"/>
            <ac:spMk id="38" creationId="{E0BB89EB-6EBA-3ACC-AC3E-DE4DD7CDD9CA}"/>
          </ac:spMkLst>
        </pc:spChg>
        <pc:spChg chg="mod">
          <ac:chgData name="ELISA BUSTAFFA" userId="174f6bcb-7878-4bd0-af30-01a4f579847b" providerId="ADAL" clId="{1F3AEE59-7CF3-473C-85EF-97904B265C6A}" dt="2024-03-21T09:30:52.215" v="372"/>
          <ac:spMkLst>
            <pc:docMk/>
            <pc:sldMk cId="3473897781" sldId="328"/>
            <ac:spMk id="40" creationId="{F2527918-8B9A-0B0B-9115-F71CF6F77B6D}"/>
          </ac:spMkLst>
        </pc:spChg>
        <pc:grpChg chg="add mod">
          <ac:chgData name="ELISA BUSTAFFA" userId="174f6bcb-7878-4bd0-af30-01a4f579847b" providerId="ADAL" clId="{1F3AEE59-7CF3-473C-85EF-97904B265C6A}" dt="2024-03-21T09:30:52.215" v="372"/>
          <ac:grpSpMkLst>
            <pc:docMk/>
            <pc:sldMk cId="3473897781" sldId="328"/>
            <ac:grpSpMk id="35" creationId="{62ACFFE9-C7E8-F6A7-1F35-92BFFCECFDBB}"/>
          </ac:grpSpMkLst>
        </pc:grpChg>
        <pc:grpChg chg="mod">
          <ac:chgData name="ELISA BUSTAFFA" userId="174f6bcb-7878-4bd0-af30-01a4f579847b" providerId="ADAL" clId="{1F3AEE59-7CF3-473C-85EF-97904B265C6A}" dt="2024-03-21T09:30:52.215" v="372"/>
          <ac:grpSpMkLst>
            <pc:docMk/>
            <pc:sldMk cId="3473897781" sldId="328"/>
            <ac:grpSpMk id="37" creationId="{7118B89C-FE9B-7761-3037-92B8D3FD5CBC}"/>
          </ac:grpSpMkLst>
        </pc:grpChg>
        <pc:picChg chg="add mod">
          <ac:chgData name="ELISA BUSTAFFA" userId="174f6bcb-7878-4bd0-af30-01a4f579847b" providerId="ADAL" clId="{1F3AEE59-7CF3-473C-85EF-97904B265C6A}" dt="2024-03-21T09:30:59.481" v="373" actId="14100"/>
          <ac:picMkLst>
            <pc:docMk/>
            <pc:sldMk cId="3473897781" sldId="328"/>
            <ac:picMk id="5" creationId="{54DB2CC8-14A8-9DD2-6D84-C5BC229486AE}"/>
          </ac:picMkLst>
        </pc:picChg>
        <pc:picChg chg="add mod">
          <ac:chgData name="ELISA BUSTAFFA" userId="174f6bcb-7878-4bd0-af30-01a4f579847b" providerId="ADAL" clId="{1F3AEE59-7CF3-473C-85EF-97904B265C6A}" dt="2024-03-21T09:28:58.179" v="363" actId="1076"/>
          <ac:picMkLst>
            <pc:docMk/>
            <pc:sldMk cId="3473897781" sldId="328"/>
            <ac:picMk id="7" creationId="{8C796B35-AD4D-E7C3-93E6-F75B18BD0317}"/>
          </ac:picMkLst>
        </pc:picChg>
        <pc:picChg chg="add mod ord">
          <ac:chgData name="ELISA BUSTAFFA" userId="174f6bcb-7878-4bd0-af30-01a4f579847b" providerId="ADAL" clId="{1F3AEE59-7CF3-473C-85EF-97904B265C6A}" dt="2024-03-21T09:29:41.666" v="370" actId="1076"/>
          <ac:picMkLst>
            <pc:docMk/>
            <pc:sldMk cId="3473897781" sldId="328"/>
            <ac:picMk id="9" creationId="{55724C32-1077-F190-B8BB-C339A9C29200}"/>
          </ac:picMkLst>
        </pc:picChg>
        <pc:picChg chg="add del mod">
          <ac:chgData name="ELISA BUSTAFFA" userId="174f6bcb-7878-4bd0-af30-01a4f579847b" providerId="ADAL" clId="{1F3AEE59-7CF3-473C-85EF-97904B265C6A}" dt="2024-03-21T09:16:37.033" v="328" actId="21"/>
          <ac:picMkLst>
            <pc:docMk/>
            <pc:sldMk cId="3473897781" sldId="328"/>
            <ac:picMk id="11" creationId="{D52DA232-F3D4-B0F6-3077-1AA85923C8DE}"/>
          </ac:picMkLst>
        </pc:picChg>
        <pc:picChg chg="add del mod">
          <ac:chgData name="ELISA BUSTAFFA" userId="174f6bcb-7878-4bd0-af30-01a4f579847b" providerId="ADAL" clId="{1F3AEE59-7CF3-473C-85EF-97904B265C6A}" dt="2024-03-21T09:16:47.813" v="331" actId="21"/>
          <ac:picMkLst>
            <pc:docMk/>
            <pc:sldMk cId="3473897781" sldId="328"/>
            <ac:picMk id="13" creationId="{52EB820E-D551-AAEB-6CB1-72324921A8D6}"/>
          </ac:picMkLst>
        </pc:picChg>
        <pc:picChg chg="add del mod">
          <ac:chgData name="ELISA BUSTAFFA" userId="174f6bcb-7878-4bd0-af30-01a4f579847b" providerId="ADAL" clId="{1F3AEE59-7CF3-473C-85EF-97904B265C6A}" dt="2024-03-21T09:16:37.033" v="328" actId="21"/>
          <ac:picMkLst>
            <pc:docMk/>
            <pc:sldMk cId="3473897781" sldId="328"/>
            <ac:picMk id="15" creationId="{F278D22E-39ED-2062-C8F1-FB24EF878D54}"/>
          </ac:picMkLst>
        </pc:picChg>
        <pc:picChg chg="add del mod">
          <ac:chgData name="ELISA BUSTAFFA" userId="174f6bcb-7878-4bd0-af30-01a4f579847b" providerId="ADAL" clId="{1F3AEE59-7CF3-473C-85EF-97904B265C6A}" dt="2024-03-21T09:16:51.752" v="333" actId="21"/>
          <ac:picMkLst>
            <pc:docMk/>
            <pc:sldMk cId="3473897781" sldId="328"/>
            <ac:picMk id="17" creationId="{1E0A0FBE-C68D-14B2-5A61-DBD9E293EC41}"/>
          </ac:picMkLst>
        </pc:picChg>
        <pc:picChg chg="add del mod">
          <ac:chgData name="ELISA BUSTAFFA" userId="174f6bcb-7878-4bd0-af30-01a4f579847b" providerId="ADAL" clId="{1F3AEE59-7CF3-473C-85EF-97904B265C6A}" dt="2024-03-21T09:16:51.752" v="333" actId="21"/>
          <ac:picMkLst>
            <pc:docMk/>
            <pc:sldMk cId="3473897781" sldId="328"/>
            <ac:picMk id="19" creationId="{38E0B163-8263-127C-DB66-58642AE33C38}"/>
          </ac:picMkLst>
        </pc:picChg>
        <pc:picChg chg="mod">
          <ac:chgData name="ELISA BUSTAFFA" userId="174f6bcb-7878-4bd0-af30-01a4f579847b" providerId="ADAL" clId="{1F3AEE59-7CF3-473C-85EF-97904B265C6A}" dt="2024-03-21T09:30:52.215" v="372"/>
          <ac:picMkLst>
            <pc:docMk/>
            <pc:sldMk cId="3473897781" sldId="328"/>
            <ac:picMk id="36" creationId="{E53EF73A-2FEB-E490-5614-1B06240E6FA9}"/>
          </ac:picMkLst>
        </pc:picChg>
        <pc:picChg chg="mod">
          <ac:chgData name="ELISA BUSTAFFA" userId="174f6bcb-7878-4bd0-af30-01a4f579847b" providerId="ADAL" clId="{1F3AEE59-7CF3-473C-85EF-97904B265C6A}" dt="2024-03-21T09:30:52.215" v="372"/>
          <ac:picMkLst>
            <pc:docMk/>
            <pc:sldMk cId="3473897781" sldId="328"/>
            <ac:picMk id="39" creationId="{C61DDBA6-A190-B40D-D14F-6BF3EED66B4C}"/>
          </ac:picMkLst>
        </pc:picChg>
        <pc:picChg chg="add mod">
          <ac:chgData name="ELISA BUSTAFFA" userId="174f6bcb-7878-4bd0-af30-01a4f579847b" providerId="ADAL" clId="{1F3AEE59-7CF3-473C-85EF-97904B265C6A}" dt="2024-03-21T09:32:24.044" v="384" actId="14100"/>
          <ac:picMkLst>
            <pc:docMk/>
            <pc:sldMk cId="3473897781" sldId="328"/>
            <ac:picMk id="41" creationId="{D52DA232-F3D4-B0F6-3077-1AA85923C8DE}"/>
          </ac:picMkLst>
        </pc:picChg>
        <pc:inkChg chg="add del">
          <ac:chgData name="ELISA BUSTAFFA" userId="174f6bcb-7878-4bd0-af30-01a4f579847b" providerId="ADAL" clId="{1F3AEE59-7CF3-473C-85EF-97904B265C6A}" dt="2024-03-21T09:12:10.459" v="267" actId="9405"/>
          <ac:inkMkLst>
            <pc:docMk/>
            <pc:sldMk cId="3473897781" sldId="328"/>
            <ac:inkMk id="2" creationId="{4DC934AE-16BC-B6C0-FED9-12B78F6177D6}"/>
          </ac:inkMkLst>
        </pc:inkChg>
        <pc:inkChg chg="add del">
          <ac:chgData name="ELISA BUSTAFFA" userId="174f6bcb-7878-4bd0-af30-01a4f579847b" providerId="ADAL" clId="{1F3AEE59-7CF3-473C-85EF-97904B265C6A}" dt="2024-03-21T09:12:24.533" v="269" actId="9405"/>
          <ac:inkMkLst>
            <pc:docMk/>
            <pc:sldMk cId="3473897781" sldId="328"/>
            <ac:inkMk id="3" creationId="{46B0C8C1-87ED-1F5E-C55D-4DA77A567378}"/>
          </ac:inkMkLst>
        </pc:inkChg>
        <pc:inkChg chg="add del">
          <ac:chgData name="ELISA BUSTAFFA" userId="174f6bcb-7878-4bd0-af30-01a4f579847b" providerId="ADAL" clId="{1F3AEE59-7CF3-473C-85EF-97904B265C6A}" dt="2024-03-21T09:14:57.262" v="305" actId="478"/>
          <ac:inkMkLst>
            <pc:docMk/>
            <pc:sldMk cId="3473897781" sldId="328"/>
            <ac:inkMk id="4" creationId="{2D0DAA55-45D0-4AEA-6E3A-B34BE5AF8664}"/>
          </ac:inkMkLst>
        </pc:inkChg>
        <pc:inkChg chg="add del">
          <ac:chgData name="ELISA BUSTAFFA" userId="174f6bcb-7878-4bd0-af30-01a4f579847b" providerId="ADAL" clId="{1F3AEE59-7CF3-473C-85EF-97904B265C6A}" dt="2024-03-21T09:14:40.301" v="290" actId="478"/>
          <ac:inkMkLst>
            <pc:docMk/>
            <pc:sldMk cId="3473897781" sldId="328"/>
            <ac:inkMk id="6" creationId="{818F7900-B88B-D383-E919-3736847DE7E7}"/>
          </ac:inkMkLst>
        </pc:inkChg>
        <pc:inkChg chg="add del">
          <ac:chgData name="ELISA BUSTAFFA" userId="174f6bcb-7878-4bd0-af30-01a4f579847b" providerId="ADAL" clId="{1F3AEE59-7CF3-473C-85EF-97904B265C6A}" dt="2024-03-21T09:14:54.251" v="303" actId="478"/>
          <ac:inkMkLst>
            <pc:docMk/>
            <pc:sldMk cId="3473897781" sldId="328"/>
            <ac:inkMk id="8" creationId="{974E200F-1A62-E1E8-2B22-8028AB8CF0EE}"/>
          </ac:inkMkLst>
        </pc:inkChg>
        <pc:inkChg chg="add del">
          <ac:chgData name="ELISA BUSTAFFA" userId="174f6bcb-7878-4bd0-af30-01a4f579847b" providerId="ADAL" clId="{1F3AEE59-7CF3-473C-85EF-97904B265C6A}" dt="2024-03-21T09:14:48.259" v="301" actId="478"/>
          <ac:inkMkLst>
            <pc:docMk/>
            <pc:sldMk cId="3473897781" sldId="328"/>
            <ac:inkMk id="10" creationId="{D8811386-8858-AF1F-655A-4D8F17BEE8C4}"/>
          </ac:inkMkLst>
        </pc:inkChg>
        <pc:inkChg chg="add del">
          <ac:chgData name="ELISA BUSTAFFA" userId="174f6bcb-7878-4bd0-af30-01a4f579847b" providerId="ADAL" clId="{1F3AEE59-7CF3-473C-85EF-97904B265C6A}" dt="2024-03-21T09:14:38.673" v="289" actId="478"/>
          <ac:inkMkLst>
            <pc:docMk/>
            <pc:sldMk cId="3473897781" sldId="328"/>
            <ac:inkMk id="12" creationId="{5B5D4823-B003-DFD6-55E6-2C284404EB19}"/>
          </ac:inkMkLst>
        </pc:inkChg>
        <pc:inkChg chg="add del">
          <ac:chgData name="ELISA BUSTAFFA" userId="174f6bcb-7878-4bd0-af30-01a4f579847b" providerId="ADAL" clId="{1F3AEE59-7CF3-473C-85EF-97904B265C6A}" dt="2024-03-21T09:14:42.450" v="293" actId="478"/>
          <ac:inkMkLst>
            <pc:docMk/>
            <pc:sldMk cId="3473897781" sldId="328"/>
            <ac:inkMk id="14" creationId="{515B2CFC-0D11-B2D3-96DF-FF567C2BD8B6}"/>
          </ac:inkMkLst>
        </pc:inkChg>
        <pc:inkChg chg="add del">
          <ac:chgData name="ELISA BUSTAFFA" userId="174f6bcb-7878-4bd0-af30-01a4f579847b" providerId="ADAL" clId="{1F3AEE59-7CF3-473C-85EF-97904B265C6A}" dt="2024-03-21T09:14:41.720" v="292" actId="478"/>
          <ac:inkMkLst>
            <pc:docMk/>
            <pc:sldMk cId="3473897781" sldId="328"/>
            <ac:inkMk id="16" creationId="{7FB5993D-E038-0FA0-0446-41382C0D4928}"/>
          </ac:inkMkLst>
        </pc:inkChg>
        <pc:inkChg chg="add del">
          <ac:chgData name="ELISA BUSTAFFA" userId="174f6bcb-7878-4bd0-af30-01a4f579847b" providerId="ADAL" clId="{1F3AEE59-7CF3-473C-85EF-97904B265C6A}" dt="2024-03-21T09:14:41.099" v="291" actId="478"/>
          <ac:inkMkLst>
            <pc:docMk/>
            <pc:sldMk cId="3473897781" sldId="328"/>
            <ac:inkMk id="18" creationId="{47245924-AE7A-CCA8-E3F3-2C549016613A}"/>
          </ac:inkMkLst>
        </pc:inkChg>
        <pc:inkChg chg="add del">
          <ac:chgData name="ELISA BUSTAFFA" userId="174f6bcb-7878-4bd0-af30-01a4f579847b" providerId="ADAL" clId="{1F3AEE59-7CF3-473C-85EF-97904B265C6A}" dt="2024-03-21T09:14:43.627" v="294" actId="478"/>
          <ac:inkMkLst>
            <pc:docMk/>
            <pc:sldMk cId="3473897781" sldId="328"/>
            <ac:inkMk id="20" creationId="{1D471892-6587-7D84-0454-AAD615972970}"/>
          </ac:inkMkLst>
        </pc:inkChg>
        <pc:inkChg chg="add del">
          <ac:chgData name="ELISA BUSTAFFA" userId="174f6bcb-7878-4bd0-af30-01a4f579847b" providerId="ADAL" clId="{1F3AEE59-7CF3-473C-85EF-97904B265C6A}" dt="2024-03-21T09:14:46.093" v="298" actId="478"/>
          <ac:inkMkLst>
            <pc:docMk/>
            <pc:sldMk cId="3473897781" sldId="328"/>
            <ac:inkMk id="21" creationId="{6D0B22A3-E626-DE3D-97ED-BBA3D78DC35A}"/>
          </ac:inkMkLst>
        </pc:inkChg>
        <pc:inkChg chg="add del">
          <ac:chgData name="ELISA BUSTAFFA" userId="174f6bcb-7878-4bd0-af30-01a4f579847b" providerId="ADAL" clId="{1F3AEE59-7CF3-473C-85EF-97904B265C6A}" dt="2024-03-21T09:14:59.328" v="307" actId="478"/>
          <ac:inkMkLst>
            <pc:docMk/>
            <pc:sldMk cId="3473897781" sldId="328"/>
            <ac:inkMk id="22" creationId="{E191E08A-AD5B-6B08-0098-CF77CEACD42A}"/>
          </ac:inkMkLst>
        </pc:inkChg>
        <pc:inkChg chg="add del mod">
          <ac:chgData name="ELISA BUSTAFFA" userId="174f6bcb-7878-4bd0-af30-01a4f579847b" providerId="ADAL" clId="{1F3AEE59-7CF3-473C-85EF-97904B265C6A}" dt="2024-03-21T09:14:47.284" v="300" actId="478"/>
          <ac:inkMkLst>
            <pc:docMk/>
            <pc:sldMk cId="3473897781" sldId="328"/>
            <ac:inkMk id="23" creationId="{58C8A7F5-3067-D199-21D5-0D2ACC7C3805}"/>
          </ac:inkMkLst>
        </pc:inkChg>
        <pc:inkChg chg="add del">
          <ac:chgData name="ELISA BUSTAFFA" userId="174f6bcb-7878-4bd0-af30-01a4f579847b" providerId="ADAL" clId="{1F3AEE59-7CF3-473C-85EF-97904B265C6A}" dt="2024-03-21T09:13:51.329" v="283" actId="9405"/>
          <ac:inkMkLst>
            <pc:docMk/>
            <pc:sldMk cId="3473897781" sldId="328"/>
            <ac:inkMk id="24" creationId="{83D210C2-E2B2-469D-CBC8-BFF915772A6A}"/>
          </ac:inkMkLst>
        </pc:inkChg>
        <pc:inkChg chg="add del mod">
          <ac:chgData name="ELISA BUSTAFFA" userId="174f6bcb-7878-4bd0-af30-01a4f579847b" providerId="ADAL" clId="{1F3AEE59-7CF3-473C-85EF-97904B265C6A}" dt="2024-03-21T09:14:45.198" v="297" actId="478"/>
          <ac:inkMkLst>
            <pc:docMk/>
            <pc:sldMk cId="3473897781" sldId="328"/>
            <ac:inkMk id="25" creationId="{23A54138-668F-17BF-51BD-3755AA92F747}"/>
          </ac:inkMkLst>
        </pc:inkChg>
        <pc:inkChg chg="add del mod">
          <ac:chgData name="ELISA BUSTAFFA" userId="174f6bcb-7878-4bd0-af30-01a4f579847b" providerId="ADAL" clId="{1F3AEE59-7CF3-473C-85EF-97904B265C6A}" dt="2024-03-21T09:16:29.467" v="325" actId="478"/>
          <ac:inkMkLst>
            <pc:docMk/>
            <pc:sldMk cId="3473897781" sldId="328"/>
            <ac:inkMk id="26" creationId="{34611381-4894-C7AE-2FC1-707500A5D764}"/>
          </ac:inkMkLst>
        </pc:inkChg>
        <pc:inkChg chg="add del">
          <ac:chgData name="ELISA BUSTAFFA" userId="174f6bcb-7878-4bd0-af30-01a4f579847b" providerId="ADAL" clId="{1F3AEE59-7CF3-473C-85EF-97904B265C6A}" dt="2024-03-21T09:14:44.530" v="295" actId="478"/>
          <ac:inkMkLst>
            <pc:docMk/>
            <pc:sldMk cId="3473897781" sldId="328"/>
            <ac:inkMk id="27" creationId="{AAEAE07B-3F40-B22A-2AD2-B1C8E41A3ED0}"/>
          </ac:inkMkLst>
        </pc:inkChg>
        <pc:inkChg chg="add del">
          <ac:chgData name="ELISA BUSTAFFA" userId="174f6bcb-7878-4bd0-af30-01a4f579847b" providerId="ADAL" clId="{1F3AEE59-7CF3-473C-85EF-97904B265C6A}" dt="2024-03-21T09:15:24.785" v="314" actId="9405"/>
          <ac:inkMkLst>
            <pc:docMk/>
            <pc:sldMk cId="3473897781" sldId="328"/>
            <ac:inkMk id="28" creationId="{BFCFB2DC-C692-95F2-CC34-EDEEBA9380D0}"/>
          </ac:inkMkLst>
        </pc:inkChg>
        <pc:inkChg chg="add del">
          <ac:chgData name="ELISA BUSTAFFA" userId="174f6bcb-7878-4bd0-af30-01a4f579847b" providerId="ADAL" clId="{1F3AEE59-7CF3-473C-85EF-97904B265C6A}" dt="2024-03-21T09:15:30.885" v="316" actId="9405"/>
          <ac:inkMkLst>
            <pc:docMk/>
            <pc:sldMk cId="3473897781" sldId="328"/>
            <ac:inkMk id="29" creationId="{5856CB81-C172-2CCF-3EA8-A431D1FBDB78}"/>
          </ac:inkMkLst>
        </pc:inkChg>
        <pc:inkChg chg="add del">
          <ac:chgData name="ELISA BUSTAFFA" userId="174f6bcb-7878-4bd0-af30-01a4f579847b" providerId="ADAL" clId="{1F3AEE59-7CF3-473C-85EF-97904B265C6A}" dt="2024-03-21T09:16:30.741" v="326" actId="478"/>
          <ac:inkMkLst>
            <pc:docMk/>
            <pc:sldMk cId="3473897781" sldId="328"/>
            <ac:inkMk id="30" creationId="{509A238A-B0EC-C860-F46F-C0F8F2B31E0B}"/>
          </ac:inkMkLst>
        </pc:inkChg>
        <pc:inkChg chg="add del">
          <ac:chgData name="ELISA BUSTAFFA" userId="174f6bcb-7878-4bd0-af30-01a4f579847b" providerId="ADAL" clId="{1F3AEE59-7CF3-473C-85EF-97904B265C6A}" dt="2024-03-21T09:46:34.542" v="502" actId="478"/>
          <ac:inkMkLst>
            <pc:docMk/>
            <pc:sldMk cId="3473897781" sldId="328"/>
            <ac:inkMk id="31" creationId="{01549503-6AEC-C7FE-7499-F7AC9BD6F43C}"/>
          </ac:inkMkLst>
        </pc:inkChg>
        <pc:inkChg chg="add del">
          <ac:chgData name="ELISA BUSTAFFA" userId="174f6bcb-7878-4bd0-af30-01a4f579847b" providerId="ADAL" clId="{1F3AEE59-7CF3-473C-85EF-97904B265C6A}" dt="2024-03-21T09:28:50.194" v="361" actId="478"/>
          <ac:inkMkLst>
            <pc:docMk/>
            <pc:sldMk cId="3473897781" sldId="328"/>
            <ac:inkMk id="32" creationId="{B2E51323-4F9D-E3F2-D741-6EC9F5FB2A0C}"/>
          </ac:inkMkLst>
        </pc:inkChg>
        <pc:inkChg chg="add del">
          <ac:chgData name="ELISA BUSTAFFA" userId="174f6bcb-7878-4bd0-af30-01a4f579847b" providerId="ADAL" clId="{1F3AEE59-7CF3-473C-85EF-97904B265C6A}" dt="2024-03-21T09:29:32.876" v="369" actId="9405"/>
          <ac:inkMkLst>
            <pc:docMk/>
            <pc:sldMk cId="3473897781" sldId="328"/>
            <ac:inkMk id="33" creationId="{D25BDC4C-F9E3-D61B-06D8-1D65D65FC77E}"/>
          </ac:inkMkLst>
        </pc:inkChg>
        <pc:cxnChg chg="add mod">
          <ac:chgData name="ELISA BUSTAFFA" userId="174f6bcb-7878-4bd0-af30-01a4f579847b" providerId="ADAL" clId="{1F3AEE59-7CF3-473C-85EF-97904B265C6A}" dt="2024-03-21T09:30:52.215" v="372"/>
          <ac:cxnSpMkLst>
            <pc:docMk/>
            <pc:sldMk cId="3473897781" sldId="328"/>
            <ac:cxnSpMk id="34" creationId="{8F60064D-A641-F12C-6E13-1883B43CB39F}"/>
          </ac:cxnSpMkLst>
        </pc:cxnChg>
      </pc:sldChg>
      <pc:sldChg chg="addSp delSp modSp new mod modAnim">
        <pc:chgData name="ELISA BUSTAFFA" userId="174f6bcb-7878-4bd0-af30-01a4f579847b" providerId="ADAL" clId="{1F3AEE59-7CF3-473C-85EF-97904B265C6A}" dt="2024-03-21T09:59:12.586" v="575"/>
        <pc:sldMkLst>
          <pc:docMk/>
          <pc:sldMk cId="687358856" sldId="329"/>
        </pc:sldMkLst>
        <pc:spChg chg="mod">
          <ac:chgData name="ELISA BUSTAFFA" userId="174f6bcb-7878-4bd0-af30-01a4f579847b" providerId="ADAL" clId="{1F3AEE59-7CF3-473C-85EF-97904B265C6A}" dt="2024-03-21T09:30:50.543" v="371"/>
          <ac:spMkLst>
            <pc:docMk/>
            <pc:sldMk cId="687358856" sldId="329"/>
            <ac:spMk id="6" creationId="{1CCF573A-426D-C26C-7111-9ACDBA076F91}"/>
          </ac:spMkLst>
        </pc:spChg>
        <pc:spChg chg="mod">
          <ac:chgData name="ELISA BUSTAFFA" userId="174f6bcb-7878-4bd0-af30-01a4f579847b" providerId="ADAL" clId="{1F3AEE59-7CF3-473C-85EF-97904B265C6A}" dt="2024-03-21T09:30:50.543" v="371"/>
          <ac:spMkLst>
            <pc:docMk/>
            <pc:sldMk cId="687358856" sldId="329"/>
            <ac:spMk id="8" creationId="{8F1C528E-B88C-822B-2FFF-F64A56B0AE19}"/>
          </ac:spMkLst>
        </pc:spChg>
        <pc:grpChg chg="add mod">
          <ac:chgData name="ELISA BUSTAFFA" userId="174f6bcb-7878-4bd0-af30-01a4f579847b" providerId="ADAL" clId="{1F3AEE59-7CF3-473C-85EF-97904B265C6A}" dt="2024-03-21T09:30:50.543" v="371"/>
          <ac:grpSpMkLst>
            <pc:docMk/>
            <pc:sldMk cId="687358856" sldId="329"/>
            <ac:grpSpMk id="3" creationId="{A95E3614-6493-DA70-DB03-F0912CA88411}"/>
          </ac:grpSpMkLst>
        </pc:grpChg>
        <pc:grpChg chg="mod">
          <ac:chgData name="ELISA BUSTAFFA" userId="174f6bcb-7878-4bd0-af30-01a4f579847b" providerId="ADAL" clId="{1F3AEE59-7CF3-473C-85EF-97904B265C6A}" dt="2024-03-21T09:30:50.543" v="371"/>
          <ac:grpSpMkLst>
            <pc:docMk/>
            <pc:sldMk cId="687358856" sldId="329"/>
            <ac:grpSpMk id="5" creationId="{08E54011-19A6-D1FB-7D81-58E962DB4A26}"/>
          </ac:grpSpMkLst>
        </pc:grpChg>
        <pc:picChg chg="mod">
          <ac:chgData name="ELISA BUSTAFFA" userId="174f6bcb-7878-4bd0-af30-01a4f579847b" providerId="ADAL" clId="{1F3AEE59-7CF3-473C-85EF-97904B265C6A}" dt="2024-03-21T09:30:50.543" v="371"/>
          <ac:picMkLst>
            <pc:docMk/>
            <pc:sldMk cId="687358856" sldId="329"/>
            <ac:picMk id="4" creationId="{51BC4916-55EC-6B34-45D8-1EC9681D1EAE}"/>
          </ac:picMkLst>
        </pc:picChg>
        <pc:picChg chg="mod">
          <ac:chgData name="ELISA BUSTAFFA" userId="174f6bcb-7878-4bd0-af30-01a4f579847b" providerId="ADAL" clId="{1F3AEE59-7CF3-473C-85EF-97904B265C6A}" dt="2024-03-21T09:30:50.543" v="371"/>
          <ac:picMkLst>
            <pc:docMk/>
            <pc:sldMk cId="687358856" sldId="329"/>
            <ac:picMk id="7" creationId="{B0EB20A1-136E-94EE-B47E-EEF433E422F1}"/>
          </ac:picMkLst>
        </pc:picChg>
        <pc:picChg chg="add del mod">
          <ac:chgData name="ELISA BUSTAFFA" userId="174f6bcb-7878-4bd0-af30-01a4f579847b" providerId="ADAL" clId="{1F3AEE59-7CF3-473C-85EF-97904B265C6A}" dt="2024-03-21T09:31:32.138" v="381" actId="21"/>
          <ac:picMkLst>
            <pc:docMk/>
            <pc:sldMk cId="687358856" sldId="329"/>
            <ac:picMk id="11" creationId="{D52DA232-F3D4-B0F6-3077-1AA85923C8DE}"/>
          </ac:picMkLst>
        </pc:picChg>
        <pc:picChg chg="add mod ord">
          <ac:chgData name="ELISA BUSTAFFA" userId="174f6bcb-7878-4bd0-af30-01a4f579847b" providerId="ADAL" clId="{1F3AEE59-7CF3-473C-85EF-97904B265C6A}" dt="2024-03-21T09:58:05.455" v="548" actId="1076"/>
          <ac:picMkLst>
            <pc:docMk/>
            <pc:sldMk cId="687358856" sldId="329"/>
            <ac:picMk id="13" creationId="{52EB820E-D551-AAEB-6CB1-72324921A8D6}"/>
          </ac:picMkLst>
        </pc:picChg>
        <pc:picChg chg="add mod ord">
          <ac:chgData name="ELISA BUSTAFFA" userId="174f6bcb-7878-4bd0-af30-01a4f579847b" providerId="ADAL" clId="{1F3AEE59-7CF3-473C-85EF-97904B265C6A}" dt="2024-03-21T09:58:09.561" v="549" actId="1076"/>
          <ac:picMkLst>
            <pc:docMk/>
            <pc:sldMk cId="687358856" sldId="329"/>
            <ac:picMk id="15" creationId="{F278D22E-39ED-2062-C8F1-FB24EF878D54}"/>
          </ac:picMkLst>
        </pc:picChg>
        <pc:picChg chg="add del mod ord">
          <ac:chgData name="ELISA BUSTAFFA" userId="174f6bcb-7878-4bd0-af30-01a4f579847b" providerId="ADAL" clId="{1F3AEE59-7CF3-473C-85EF-97904B265C6A}" dt="2024-03-21T09:39:17.341" v="449" actId="21"/>
          <ac:picMkLst>
            <pc:docMk/>
            <pc:sldMk cId="687358856" sldId="329"/>
            <ac:picMk id="17" creationId="{1E0A0FBE-C68D-14B2-5A61-DBD9E293EC41}"/>
          </ac:picMkLst>
        </pc:picChg>
        <pc:picChg chg="add del mod ord">
          <ac:chgData name="ELISA BUSTAFFA" userId="174f6bcb-7878-4bd0-af30-01a4f579847b" providerId="ADAL" clId="{1F3AEE59-7CF3-473C-85EF-97904B265C6A}" dt="2024-03-21T09:58:01.267" v="545" actId="21"/>
          <ac:picMkLst>
            <pc:docMk/>
            <pc:sldMk cId="687358856" sldId="329"/>
            <ac:picMk id="19" creationId="{38E0B163-8263-127C-DB66-58642AE33C38}"/>
          </ac:picMkLst>
        </pc:picChg>
        <pc:picChg chg="add mod">
          <ac:chgData name="ELISA BUSTAFFA" userId="174f6bcb-7878-4bd0-af30-01a4f579847b" providerId="ADAL" clId="{1F3AEE59-7CF3-473C-85EF-97904B265C6A}" dt="2024-03-21T09:58:39.357" v="565" actId="1036"/>
          <ac:picMkLst>
            <pc:docMk/>
            <pc:sldMk cId="687358856" sldId="329"/>
            <ac:picMk id="39" creationId="{1E0A0FBE-C68D-14B2-5A61-DBD9E293EC41}"/>
          </ac:picMkLst>
        </pc:picChg>
        <pc:picChg chg="add mod">
          <ac:chgData name="ELISA BUSTAFFA" userId="174f6bcb-7878-4bd0-af30-01a4f579847b" providerId="ADAL" clId="{1F3AEE59-7CF3-473C-85EF-97904B265C6A}" dt="2024-03-21T09:58:53.174" v="569" actId="1076"/>
          <ac:picMkLst>
            <pc:docMk/>
            <pc:sldMk cId="687358856" sldId="329"/>
            <ac:picMk id="41" creationId="{FA7AA748-23F9-7C60-CD92-5B7A428F2C72}"/>
          </ac:picMkLst>
        </pc:picChg>
        <pc:picChg chg="add mod">
          <ac:chgData name="ELISA BUSTAFFA" userId="174f6bcb-7878-4bd0-af30-01a4f579847b" providerId="ADAL" clId="{1F3AEE59-7CF3-473C-85EF-97904B265C6A}" dt="2024-03-21T09:59:10.956" v="574" actId="14100"/>
          <ac:picMkLst>
            <pc:docMk/>
            <pc:sldMk cId="687358856" sldId="329"/>
            <ac:picMk id="43" creationId="{E47B7A26-2BDB-8D0B-3098-E374BCF88C2D}"/>
          </ac:picMkLst>
        </pc:picChg>
        <pc:cxnChg chg="add mod">
          <ac:chgData name="ELISA BUSTAFFA" userId="174f6bcb-7878-4bd0-af30-01a4f579847b" providerId="ADAL" clId="{1F3AEE59-7CF3-473C-85EF-97904B265C6A}" dt="2024-03-21T09:30:50.543" v="371"/>
          <ac:cxnSpMkLst>
            <pc:docMk/>
            <pc:sldMk cId="687358856" sldId="329"/>
            <ac:cxnSpMk id="2" creationId="{1855D243-7D87-C546-BAB4-A17DA72A0CB9}"/>
          </ac:cxnSpMkLst>
        </pc:cxnChg>
      </pc:sldChg>
      <pc:sldChg chg="add del">
        <pc:chgData name="ELISA BUSTAFFA" userId="174f6bcb-7878-4bd0-af30-01a4f579847b" providerId="ADAL" clId="{1F3AEE59-7CF3-473C-85EF-97904B265C6A}" dt="2024-03-21T14:56:10.573" v="675" actId="47"/>
        <pc:sldMkLst>
          <pc:docMk/>
          <pc:sldMk cId="663377056" sldId="380"/>
        </pc:sldMkLst>
      </pc:sldChg>
      <pc:sldChg chg="addSp delSp modSp add mod">
        <pc:chgData name="ELISA BUSTAFFA" userId="174f6bcb-7878-4bd0-af30-01a4f579847b" providerId="ADAL" clId="{1F3AEE59-7CF3-473C-85EF-97904B265C6A}" dt="2024-03-21T14:52:39.264" v="661" actId="1035"/>
        <pc:sldMkLst>
          <pc:docMk/>
          <pc:sldMk cId="753005134" sldId="391"/>
        </pc:sldMkLst>
        <pc:spChg chg="mod">
          <ac:chgData name="ELISA BUSTAFFA" userId="174f6bcb-7878-4bd0-af30-01a4f579847b" providerId="ADAL" clId="{1F3AEE59-7CF3-473C-85EF-97904B265C6A}" dt="2024-03-21T10:00:53.160" v="583"/>
          <ac:spMkLst>
            <pc:docMk/>
            <pc:sldMk cId="753005134" sldId="391"/>
            <ac:spMk id="7" creationId="{F9FD746E-EFE2-6951-67BC-4D062DE48B7B}"/>
          </ac:spMkLst>
        </pc:spChg>
        <pc:spChg chg="mod">
          <ac:chgData name="ELISA BUSTAFFA" userId="174f6bcb-7878-4bd0-af30-01a4f579847b" providerId="ADAL" clId="{1F3AEE59-7CF3-473C-85EF-97904B265C6A}" dt="2024-03-21T10:00:53.160" v="583"/>
          <ac:spMkLst>
            <pc:docMk/>
            <pc:sldMk cId="753005134" sldId="391"/>
            <ac:spMk id="9" creationId="{42B5CECC-4A28-58B8-2F32-51DDF633827E}"/>
          </ac:spMkLst>
        </pc:spChg>
        <pc:spChg chg="add mod">
          <ac:chgData name="ELISA BUSTAFFA" userId="174f6bcb-7878-4bd0-af30-01a4f579847b" providerId="ADAL" clId="{1F3AEE59-7CF3-473C-85EF-97904B265C6A}" dt="2024-03-21T10:10:47.169" v="601" actId="14100"/>
          <ac:spMkLst>
            <pc:docMk/>
            <pc:sldMk cId="753005134" sldId="391"/>
            <ac:spMk id="10" creationId="{DE0FFAC6-DB9A-DE4A-CA73-CB76365C8A58}"/>
          </ac:spMkLst>
        </pc:spChg>
        <pc:spChg chg="del">
          <ac:chgData name="ELISA BUSTAFFA" userId="174f6bcb-7878-4bd0-af30-01a4f579847b" providerId="ADAL" clId="{1F3AEE59-7CF3-473C-85EF-97904B265C6A}" dt="2024-03-21T10:10:27.534" v="589" actId="478"/>
          <ac:spMkLst>
            <pc:docMk/>
            <pc:sldMk cId="753005134" sldId="391"/>
            <ac:spMk id="15" creationId="{7843BF9E-E6A4-4F1D-ACFF-D9AF8D624E98}"/>
          </ac:spMkLst>
        </pc:spChg>
        <pc:grpChg chg="add mod">
          <ac:chgData name="ELISA BUSTAFFA" userId="174f6bcb-7878-4bd0-af30-01a4f579847b" providerId="ADAL" clId="{1F3AEE59-7CF3-473C-85EF-97904B265C6A}" dt="2024-03-21T10:00:53.160" v="583"/>
          <ac:grpSpMkLst>
            <pc:docMk/>
            <pc:sldMk cId="753005134" sldId="391"/>
            <ac:grpSpMk id="3" creationId="{88752F77-EFE0-FE70-8B73-37C570D5EBAF}"/>
          </ac:grpSpMkLst>
        </pc:grpChg>
        <pc:grpChg chg="mod">
          <ac:chgData name="ELISA BUSTAFFA" userId="174f6bcb-7878-4bd0-af30-01a4f579847b" providerId="ADAL" clId="{1F3AEE59-7CF3-473C-85EF-97904B265C6A}" dt="2024-03-21T10:00:53.160" v="583"/>
          <ac:grpSpMkLst>
            <pc:docMk/>
            <pc:sldMk cId="753005134" sldId="391"/>
            <ac:grpSpMk id="6" creationId="{C4012969-E146-878F-93B5-1DC35CDA8245}"/>
          </ac:grpSpMkLst>
        </pc:grpChg>
        <pc:grpChg chg="del">
          <ac:chgData name="ELISA BUSTAFFA" userId="174f6bcb-7878-4bd0-af30-01a4f579847b" providerId="ADAL" clId="{1F3AEE59-7CF3-473C-85EF-97904B265C6A}" dt="2024-03-21T14:51:44.078" v="606" actId="21"/>
          <ac:grpSpMkLst>
            <pc:docMk/>
            <pc:sldMk cId="753005134" sldId="391"/>
            <ac:grpSpMk id="16" creationId="{A472AA35-522C-4BCA-8712-196F16DF1045}"/>
          </ac:grpSpMkLst>
        </pc:grpChg>
        <pc:grpChg chg="add del">
          <ac:chgData name="ELISA BUSTAFFA" userId="174f6bcb-7878-4bd0-af30-01a4f579847b" providerId="ADAL" clId="{1F3AEE59-7CF3-473C-85EF-97904B265C6A}" dt="2024-03-21T14:51:44.078" v="606" actId="21"/>
          <ac:grpSpMkLst>
            <pc:docMk/>
            <pc:sldMk cId="753005134" sldId="391"/>
            <ac:grpSpMk id="17" creationId="{2A465DBF-8BA8-4B36-AD43-0C9ADD5D755B}"/>
          </ac:grpSpMkLst>
        </pc:grpChg>
        <pc:grpChg chg="del">
          <ac:chgData name="ELISA BUSTAFFA" userId="174f6bcb-7878-4bd0-af30-01a4f579847b" providerId="ADAL" clId="{1F3AEE59-7CF3-473C-85EF-97904B265C6A}" dt="2024-03-21T10:00:52.232" v="582" actId="478"/>
          <ac:grpSpMkLst>
            <pc:docMk/>
            <pc:sldMk cId="753005134" sldId="391"/>
            <ac:grpSpMk id="18" creationId="{82931220-5D21-4D01-A865-DF2EBF8F542F}"/>
          </ac:grpSpMkLst>
        </pc:grpChg>
        <pc:picChg chg="mod">
          <ac:chgData name="ELISA BUSTAFFA" userId="174f6bcb-7878-4bd0-af30-01a4f579847b" providerId="ADAL" clId="{1F3AEE59-7CF3-473C-85EF-97904B265C6A}" dt="2024-03-21T10:00:53.160" v="583"/>
          <ac:picMkLst>
            <pc:docMk/>
            <pc:sldMk cId="753005134" sldId="391"/>
            <ac:picMk id="4" creationId="{5D2A759D-FABE-7FA9-AA0E-1B898EA8DFF7}"/>
          </ac:picMkLst>
        </pc:picChg>
        <pc:picChg chg="mod">
          <ac:chgData name="ELISA BUSTAFFA" userId="174f6bcb-7878-4bd0-af30-01a4f579847b" providerId="ADAL" clId="{1F3AEE59-7CF3-473C-85EF-97904B265C6A}" dt="2024-03-21T10:00:53.160" v="583"/>
          <ac:picMkLst>
            <pc:docMk/>
            <pc:sldMk cId="753005134" sldId="391"/>
            <ac:picMk id="8" creationId="{DC88C833-0CBE-A2F4-92BD-79B57316CAF1}"/>
          </ac:picMkLst>
        </pc:picChg>
        <pc:picChg chg="add del mod">
          <ac:chgData name="ELISA BUSTAFFA" userId="174f6bcb-7878-4bd0-af30-01a4f579847b" providerId="ADAL" clId="{1F3AEE59-7CF3-473C-85EF-97904B265C6A}" dt="2024-03-21T14:51:44.078" v="606" actId="21"/>
          <ac:picMkLst>
            <pc:docMk/>
            <pc:sldMk cId="753005134" sldId="391"/>
            <ac:picMk id="11" creationId="{BC25D7BF-B8A8-44BF-A096-C48592138F4F}"/>
          </ac:picMkLst>
        </pc:picChg>
        <pc:picChg chg="add mod">
          <ac:chgData name="ELISA BUSTAFFA" userId="174f6bcb-7878-4bd0-af30-01a4f579847b" providerId="ADAL" clId="{1F3AEE59-7CF3-473C-85EF-97904B265C6A}" dt="2024-03-21T14:52:39.264" v="661" actId="1035"/>
          <ac:picMkLst>
            <pc:docMk/>
            <pc:sldMk cId="753005134" sldId="391"/>
            <ac:picMk id="29" creationId="{DC641FB9-965D-65EE-2B9E-F1E02E2F9F84}"/>
          </ac:picMkLst>
        </pc:picChg>
      </pc:sldChg>
      <pc:sldChg chg="delSp add del mod">
        <pc:chgData name="ELISA BUSTAFFA" userId="174f6bcb-7878-4bd0-af30-01a4f579847b" providerId="ADAL" clId="{1F3AEE59-7CF3-473C-85EF-97904B265C6A}" dt="2024-03-21T14:56:08.832" v="674" actId="47"/>
        <pc:sldMkLst>
          <pc:docMk/>
          <pc:sldMk cId="2623814998" sldId="393"/>
        </pc:sldMkLst>
        <pc:grpChg chg="del">
          <ac:chgData name="ELISA BUSTAFFA" userId="174f6bcb-7878-4bd0-af30-01a4f579847b" providerId="ADAL" clId="{1F3AEE59-7CF3-473C-85EF-97904B265C6A}" dt="2024-03-21T10:00:37.600" v="580" actId="21"/>
          <ac:grpSpMkLst>
            <pc:docMk/>
            <pc:sldMk cId="2623814998" sldId="393"/>
            <ac:grpSpMk id="10" creationId="{371EA725-89FF-4DB4-BBCA-4F8F3BBC1F1B}"/>
          </ac:grpSpMkLst>
        </pc:grpChg>
      </pc:sldChg>
      <pc:sldChg chg="addSp delSp modSp add mod modAnim">
        <pc:chgData name="ELISA BUSTAFFA" userId="174f6bcb-7878-4bd0-af30-01a4f579847b" providerId="ADAL" clId="{1F3AEE59-7CF3-473C-85EF-97904B265C6A}" dt="2024-03-21T09:59:19.228" v="576" actId="1076"/>
        <pc:sldMkLst>
          <pc:docMk/>
          <pc:sldMk cId="3614447907" sldId="394"/>
        </pc:sldMkLst>
        <pc:spChg chg="mod">
          <ac:chgData name="ELISA BUSTAFFA" userId="174f6bcb-7878-4bd0-af30-01a4f579847b" providerId="ADAL" clId="{1F3AEE59-7CF3-473C-85EF-97904B265C6A}" dt="2024-03-21T09:36:43.019" v="425"/>
          <ac:spMkLst>
            <pc:docMk/>
            <pc:sldMk cId="3614447907" sldId="394"/>
            <ac:spMk id="8" creationId="{02864747-5F2D-291A-615A-C2109EA3648E}"/>
          </ac:spMkLst>
        </pc:spChg>
        <pc:spChg chg="del mod">
          <ac:chgData name="ELISA BUSTAFFA" userId="174f6bcb-7878-4bd0-af30-01a4f579847b" providerId="ADAL" clId="{1F3AEE59-7CF3-473C-85EF-97904B265C6A}" dt="2024-03-21T09:36:34.145" v="423" actId="478"/>
          <ac:spMkLst>
            <pc:docMk/>
            <pc:sldMk cId="3614447907" sldId="394"/>
            <ac:spMk id="13" creationId="{321A3B99-420C-46AC-A762-E805B0ABA3FB}"/>
          </ac:spMkLst>
        </pc:spChg>
        <pc:spChg chg="del mod">
          <ac:chgData name="ELISA BUSTAFFA" userId="174f6bcb-7878-4bd0-af30-01a4f579847b" providerId="ADAL" clId="{1F3AEE59-7CF3-473C-85EF-97904B265C6A}" dt="2024-03-21T09:36:53.970" v="428" actId="478"/>
          <ac:spMkLst>
            <pc:docMk/>
            <pc:sldMk cId="3614447907" sldId="394"/>
            <ac:spMk id="14" creationId="{F6C7136E-589A-4978-A3A8-6C31530271C6}"/>
          </ac:spMkLst>
        </pc:spChg>
        <pc:spChg chg="mod">
          <ac:chgData name="ELISA BUSTAFFA" userId="174f6bcb-7878-4bd0-af30-01a4f579847b" providerId="ADAL" clId="{1F3AEE59-7CF3-473C-85EF-97904B265C6A}" dt="2024-03-21T09:36:43.019" v="425"/>
          <ac:spMkLst>
            <pc:docMk/>
            <pc:sldMk cId="3614447907" sldId="394"/>
            <ac:spMk id="15" creationId="{7A7BF33E-CA11-04F5-8AB1-B1F5692DFD77}"/>
          </ac:spMkLst>
        </pc:spChg>
        <pc:spChg chg="del">
          <ac:chgData name="ELISA BUSTAFFA" userId="174f6bcb-7878-4bd0-af30-01a4f579847b" providerId="ADAL" clId="{1F3AEE59-7CF3-473C-85EF-97904B265C6A}" dt="2024-03-21T09:36:32.352" v="421" actId="478"/>
          <ac:spMkLst>
            <pc:docMk/>
            <pc:sldMk cId="3614447907" sldId="394"/>
            <ac:spMk id="22" creationId="{3548E18C-6443-4B32-8F21-9566C15C7AE2}"/>
          </ac:spMkLst>
        </pc:spChg>
        <pc:spChg chg="mod">
          <ac:chgData name="ELISA BUSTAFFA" userId="174f6bcb-7878-4bd0-af30-01a4f579847b" providerId="ADAL" clId="{1F3AEE59-7CF3-473C-85EF-97904B265C6A}" dt="2024-03-21T09:38:47.769" v="434"/>
          <ac:spMkLst>
            <pc:docMk/>
            <pc:sldMk cId="3614447907" sldId="394"/>
            <ac:spMk id="36" creationId="{445A2692-8025-E577-A043-326B4B2C4AAB}"/>
          </ac:spMkLst>
        </pc:spChg>
        <pc:spChg chg="mod">
          <ac:chgData name="ELISA BUSTAFFA" userId="174f6bcb-7878-4bd0-af30-01a4f579847b" providerId="ADAL" clId="{1F3AEE59-7CF3-473C-85EF-97904B265C6A}" dt="2024-03-21T09:38:47.769" v="434"/>
          <ac:spMkLst>
            <pc:docMk/>
            <pc:sldMk cId="3614447907" sldId="394"/>
            <ac:spMk id="38" creationId="{D1C01A1F-975D-2594-961E-69F844CCE52C}"/>
          </ac:spMkLst>
        </pc:spChg>
        <pc:grpChg chg="add mod">
          <ac:chgData name="ELISA BUSTAFFA" userId="174f6bcb-7878-4bd0-af30-01a4f579847b" providerId="ADAL" clId="{1F3AEE59-7CF3-473C-85EF-97904B265C6A}" dt="2024-03-21T09:36:43.019" v="425"/>
          <ac:grpSpMkLst>
            <pc:docMk/>
            <pc:sldMk cId="3614447907" sldId="394"/>
            <ac:grpSpMk id="3" creationId="{E452D798-8FE6-618D-8798-3320A914E064}"/>
          </ac:grpSpMkLst>
        </pc:grpChg>
        <pc:grpChg chg="del">
          <ac:chgData name="ELISA BUSTAFFA" userId="174f6bcb-7878-4bd0-af30-01a4f579847b" providerId="ADAL" clId="{1F3AEE59-7CF3-473C-85EF-97904B265C6A}" dt="2024-03-21T09:36:30.116" v="420" actId="478"/>
          <ac:grpSpMkLst>
            <pc:docMk/>
            <pc:sldMk cId="3614447907" sldId="394"/>
            <ac:grpSpMk id="4" creationId="{1C6C0F45-463F-486F-AE5D-BA2846B57A22}"/>
          </ac:grpSpMkLst>
        </pc:grpChg>
        <pc:grpChg chg="mod">
          <ac:chgData name="ELISA BUSTAFFA" userId="174f6bcb-7878-4bd0-af30-01a4f579847b" providerId="ADAL" clId="{1F3AEE59-7CF3-473C-85EF-97904B265C6A}" dt="2024-03-21T09:36:43.019" v="425"/>
          <ac:grpSpMkLst>
            <pc:docMk/>
            <pc:sldMk cId="3614447907" sldId="394"/>
            <ac:grpSpMk id="7" creationId="{80402240-F27A-0B07-B8F9-FDCC7A45EDC6}"/>
          </ac:grpSpMkLst>
        </pc:grpChg>
        <pc:grpChg chg="del">
          <ac:chgData name="ELISA BUSTAFFA" userId="174f6bcb-7878-4bd0-af30-01a4f579847b" providerId="ADAL" clId="{1F3AEE59-7CF3-473C-85EF-97904B265C6A}" dt="2024-03-21T09:36:36.090" v="424" actId="478"/>
          <ac:grpSpMkLst>
            <pc:docMk/>
            <pc:sldMk cId="3614447907" sldId="394"/>
            <ac:grpSpMk id="23" creationId="{CEC7E8E7-4E7A-4DD8-87E7-B33393CCE7F1}"/>
          </ac:grpSpMkLst>
        </pc:grpChg>
        <pc:grpChg chg="add del mod">
          <ac:chgData name="ELISA BUSTAFFA" userId="174f6bcb-7878-4bd0-af30-01a4f579847b" providerId="ADAL" clId="{1F3AEE59-7CF3-473C-85EF-97904B265C6A}" dt="2024-03-21T09:39:00.805" v="440" actId="478"/>
          <ac:grpSpMkLst>
            <pc:docMk/>
            <pc:sldMk cId="3614447907" sldId="394"/>
            <ac:grpSpMk id="33" creationId="{E36A20A7-A146-9DBC-8680-F5C10820231C}"/>
          </ac:grpSpMkLst>
        </pc:grpChg>
        <pc:grpChg chg="mod">
          <ac:chgData name="ELISA BUSTAFFA" userId="174f6bcb-7878-4bd0-af30-01a4f579847b" providerId="ADAL" clId="{1F3AEE59-7CF3-473C-85EF-97904B265C6A}" dt="2024-03-21T09:38:47.769" v="434"/>
          <ac:grpSpMkLst>
            <pc:docMk/>
            <pc:sldMk cId="3614447907" sldId="394"/>
            <ac:grpSpMk id="35" creationId="{E27FD369-F8FA-E426-9CDA-72A0ED6E7974}"/>
          </ac:grpSpMkLst>
        </pc:grpChg>
        <pc:picChg chg="mod">
          <ac:chgData name="ELISA BUSTAFFA" userId="174f6bcb-7878-4bd0-af30-01a4f579847b" providerId="ADAL" clId="{1F3AEE59-7CF3-473C-85EF-97904B265C6A}" dt="2024-03-21T09:36:43.019" v="425"/>
          <ac:picMkLst>
            <pc:docMk/>
            <pc:sldMk cId="3614447907" sldId="394"/>
            <ac:picMk id="6" creationId="{0F34CA94-D27C-A622-0809-F7FF73109127}"/>
          </ac:picMkLst>
        </pc:picChg>
        <pc:picChg chg="mod">
          <ac:chgData name="ELISA BUSTAFFA" userId="174f6bcb-7878-4bd0-af30-01a4f579847b" providerId="ADAL" clId="{1F3AEE59-7CF3-473C-85EF-97904B265C6A}" dt="2024-03-21T09:36:43.019" v="425"/>
          <ac:picMkLst>
            <pc:docMk/>
            <pc:sldMk cId="3614447907" sldId="394"/>
            <ac:picMk id="9" creationId="{4A79F76D-DAB9-C59E-46E8-DB207AA7994B}"/>
          </ac:picMkLst>
        </pc:picChg>
        <pc:picChg chg="mod">
          <ac:chgData name="ELISA BUSTAFFA" userId="174f6bcb-7878-4bd0-af30-01a4f579847b" providerId="ADAL" clId="{1F3AEE59-7CF3-473C-85EF-97904B265C6A}" dt="2024-03-21T09:38:47.769" v="434"/>
          <ac:picMkLst>
            <pc:docMk/>
            <pc:sldMk cId="3614447907" sldId="394"/>
            <ac:picMk id="34" creationId="{FD790422-2A5B-4B71-4E1B-854228F86334}"/>
          </ac:picMkLst>
        </pc:picChg>
        <pc:picChg chg="mod">
          <ac:chgData name="ELISA BUSTAFFA" userId="174f6bcb-7878-4bd0-af30-01a4f579847b" providerId="ADAL" clId="{1F3AEE59-7CF3-473C-85EF-97904B265C6A}" dt="2024-03-21T09:38:47.769" v="434"/>
          <ac:picMkLst>
            <pc:docMk/>
            <pc:sldMk cId="3614447907" sldId="394"/>
            <ac:picMk id="37" creationId="{BFF5A012-FE98-D93E-B677-13E49958E0C2}"/>
          </ac:picMkLst>
        </pc:picChg>
        <pc:picChg chg="add del mod">
          <ac:chgData name="ELISA BUSTAFFA" userId="174f6bcb-7878-4bd0-af30-01a4f579847b" providerId="ADAL" clId="{1F3AEE59-7CF3-473C-85EF-97904B265C6A}" dt="2024-03-21T09:58:30.954" v="557" actId="21"/>
          <ac:picMkLst>
            <pc:docMk/>
            <pc:sldMk cId="3614447907" sldId="394"/>
            <ac:picMk id="39" creationId="{1E0A0FBE-C68D-14B2-5A61-DBD9E293EC41}"/>
          </ac:picMkLst>
        </pc:picChg>
        <pc:picChg chg="add del mod">
          <ac:chgData name="ELISA BUSTAFFA" userId="174f6bcb-7878-4bd0-af30-01a4f579847b" providerId="ADAL" clId="{1F3AEE59-7CF3-473C-85EF-97904B265C6A}" dt="2024-03-21T09:58:48.565" v="567" actId="21"/>
          <ac:picMkLst>
            <pc:docMk/>
            <pc:sldMk cId="3614447907" sldId="394"/>
            <ac:picMk id="41" creationId="{FA7AA748-23F9-7C60-CD92-5B7A428F2C72}"/>
          </ac:picMkLst>
        </pc:picChg>
        <pc:picChg chg="add del mod">
          <ac:chgData name="ELISA BUSTAFFA" userId="174f6bcb-7878-4bd0-af30-01a4f579847b" providerId="ADAL" clId="{1F3AEE59-7CF3-473C-85EF-97904B265C6A}" dt="2024-03-21T09:58:58.162" v="571" actId="21"/>
          <ac:picMkLst>
            <pc:docMk/>
            <pc:sldMk cId="3614447907" sldId="394"/>
            <ac:picMk id="43" creationId="{E47B7A26-2BDB-8D0B-3098-E374BCF88C2D}"/>
          </ac:picMkLst>
        </pc:picChg>
        <pc:picChg chg="add mod">
          <ac:chgData name="ELISA BUSTAFFA" userId="174f6bcb-7878-4bd0-af30-01a4f579847b" providerId="ADAL" clId="{1F3AEE59-7CF3-473C-85EF-97904B265C6A}" dt="2024-03-21T09:59:19.228" v="576" actId="1076"/>
          <ac:picMkLst>
            <pc:docMk/>
            <pc:sldMk cId="3614447907" sldId="394"/>
            <ac:picMk id="44" creationId="{38E0B163-8263-127C-DB66-58642AE33C38}"/>
          </ac:picMkLst>
        </pc:picChg>
      </pc:sldChg>
      <pc:sldChg chg="addSp delSp modSp add mod ord">
        <pc:chgData name="ELISA BUSTAFFA" userId="174f6bcb-7878-4bd0-af30-01a4f579847b" providerId="ADAL" clId="{1F3AEE59-7CF3-473C-85EF-97904B265C6A}" dt="2024-03-21T15:12:44.717" v="729" actId="1076"/>
        <pc:sldMkLst>
          <pc:docMk/>
          <pc:sldMk cId="2834002969" sldId="395"/>
        </pc:sldMkLst>
        <pc:spChg chg="mod">
          <ac:chgData name="ELISA BUSTAFFA" userId="174f6bcb-7878-4bd0-af30-01a4f579847b" providerId="ADAL" clId="{1F3AEE59-7CF3-473C-85EF-97904B265C6A}" dt="2024-03-21T14:56:48.727" v="683"/>
          <ac:spMkLst>
            <pc:docMk/>
            <pc:sldMk cId="2834002969" sldId="395"/>
            <ac:spMk id="8" creationId="{5C1E2D87-50BE-6590-1F4E-B2A51BD43387}"/>
          </ac:spMkLst>
        </pc:spChg>
        <pc:spChg chg="del">
          <ac:chgData name="ELISA BUSTAFFA" userId="174f6bcb-7878-4bd0-af30-01a4f579847b" providerId="ADAL" clId="{1F3AEE59-7CF3-473C-85EF-97904B265C6A}" dt="2024-03-21T14:56:43.028" v="680" actId="478"/>
          <ac:spMkLst>
            <pc:docMk/>
            <pc:sldMk cId="2834002969" sldId="395"/>
            <ac:spMk id="13" creationId="{321A3B99-420C-46AC-A762-E805B0ABA3FB}"/>
          </ac:spMkLst>
        </pc:spChg>
        <pc:spChg chg="mod">
          <ac:chgData name="ELISA BUSTAFFA" userId="174f6bcb-7878-4bd0-af30-01a4f579847b" providerId="ADAL" clId="{1F3AEE59-7CF3-473C-85EF-97904B265C6A}" dt="2024-03-21T14:56:48.727" v="683"/>
          <ac:spMkLst>
            <pc:docMk/>
            <pc:sldMk cId="2834002969" sldId="395"/>
            <ac:spMk id="15" creationId="{839B0F32-B158-3615-CF17-572C8D529109}"/>
          </ac:spMkLst>
        </pc:spChg>
        <pc:spChg chg="del mod">
          <ac:chgData name="ELISA BUSTAFFA" userId="174f6bcb-7878-4bd0-af30-01a4f579847b" providerId="ADAL" clId="{1F3AEE59-7CF3-473C-85EF-97904B265C6A}" dt="2024-03-21T15:12:43.096" v="728" actId="478"/>
          <ac:spMkLst>
            <pc:docMk/>
            <pc:sldMk cId="2834002969" sldId="395"/>
            <ac:spMk id="22" creationId="{3548E18C-6443-4B32-8F21-9566C15C7AE2}"/>
          </ac:spMkLst>
        </pc:spChg>
        <pc:grpChg chg="add mod">
          <ac:chgData name="ELISA BUSTAFFA" userId="174f6bcb-7878-4bd0-af30-01a4f579847b" providerId="ADAL" clId="{1F3AEE59-7CF3-473C-85EF-97904B265C6A}" dt="2024-03-21T14:56:48.727" v="683"/>
          <ac:grpSpMkLst>
            <pc:docMk/>
            <pc:sldMk cId="2834002969" sldId="395"/>
            <ac:grpSpMk id="3" creationId="{DC2CAE57-56C4-51EA-5F9A-5519F565E2C2}"/>
          </ac:grpSpMkLst>
        </pc:grpChg>
        <pc:grpChg chg="mod">
          <ac:chgData name="ELISA BUSTAFFA" userId="174f6bcb-7878-4bd0-af30-01a4f579847b" providerId="ADAL" clId="{1F3AEE59-7CF3-473C-85EF-97904B265C6A}" dt="2024-03-21T15:12:44.717" v="729" actId="1076"/>
          <ac:grpSpMkLst>
            <pc:docMk/>
            <pc:sldMk cId="2834002969" sldId="395"/>
            <ac:grpSpMk id="4" creationId="{1C6C0F45-463F-486F-AE5D-BA2846B57A22}"/>
          </ac:grpSpMkLst>
        </pc:grpChg>
        <pc:grpChg chg="mod">
          <ac:chgData name="ELISA BUSTAFFA" userId="174f6bcb-7878-4bd0-af30-01a4f579847b" providerId="ADAL" clId="{1F3AEE59-7CF3-473C-85EF-97904B265C6A}" dt="2024-03-21T14:56:48.727" v="683"/>
          <ac:grpSpMkLst>
            <pc:docMk/>
            <pc:sldMk cId="2834002969" sldId="395"/>
            <ac:grpSpMk id="7" creationId="{BDDC4C4D-C741-E87F-EA41-7D0394ED6961}"/>
          </ac:grpSpMkLst>
        </pc:grpChg>
        <pc:grpChg chg="del mod">
          <ac:chgData name="ELISA BUSTAFFA" userId="174f6bcb-7878-4bd0-af30-01a4f579847b" providerId="ADAL" clId="{1F3AEE59-7CF3-473C-85EF-97904B265C6A}" dt="2024-03-21T14:56:48.297" v="682" actId="478"/>
          <ac:grpSpMkLst>
            <pc:docMk/>
            <pc:sldMk cId="2834002969" sldId="395"/>
            <ac:grpSpMk id="23" creationId="{CEC7E8E7-4E7A-4DD8-87E7-B33393CCE7F1}"/>
          </ac:grpSpMkLst>
        </pc:grpChg>
        <pc:picChg chg="mod">
          <ac:chgData name="ELISA BUSTAFFA" userId="174f6bcb-7878-4bd0-af30-01a4f579847b" providerId="ADAL" clId="{1F3AEE59-7CF3-473C-85EF-97904B265C6A}" dt="2024-03-21T14:56:48.727" v="683"/>
          <ac:picMkLst>
            <pc:docMk/>
            <pc:sldMk cId="2834002969" sldId="395"/>
            <ac:picMk id="6" creationId="{ED9928A9-5E14-498F-7FAB-FC4B5D40BCCE}"/>
          </ac:picMkLst>
        </pc:picChg>
        <pc:picChg chg="mod">
          <ac:chgData name="ELISA BUSTAFFA" userId="174f6bcb-7878-4bd0-af30-01a4f579847b" providerId="ADAL" clId="{1F3AEE59-7CF3-473C-85EF-97904B265C6A}" dt="2024-03-21T14:56:48.727" v="683"/>
          <ac:picMkLst>
            <pc:docMk/>
            <pc:sldMk cId="2834002969" sldId="395"/>
            <ac:picMk id="9" creationId="{1691EFA7-E00E-F47D-309E-618C419B5167}"/>
          </ac:picMkLst>
        </pc:picChg>
      </pc:sldChg>
      <pc:sldChg chg="addSp modSp new mod">
        <pc:chgData name="ELISA BUSTAFFA" userId="174f6bcb-7878-4bd0-af30-01a4f579847b" providerId="ADAL" clId="{1F3AEE59-7CF3-473C-85EF-97904B265C6A}" dt="2024-03-21T09:46:14.825" v="501" actId="1038"/>
        <pc:sldMkLst>
          <pc:docMk/>
          <pc:sldMk cId="2004113398" sldId="396"/>
        </pc:sldMkLst>
        <pc:spChg chg="mod">
          <ac:chgData name="ELISA BUSTAFFA" userId="174f6bcb-7878-4bd0-af30-01a4f579847b" providerId="ADAL" clId="{1F3AEE59-7CF3-473C-85EF-97904B265C6A}" dt="2024-03-21T09:43:28.318" v="456"/>
          <ac:spMkLst>
            <pc:docMk/>
            <pc:sldMk cId="2004113398" sldId="396"/>
            <ac:spMk id="6" creationId="{B6E156E3-D1EB-960B-F88E-55740CF2F735}"/>
          </ac:spMkLst>
        </pc:spChg>
        <pc:spChg chg="mod">
          <ac:chgData name="ELISA BUSTAFFA" userId="174f6bcb-7878-4bd0-af30-01a4f579847b" providerId="ADAL" clId="{1F3AEE59-7CF3-473C-85EF-97904B265C6A}" dt="2024-03-21T09:43:28.318" v="456"/>
          <ac:spMkLst>
            <pc:docMk/>
            <pc:sldMk cId="2004113398" sldId="396"/>
            <ac:spMk id="8" creationId="{C8FB1B3D-8DF6-752A-BFA6-B62702A674EE}"/>
          </ac:spMkLst>
        </pc:spChg>
        <pc:spChg chg="add mod">
          <ac:chgData name="ELISA BUSTAFFA" userId="174f6bcb-7878-4bd0-af30-01a4f579847b" providerId="ADAL" clId="{1F3AEE59-7CF3-473C-85EF-97904B265C6A}" dt="2024-03-21T09:44:11.004" v="474" actId="14100"/>
          <ac:spMkLst>
            <pc:docMk/>
            <pc:sldMk cId="2004113398" sldId="396"/>
            <ac:spMk id="9" creationId="{F833382D-EFA1-2846-6A3B-6D8209EDC292}"/>
          </ac:spMkLst>
        </pc:spChg>
        <pc:spChg chg="add mod">
          <ac:chgData name="ELISA BUSTAFFA" userId="174f6bcb-7878-4bd0-af30-01a4f579847b" providerId="ADAL" clId="{1F3AEE59-7CF3-473C-85EF-97904B265C6A}" dt="2024-03-21T09:45:10.248" v="485" actId="692"/>
          <ac:spMkLst>
            <pc:docMk/>
            <pc:sldMk cId="2004113398" sldId="396"/>
            <ac:spMk id="12" creationId="{6513E15D-7A50-D0A2-6F0F-88B2E8FA47DB}"/>
          </ac:spMkLst>
        </pc:spChg>
        <pc:spChg chg="add mod ord">
          <ac:chgData name="ELISA BUSTAFFA" userId="174f6bcb-7878-4bd0-af30-01a4f579847b" providerId="ADAL" clId="{1F3AEE59-7CF3-473C-85EF-97904B265C6A}" dt="2024-03-21T09:46:14.825" v="501" actId="1038"/>
          <ac:spMkLst>
            <pc:docMk/>
            <pc:sldMk cId="2004113398" sldId="396"/>
            <ac:spMk id="13" creationId="{E28A390E-5310-FFA1-64A2-7E4FF58BE138}"/>
          </ac:spMkLst>
        </pc:spChg>
        <pc:grpChg chg="add mod">
          <ac:chgData name="ELISA BUSTAFFA" userId="174f6bcb-7878-4bd0-af30-01a4f579847b" providerId="ADAL" clId="{1F3AEE59-7CF3-473C-85EF-97904B265C6A}" dt="2024-03-21T09:43:28.318" v="456"/>
          <ac:grpSpMkLst>
            <pc:docMk/>
            <pc:sldMk cId="2004113398" sldId="396"/>
            <ac:grpSpMk id="3" creationId="{7685A89A-F1E1-6C45-C6BE-35422568E2F4}"/>
          </ac:grpSpMkLst>
        </pc:grpChg>
        <pc:grpChg chg="mod">
          <ac:chgData name="ELISA BUSTAFFA" userId="174f6bcb-7878-4bd0-af30-01a4f579847b" providerId="ADAL" clId="{1F3AEE59-7CF3-473C-85EF-97904B265C6A}" dt="2024-03-21T09:43:28.318" v="456"/>
          <ac:grpSpMkLst>
            <pc:docMk/>
            <pc:sldMk cId="2004113398" sldId="396"/>
            <ac:grpSpMk id="5" creationId="{4BE603C3-E1EA-EA12-6A52-E18056FD8407}"/>
          </ac:grpSpMkLst>
        </pc:grpChg>
        <pc:picChg chg="mod">
          <ac:chgData name="ELISA BUSTAFFA" userId="174f6bcb-7878-4bd0-af30-01a4f579847b" providerId="ADAL" clId="{1F3AEE59-7CF3-473C-85EF-97904B265C6A}" dt="2024-03-21T09:43:28.318" v="456"/>
          <ac:picMkLst>
            <pc:docMk/>
            <pc:sldMk cId="2004113398" sldId="396"/>
            <ac:picMk id="4" creationId="{B11EC422-CBF5-F6C6-72E2-AD62AA2D3C5C}"/>
          </ac:picMkLst>
        </pc:picChg>
        <pc:picChg chg="mod">
          <ac:chgData name="ELISA BUSTAFFA" userId="174f6bcb-7878-4bd0-af30-01a4f579847b" providerId="ADAL" clId="{1F3AEE59-7CF3-473C-85EF-97904B265C6A}" dt="2024-03-21T09:43:28.318" v="456"/>
          <ac:picMkLst>
            <pc:docMk/>
            <pc:sldMk cId="2004113398" sldId="396"/>
            <ac:picMk id="7" creationId="{2D8D2B80-A65D-58A4-4529-5279F92BF4B7}"/>
          </ac:picMkLst>
        </pc:picChg>
        <pc:picChg chg="add mod">
          <ac:chgData name="ELISA BUSTAFFA" userId="174f6bcb-7878-4bd0-af30-01a4f579847b" providerId="ADAL" clId="{1F3AEE59-7CF3-473C-85EF-97904B265C6A}" dt="2024-03-21T09:46:00.711" v="498" actId="1076"/>
          <ac:picMkLst>
            <pc:docMk/>
            <pc:sldMk cId="2004113398" sldId="396"/>
            <ac:picMk id="11" creationId="{E3E3E468-B574-330E-2FB5-CCD67580FE4B}"/>
          </ac:picMkLst>
        </pc:picChg>
        <pc:cxnChg chg="add mod">
          <ac:chgData name="ELISA BUSTAFFA" userId="174f6bcb-7878-4bd0-af30-01a4f579847b" providerId="ADAL" clId="{1F3AEE59-7CF3-473C-85EF-97904B265C6A}" dt="2024-03-21T09:43:28.318" v="456"/>
          <ac:cxnSpMkLst>
            <pc:docMk/>
            <pc:sldMk cId="2004113398" sldId="396"/>
            <ac:cxnSpMk id="2" creationId="{25BFE4C7-215D-FC34-788B-6E840CFD509E}"/>
          </ac:cxnSpMkLst>
        </pc:cxnChg>
      </pc:sldChg>
      <pc:sldChg chg="addSp delSp modSp new mod ord">
        <pc:chgData name="ELISA BUSTAFFA" userId="174f6bcb-7878-4bd0-af30-01a4f579847b" providerId="ADAL" clId="{1F3AEE59-7CF3-473C-85EF-97904B265C6A}" dt="2024-03-21T15:03:17.291" v="711" actId="14100"/>
        <pc:sldMkLst>
          <pc:docMk/>
          <pc:sldMk cId="2790814020" sldId="397"/>
        </pc:sldMkLst>
        <pc:spChg chg="mod">
          <ac:chgData name="ELISA BUSTAFFA" userId="174f6bcb-7878-4bd0-af30-01a4f579847b" providerId="ADAL" clId="{1F3AEE59-7CF3-473C-85EF-97904B265C6A}" dt="2024-03-21T10:01:00.716" v="584"/>
          <ac:spMkLst>
            <pc:docMk/>
            <pc:sldMk cId="2790814020" sldId="397"/>
            <ac:spMk id="6" creationId="{52C71CA0-EA17-239B-6165-2C782211D59F}"/>
          </ac:spMkLst>
        </pc:spChg>
        <pc:spChg chg="mod">
          <ac:chgData name="ELISA BUSTAFFA" userId="174f6bcb-7878-4bd0-af30-01a4f579847b" providerId="ADAL" clId="{1F3AEE59-7CF3-473C-85EF-97904B265C6A}" dt="2024-03-21T10:01:00.716" v="584"/>
          <ac:spMkLst>
            <pc:docMk/>
            <pc:sldMk cId="2790814020" sldId="397"/>
            <ac:spMk id="8" creationId="{08DAA5DF-AAAC-D6DD-A9AE-EBB19574E3E0}"/>
          </ac:spMkLst>
        </pc:spChg>
        <pc:grpChg chg="add mod">
          <ac:chgData name="ELISA BUSTAFFA" userId="174f6bcb-7878-4bd0-af30-01a4f579847b" providerId="ADAL" clId="{1F3AEE59-7CF3-473C-85EF-97904B265C6A}" dt="2024-03-21T10:01:00.716" v="584"/>
          <ac:grpSpMkLst>
            <pc:docMk/>
            <pc:sldMk cId="2790814020" sldId="397"/>
            <ac:grpSpMk id="3" creationId="{D51881ED-B69E-C250-6419-B3DE8E4FD9DE}"/>
          </ac:grpSpMkLst>
        </pc:grpChg>
        <pc:grpChg chg="mod">
          <ac:chgData name="ELISA BUSTAFFA" userId="174f6bcb-7878-4bd0-af30-01a4f579847b" providerId="ADAL" clId="{1F3AEE59-7CF3-473C-85EF-97904B265C6A}" dt="2024-03-21T10:01:00.716" v="584"/>
          <ac:grpSpMkLst>
            <pc:docMk/>
            <pc:sldMk cId="2790814020" sldId="397"/>
            <ac:grpSpMk id="5" creationId="{62651448-AA99-4F02-6824-D8492C6B118B}"/>
          </ac:grpSpMkLst>
        </pc:grpChg>
        <pc:grpChg chg="add mod">
          <ac:chgData name="ELISA BUSTAFFA" userId="174f6bcb-7878-4bd0-af30-01a4f579847b" providerId="ADAL" clId="{1F3AEE59-7CF3-473C-85EF-97904B265C6A}" dt="2024-03-21T14:53:30.141" v="668" actId="1076"/>
          <ac:grpSpMkLst>
            <pc:docMk/>
            <pc:sldMk cId="2790814020" sldId="397"/>
            <ac:grpSpMk id="10" creationId="{371EA725-89FF-4DB4-BBCA-4F8F3BBC1F1B}"/>
          </ac:grpSpMkLst>
        </pc:grpChg>
        <pc:picChg chg="mod">
          <ac:chgData name="ELISA BUSTAFFA" userId="174f6bcb-7878-4bd0-af30-01a4f579847b" providerId="ADAL" clId="{1F3AEE59-7CF3-473C-85EF-97904B265C6A}" dt="2024-03-21T10:01:00.716" v="584"/>
          <ac:picMkLst>
            <pc:docMk/>
            <pc:sldMk cId="2790814020" sldId="397"/>
            <ac:picMk id="4" creationId="{41A49FDD-CB36-B823-F08C-FDD4CFB23B0F}"/>
          </ac:picMkLst>
        </pc:picChg>
        <pc:picChg chg="mod">
          <ac:chgData name="ELISA BUSTAFFA" userId="174f6bcb-7878-4bd0-af30-01a4f579847b" providerId="ADAL" clId="{1F3AEE59-7CF3-473C-85EF-97904B265C6A}" dt="2024-03-21T10:01:00.716" v="584"/>
          <ac:picMkLst>
            <pc:docMk/>
            <pc:sldMk cId="2790814020" sldId="397"/>
            <ac:picMk id="7" creationId="{66FABA8F-A062-1D06-5E45-288A09D5D4DE}"/>
          </ac:picMkLst>
        </pc:picChg>
        <pc:picChg chg="add del mod">
          <ac:chgData name="ELISA BUSTAFFA" userId="174f6bcb-7878-4bd0-af30-01a4f579847b" providerId="ADAL" clId="{1F3AEE59-7CF3-473C-85EF-97904B265C6A}" dt="2024-03-21T14:58:57.152" v="687" actId="478"/>
          <ac:picMkLst>
            <pc:docMk/>
            <pc:sldMk cId="2790814020" sldId="397"/>
            <ac:picMk id="9" creationId="{A9967598-64C9-3E72-61BD-802E45F0606C}"/>
          </ac:picMkLst>
        </pc:picChg>
        <pc:picChg chg="add mod modCrop">
          <ac:chgData name="ELISA BUSTAFFA" userId="174f6bcb-7878-4bd0-af30-01a4f579847b" providerId="ADAL" clId="{1F3AEE59-7CF3-473C-85EF-97904B265C6A}" dt="2024-03-21T15:02:30.172" v="694" actId="1076"/>
          <ac:picMkLst>
            <pc:docMk/>
            <pc:sldMk cId="2790814020" sldId="397"/>
            <ac:picMk id="12" creationId="{7BE2B847-16AA-A89E-70B0-E588E7FB744E}"/>
          </ac:picMkLst>
        </pc:picChg>
        <pc:picChg chg="add mod">
          <ac:chgData name="ELISA BUSTAFFA" userId="174f6bcb-7878-4bd0-af30-01a4f579847b" providerId="ADAL" clId="{1F3AEE59-7CF3-473C-85EF-97904B265C6A}" dt="2024-03-21T15:03:17.291" v="711" actId="14100"/>
          <ac:picMkLst>
            <pc:docMk/>
            <pc:sldMk cId="2790814020" sldId="397"/>
            <ac:picMk id="14" creationId="{5E4F8FDF-BB16-BEBD-C4CA-1B3E397B8BA5}"/>
          </ac:picMkLst>
        </pc:picChg>
        <pc:picChg chg="mod">
          <ac:chgData name="ELISA BUSTAFFA" userId="174f6bcb-7878-4bd0-af30-01a4f579847b" providerId="ADAL" clId="{1F3AEE59-7CF3-473C-85EF-97904B265C6A}" dt="2024-03-21T10:00:38.858" v="581"/>
          <ac:picMkLst>
            <pc:docMk/>
            <pc:sldMk cId="2790814020" sldId="397"/>
            <ac:picMk id="19" creationId="{FEE39271-1A5B-40CD-A3F8-44EB7557143E}"/>
          </ac:picMkLst>
        </pc:picChg>
        <pc:picChg chg="mod">
          <ac:chgData name="ELISA BUSTAFFA" userId="174f6bcb-7878-4bd0-af30-01a4f579847b" providerId="ADAL" clId="{1F3AEE59-7CF3-473C-85EF-97904B265C6A}" dt="2024-03-21T10:00:38.858" v="581"/>
          <ac:picMkLst>
            <pc:docMk/>
            <pc:sldMk cId="2790814020" sldId="397"/>
            <ac:picMk id="20" creationId="{F472ECE2-955C-4215-9FE3-C9A9F4E44CF0}"/>
          </ac:picMkLst>
        </pc:picChg>
        <pc:cxnChg chg="add mod">
          <ac:chgData name="ELISA BUSTAFFA" userId="174f6bcb-7878-4bd0-af30-01a4f579847b" providerId="ADAL" clId="{1F3AEE59-7CF3-473C-85EF-97904B265C6A}" dt="2024-03-21T10:01:00.716" v="584"/>
          <ac:cxnSpMkLst>
            <pc:docMk/>
            <pc:sldMk cId="2790814020" sldId="397"/>
            <ac:cxnSpMk id="2" creationId="{B542AA75-DB72-136D-61AC-D1A88C4EE3BE}"/>
          </ac:cxnSpMkLst>
        </pc:cxnChg>
      </pc:sldChg>
      <pc:sldChg chg="addSp delSp modSp new mod ord">
        <pc:chgData name="ELISA BUSTAFFA" userId="174f6bcb-7878-4bd0-af30-01a4f579847b" providerId="ADAL" clId="{1F3AEE59-7CF3-473C-85EF-97904B265C6A}" dt="2024-03-21T14:53:12.264" v="666" actId="1076"/>
        <pc:sldMkLst>
          <pc:docMk/>
          <pc:sldMk cId="1710998758" sldId="398"/>
        </pc:sldMkLst>
        <pc:spChg chg="del">
          <ac:chgData name="ELISA BUSTAFFA" userId="174f6bcb-7878-4bd0-af30-01a4f579847b" providerId="ADAL" clId="{1F3AEE59-7CF3-473C-85EF-97904B265C6A}" dt="2024-03-21T14:51:35.420" v="603" actId="478"/>
          <ac:spMkLst>
            <pc:docMk/>
            <pc:sldMk cId="1710998758" sldId="398"/>
            <ac:spMk id="2" creationId="{8999A3AF-C7C7-9160-D337-79DB51910737}"/>
          </ac:spMkLst>
        </pc:spChg>
        <pc:spChg chg="mod">
          <ac:chgData name="ELISA BUSTAFFA" userId="174f6bcb-7878-4bd0-af30-01a4f579847b" providerId="ADAL" clId="{1F3AEE59-7CF3-473C-85EF-97904B265C6A}" dt="2024-03-21T14:51:45.405" v="607"/>
          <ac:spMkLst>
            <pc:docMk/>
            <pc:sldMk cId="1710998758" sldId="398"/>
            <ac:spMk id="3" creationId="{69B7B6CC-3143-4DF6-A8DE-B4AABACE7CC3}"/>
          </ac:spMkLst>
        </pc:spChg>
        <pc:spChg chg="mod">
          <ac:chgData name="ELISA BUSTAFFA" userId="174f6bcb-7878-4bd0-af30-01a4f579847b" providerId="ADAL" clId="{1F3AEE59-7CF3-473C-85EF-97904B265C6A}" dt="2024-03-21T14:51:45.405" v="607"/>
          <ac:spMkLst>
            <pc:docMk/>
            <pc:sldMk cId="1710998758" sldId="398"/>
            <ac:spMk id="5" creationId="{5E8BA3F0-83FA-47A7-AEF5-D82E7DA76F7E}"/>
          </ac:spMkLst>
        </pc:spChg>
        <pc:spChg chg="mod">
          <ac:chgData name="ELISA BUSTAFFA" userId="174f6bcb-7878-4bd0-af30-01a4f579847b" providerId="ADAL" clId="{1F3AEE59-7CF3-473C-85EF-97904B265C6A}" dt="2024-03-21T14:51:57.595" v="608"/>
          <ac:spMkLst>
            <pc:docMk/>
            <pc:sldMk cId="1710998758" sldId="398"/>
            <ac:spMk id="9" creationId="{A669E3F4-30B5-0B5F-3B46-F675B0671F42}"/>
          </ac:spMkLst>
        </pc:spChg>
        <pc:spChg chg="mod">
          <ac:chgData name="ELISA BUSTAFFA" userId="174f6bcb-7878-4bd0-af30-01a4f579847b" providerId="ADAL" clId="{1F3AEE59-7CF3-473C-85EF-97904B265C6A}" dt="2024-03-21T14:51:57.595" v="608"/>
          <ac:spMkLst>
            <pc:docMk/>
            <pc:sldMk cId="1710998758" sldId="398"/>
            <ac:spMk id="12" creationId="{C3FB09D9-BF7F-6BAA-9066-895DC70F31BD}"/>
          </ac:spMkLst>
        </pc:spChg>
        <pc:spChg chg="mod">
          <ac:chgData name="ELISA BUSTAFFA" userId="174f6bcb-7878-4bd0-af30-01a4f579847b" providerId="ADAL" clId="{1F3AEE59-7CF3-473C-85EF-97904B265C6A}" dt="2024-03-21T14:51:45.405" v="607"/>
          <ac:spMkLst>
            <pc:docMk/>
            <pc:sldMk cId="1710998758" sldId="398"/>
            <ac:spMk id="13" creationId="{35773274-4BEF-489D-91A4-DB66FE2845B6}"/>
          </ac:spMkLst>
        </pc:spChg>
        <pc:spChg chg="mod">
          <ac:chgData name="ELISA BUSTAFFA" userId="174f6bcb-7878-4bd0-af30-01a4f579847b" providerId="ADAL" clId="{1F3AEE59-7CF3-473C-85EF-97904B265C6A}" dt="2024-03-21T14:51:45.405" v="607"/>
          <ac:spMkLst>
            <pc:docMk/>
            <pc:sldMk cId="1710998758" sldId="398"/>
            <ac:spMk id="14" creationId="{FCE4EDB8-E68C-461C-A772-F5E1BB79EDDD}"/>
          </ac:spMkLst>
        </pc:spChg>
        <pc:grpChg chg="add mod">
          <ac:chgData name="ELISA BUSTAFFA" userId="174f6bcb-7878-4bd0-af30-01a4f579847b" providerId="ADAL" clId="{1F3AEE59-7CF3-473C-85EF-97904B265C6A}" dt="2024-03-21T14:51:57.595" v="608"/>
          <ac:grpSpMkLst>
            <pc:docMk/>
            <pc:sldMk cId="1710998758" sldId="398"/>
            <ac:grpSpMk id="6" creationId="{804E64C9-B482-C164-3FC4-E3B91EF19B9C}"/>
          </ac:grpSpMkLst>
        </pc:grpChg>
        <pc:grpChg chg="mod">
          <ac:chgData name="ELISA BUSTAFFA" userId="174f6bcb-7878-4bd0-af30-01a4f579847b" providerId="ADAL" clId="{1F3AEE59-7CF3-473C-85EF-97904B265C6A}" dt="2024-03-21T14:51:57.595" v="608"/>
          <ac:grpSpMkLst>
            <pc:docMk/>
            <pc:sldMk cId="1710998758" sldId="398"/>
            <ac:grpSpMk id="8" creationId="{FC9EE15A-BBA8-9F5E-C06C-825F36C974DE}"/>
          </ac:grpSpMkLst>
        </pc:grpChg>
        <pc:grpChg chg="add mod">
          <ac:chgData name="ELISA BUSTAFFA" userId="174f6bcb-7878-4bd0-af30-01a4f579847b" providerId="ADAL" clId="{1F3AEE59-7CF3-473C-85EF-97904B265C6A}" dt="2024-03-21T14:51:45.405" v="607"/>
          <ac:grpSpMkLst>
            <pc:docMk/>
            <pc:sldMk cId="1710998758" sldId="398"/>
            <ac:grpSpMk id="16" creationId="{A472AA35-522C-4BCA-8712-196F16DF1045}"/>
          </ac:grpSpMkLst>
        </pc:grpChg>
        <pc:grpChg chg="add mod">
          <ac:chgData name="ELISA BUSTAFFA" userId="174f6bcb-7878-4bd0-af30-01a4f579847b" providerId="ADAL" clId="{1F3AEE59-7CF3-473C-85EF-97904B265C6A}" dt="2024-03-21T14:51:45.405" v="607"/>
          <ac:grpSpMkLst>
            <pc:docMk/>
            <pc:sldMk cId="1710998758" sldId="398"/>
            <ac:grpSpMk id="17" creationId="{2A465DBF-8BA8-4B36-AD43-0C9ADD5D755B}"/>
          </ac:grpSpMkLst>
        </pc:grpChg>
        <pc:picChg chg="mod">
          <ac:chgData name="ELISA BUSTAFFA" userId="174f6bcb-7878-4bd0-af30-01a4f579847b" providerId="ADAL" clId="{1F3AEE59-7CF3-473C-85EF-97904B265C6A}" dt="2024-03-21T14:51:57.595" v="608"/>
          <ac:picMkLst>
            <pc:docMk/>
            <pc:sldMk cId="1710998758" sldId="398"/>
            <ac:picMk id="7" creationId="{8A42EFAC-D5C5-FB2A-114C-D4FD8B0C0CEA}"/>
          </ac:picMkLst>
        </pc:picChg>
        <pc:picChg chg="mod">
          <ac:chgData name="ELISA BUSTAFFA" userId="174f6bcb-7878-4bd0-af30-01a4f579847b" providerId="ADAL" clId="{1F3AEE59-7CF3-473C-85EF-97904B265C6A}" dt="2024-03-21T14:51:57.595" v="608"/>
          <ac:picMkLst>
            <pc:docMk/>
            <pc:sldMk cId="1710998758" sldId="398"/>
            <ac:picMk id="10" creationId="{3EF14AA6-6B48-9896-1BDB-263D2793D167}"/>
          </ac:picMkLst>
        </pc:picChg>
        <pc:picChg chg="add mod">
          <ac:chgData name="ELISA BUSTAFFA" userId="174f6bcb-7878-4bd0-af30-01a4f579847b" providerId="ADAL" clId="{1F3AEE59-7CF3-473C-85EF-97904B265C6A}" dt="2024-03-21T14:53:12.264" v="666" actId="1076"/>
          <ac:picMkLst>
            <pc:docMk/>
            <pc:sldMk cId="1710998758" sldId="398"/>
            <ac:picMk id="11" creationId="{BC25D7BF-B8A8-44BF-A096-C48592138F4F}"/>
          </ac:picMkLst>
        </pc:picChg>
        <pc:cxnChg chg="add mod">
          <ac:chgData name="ELISA BUSTAFFA" userId="174f6bcb-7878-4bd0-af30-01a4f579847b" providerId="ADAL" clId="{1F3AEE59-7CF3-473C-85EF-97904B265C6A}" dt="2024-03-21T14:51:57.595" v="608"/>
          <ac:cxnSpMkLst>
            <pc:docMk/>
            <pc:sldMk cId="1710998758" sldId="398"/>
            <ac:cxnSpMk id="4" creationId="{A075AD1B-15A0-581A-4BF3-88FC297F6141}"/>
          </ac:cxnSpMkLst>
        </pc:cxnChg>
      </pc:sldChg>
      <pc:sldChg chg="addSp modSp new mod modAnim">
        <pc:chgData name="ELISA BUSTAFFA" userId="174f6bcb-7878-4bd0-af30-01a4f579847b" providerId="ADAL" clId="{1F3AEE59-7CF3-473C-85EF-97904B265C6A}" dt="2024-03-21T15:11:38.490" v="725" actId="1076"/>
        <pc:sldMkLst>
          <pc:docMk/>
          <pc:sldMk cId="1650904720" sldId="399"/>
        </pc:sldMkLst>
        <pc:spChg chg="mod">
          <ac:chgData name="ELISA BUSTAFFA" userId="174f6bcb-7878-4bd0-af30-01a4f579847b" providerId="ADAL" clId="{1F3AEE59-7CF3-473C-85EF-97904B265C6A}" dt="2024-03-21T15:09:00.764" v="714"/>
          <ac:spMkLst>
            <pc:docMk/>
            <pc:sldMk cId="1650904720" sldId="399"/>
            <ac:spMk id="8" creationId="{A764A5E2-D678-DD85-2E61-AEA515A6D060}"/>
          </ac:spMkLst>
        </pc:spChg>
        <pc:spChg chg="mod">
          <ac:chgData name="ELISA BUSTAFFA" userId="174f6bcb-7878-4bd0-af30-01a4f579847b" providerId="ADAL" clId="{1F3AEE59-7CF3-473C-85EF-97904B265C6A}" dt="2024-03-21T15:09:00.764" v="714"/>
          <ac:spMkLst>
            <pc:docMk/>
            <pc:sldMk cId="1650904720" sldId="399"/>
            <ac:spMk id="10" creationId="{D956401C-75C7-1898-4815-14AFE2D89639}"/>
          </ac:spMkLst>
        </pc:spChg>
        <pc:grpChg chg="add mod">
          <ac:chgData name="ELISA BUSTAFFA" userId="174f6bcb-7878-4bd0-af30-01a4f579847b" providerId="ADAL" clId="{1F3AEE59-7CF3-473C-85EF-97904B265C6A}" dt="2024-03-21T15:09:00.764" v="714"/>
          <ac:grpSpMkLst>
            <pc:docMk/>
            <pc:sldMk cId="1650904720" sldId="399"/>
            <ac:grpSpMk id="5" creationId="{796A35B2-9D7A-7594-8866-18EE469EFBEA}"/>
          </ac:grpSpMkLst>
        </pc:grpChg>
        <pc:grpChg chg="mod">
          <ac:chgData name="ELISA BUSTAFFA" userId="174f6bcb-7878-4bd0-af30-01a4f579847b" providerId="ADAL" clId="{1F3AEE59-7CF3-473C-85EF-97904B265C6A}" dt="2024-03-21T15:09:00.764" v="714"/>
          <ac:grpSpMkLst>
            <pc:docMk/>
            <pc:sldMk cId="1650904720" sldId="399"/>
            <ac:grpSpMk id="7" creationId="{0EFF6CF2-A407-D037-0E27-668D065EDDDA}"/>
          </ac:grpSpMkLst>
        </pc:grpChg>
        <pc:picChg chg="add mod">
          <ac:chgData name="ELISA BUSTAFFA" userId="174f6bcb-7878-4bd0-af30-01a4f579847b" providerId="ADAL" clId="{1F3AEE59-7CF3-473C-85EF-97904B265C6A}" dt="2024-03-21T15:09:05.146" v="715" actId="14100"/>
          <ac:picMkLst>
            <pc:docMk/>
            <pc:sldMk cId="1650904720" sldId="399"/>
            <ac:picMk id="3" creationId="{98D774F4-820D-E1C1-BC10-869BEC45FFBE}"/>
          </ac:picMkLst>
        </pc:picChg>
        <pc:picChg chg="mod">
          <ac:chgData name="ELISA BUSTAFFA" userId="174f6bcb-7878-4bd0-af30-01a4f579847b" providerId="ADAL" clId="{1F3AEE59-7CF3-473C-85EF-97904B265C6A}" dt="2024-03-21T15:09:00.764" v="714"/>
          <ac:picMkLst>
            <pc:docMk/>
            <pc:sldMk cId="1650904720" sldId="399"/>
            <ac:picMk id="6" creationId="{EFCE5BFE-B241-A9A6-E8C3-798FA6159CD0}"/>
          </ac:picMkLst>
        </pc:picChg>
        <pc:picChg chg="mod">
          <ac:chgData name="ELISA BUSTAFFA" userId="174f6bcb-7878-4bd0-af30-01a4f579847b" providerId="ADAL" clId="{1F3AEE59-7CF3-473C-85EF-97904B265C6A}" dt="2024-03-21T15:09:00.764" v="714"/>
          <ac:picMkLst>
            <pc:docMk/>
            <pc:sldMk cId="1650904720" sldId="399"/>
            <ac:picMk id="9" creationId="{356B9F62-41EF-C67E-8CDC-8830B8E3C729}"/>
          </ac:picMkLst>
        </pc:picChg>
        <pc:picChg chg="add mod">
          <ac:chgData name="ELISA BUSTAFFA" userId="174f6bcb-7878-4bd0-af30-01a4f579847b" providerId="ADAL" clId="{1F3AEE59-7CF3-473C-85EF-97904B265C6A}" dt="2024-03-21T15:11:38.490" v="725" actId="1076"/>
          <ac:picMkLst>
            <pc:docMk/>
            <pc:sldMk cId="1650904720" sldId="399"/>
            <ac:picMk id="12" creationId="{35261C44-4870-162F-5ABF-CB90BE2389BD}"/>
          </ac:picMkLst>
        </pc:picChg>
        <pc:cxnChg chg="add mod">
          <ac:chgData name="ELISA BUSTAFFA" userId="174f6bcb-7878-4bd0-af30-01a4f579847b" providerId="ADAL" clId="{1F3AEE59-7CF3-473C-85EF-97904B265C6A}" dt="2024-03-21T15:09:00.764" v="714"/>
          <ac:cxnSpMkLst>
            <pc:docMk/>
            <pc:sldMk cId="1650904720" sldId="399"/>
            <ac:cxnSpMk id="4" creationId="{E845640A-A4FA-B417-B900-081B6FEF46D8}"/>
          </ac:cxnSpMkLst>
        </pc:cxnChg>
      </pc:sldChg>
    </pc:docChg>
  </pc:docChgLst>
  <pc:docChgLst>
    <pc:chgData name="ELISA BUSTAFFA" userId="174f6bcb-7878-4bd0-af30-01a4f579847b" providerId="ADAL" clId="{4105A36E-7AFD-4AFD-86E0-F1EAA8C1C2FE}"/>
    <pc:docChg chg="modSld">
      <pc:chgData name="ELISA BUSTAFFA" userId="174f6bcb-7878-4bd0-af30-01a4f579847b" providerId="ADAL" clId="{4105A36E-7AFD-4AFD-86E0-F1EAA8C1C2FE}" dt="2024-05-20T14:06:41.003" v="1" actId="165"/>
      <pc:docMkLst>
        <pc:docMk/>
      </pc:docMkLst>
      <pc:sldChg chg="delSp modSp mod">
        <pc:chgData name="ELISA BUSTAFFA" userId="174f6bcb-7878-4bd0-af30-01a4f579847b" providerId="ADAL" clId="{4105A36E-7AFD-4AFD-86E0-F1EAA8C1C2FE}" dt="2024-05-20T14:06:41.003" v="1" actId="165"/>
        <pc:sldMkLst>
          <pc:docMk/>
          <pc:sldMk cId="2790814020" sldId="397"/>
        </pc:sldMkLst>
        <pc:grpChg chg="del mod">
          <ac:chgData name="ELISA BUSTAFFA" userId="174f6bcb-7878-4bd0-af30-01a4f579847b" providerId="ADAL" clId="{4105A36E-7AFD-4AFD-86E0-F1EAA8C1C2FE}" dt="2024-05-20T14:06:41.003" v="1" actId="165"/>
          <ac:grpSpMkLst>
            <pc:docMk/>
            <pc:sldMk cId="2790814020" sldId="397"/>
            <ac:grpSpMk id="10" creationId="{371EA725-89FF-4DB4-BBCA-4F8F3BBC1F1B}"/>
          </ac:grpSpMkLst>
        </pc:grpChg>
        <pc:picChg chg="mod topLvl">
          <ac:chgData name="ELISA BUSTAFFA" userId="174f6bcb-7878-4bd0-af30-01a4f579847b" providerId="ADAL" clId="{4105A36E-7AFD-4AFD-86E0-F1EAA8C1C2FE}" dt="2024-05-20T14:06:41.003" v="1" actId="165"/>
          <ac:picMkLst>
            <pc:docMk/>
            <pc:sldMk cId="2790814020" sldId="397"/>
            <ac:picMk id="19" creationId="{FEE39271-1A5B-40CD-A3F8-44EB7557143E}"/>
          </ac:picMkLst>
        </pc:picChg>
        <pc:picChg chg="mod topLvl">
          <ac:chgData name="ELISA BUSTAFFA" userId="174f6bcb-7878-4bd0-af30-01a4f579847b" providerId="ADAL" clId="{4105A36E-7AFD-4AFD-86E0-F1EAA8C1C2FE}" dt="2024-05-20T14:06:41.003" v="1" actId="165"/>
          <ac:picMkLst>
            <pc:docMk/>
            <pc:sldMk cId="2790814020" sldId="397"/>
            <ac:picMk id="20" creationId="{F472ECE2-955C-4215-9FE3-C9A9F4E44CF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FFFE1-7BF2-49EE-A468-F4182B955FF1}" type="datetimeFigureOut">
              <a:rPr lang="it-IT" smtClean="0"/>
              <a:t>20/05/2024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A2EA5-5BD9-4D70-8E92-1E9B2B2351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30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A2EA5-5BD9-4D70-8E92-1E9B2B2351A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1345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Ecco</a:t>
            </a:r>
            <a:r>
              <a:rPr lang="it-IT" baseline="0" dirty="0"/>
              <a:t> qua la definizione di epidemiologia: lo studio degli effetti che un ambiente industrializzato può avere sulle popolazioni che ci vivono, cioè le persone, NOI tutti.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7777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it-IT" dirty="0"/>
              <a:t>Attraverso queste attività</a:t>
            </a:r>
            <a:r>
              <a:rPr lang="it-IT" baseline="0" dirty="0"/>
              <a:t> e le vedremo una per una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881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A2EA5-5BD9-4D70-8E92-1E9B2B2351A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682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.jpeg"/><Relationship Id="rId7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hyperlink" Target="https://www.who.int/publications/i/item/978924003422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5.jpeg"/><Relationship Id="rId5" Type="http://schemas.openxmlformats.org/officeDocument/2006/relationships/image" Target="../media/image25.png"/><Relationship Id="rId10" Type="http://schemas.openxmlformats.org/officeDocument/2006/relationships/image" Target="../media/image4.jpe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hyperlink" Target="https://www.arpamolise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340554" y="3864450"/>
            <a:ext cx="4685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00FF"/>
                </a:solidFill>
              </a:rPr>
              <a:t>Venafro, 26 marzo 2024</a:t>
            </a:r>
          </a:p>
          <a:p>
            <a:r>
              <a:rPr lang="it-IT" b="1" dirty="0">
                <a:solidFill>
                  <a:srgbClr val="0000FF"/>
                </a:solidFill>
              </a:rPr>
              <a:t>Istituto Omnicomprensivo «A. Giordano»</a:t>
            </a:r>
            <a:endParaRPr lang="es-ES_tradnl" b="1" dirty="0">
              <a:solidFill>
                <a:srgbClr val="0000FF"/>
              </a:solidFill>
            </a:endParaRPr>
          </a:p>
        </p:txBody>
      </p:sp>
      <p:pic>
        <p:nvPicPr>
          <p:cNvPr id="6" name="Immagine 5" descr="logo ifc piccolo 150x1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3" y="137028"/>
            <a:ext cx="1669462" cy="1558165"/>
          </a:xfrm>
          <a:prstGeom prst="rect">
            <a:avLst/>
          </a:prstGeom>
        </p:spPr>
      </p:pic>
      <p:pic>
        <p:nvPicPr>
          <p:cNvPr id="8" name="Immagin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485" y="192805"/>
            <a:ext cx="1361939" cy="1407395"/>
          </a:xfrm>
          <a:prstGeom prst="rect">
            <a:avLst/>
          </a:prstGeom>
        </p:spPr>
      </p:pic>
      <p:sp>
        <p:nvSpPr>
          <p:cNvPr id="9" name="Casella di testo 2"/>
          <p:cNvSpPr txBox="1">
            <a:spLocks noChangeArrowheads="1"/>
          </p:cNvSpPr>
          <p:nvPr/>
        </p:nvSpPr>
        <p:spPr bwMode="auto">
          <a:xfrm>
            <a:off x="7127567" y="1501112"/>
            <a:ext cx="1669463" cy="40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6520" indent="-96520" algn="just">
              <a:lnSpc>
                <a:spcPct val="152000"/>
              </a:lnSpc>
              <a:spcAft>
                <a:spcPts val="15"/>
              </a:spcAft>
            </a:pPr>
            <a:r>
              <a:rPr lang="it-IT" sz="1400" dirty="0">
                <a:solidFill>
                  <a:srgbClr val="000000"/>
                </a:solidFill>
                <a:effectLst/>
                <a:latin typeface="Times New Roman"/>
                <a:ea typeface="Cambria"/>
                <a:cs typeface="Cambria"/>
              </a:rPr>
              <a:t>Comune di Venafro</a:t>
            </a:r>
            <a:endParaRPr lang="it-IT" sz="2000" dirty="0">
              <a:solidFill>
                <a:srgbClr val="000000"/>
              </a:solidFill>
              <a:effectLst/>
              <a:latin typeface="Cambria"/>
              <a:ea typeface="Cambria"/>
              <a:cs typeface="Cambria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b="1" dirty="0">
                <a:solidFill>
                  <a:srgbClr val="3366FF"/>
                </a:solidFill>
              </a:rPr>
              <a:t>Progetto EPIVenafro+7</a:t>
            </a:r>
            <a:br>
              <a:rPr lang="it-IT" b="1" dirty="0">
                <a:solidFill>
                  <a:srgbClr val="3366FF"/>
                </a:solidFill>
              </a:rPr>
            </a:br>
            <a:r>
              <a:rPr lang="it-IT" sz="2000" b="1" dirty="0"/>
              <a:t>Studio di coorte residenziale</a:t>
            </a:r>
            <a:r>
              <a:rPr lang="it-IT" sz="2000" dirty="0"/>
              <a:t> </a:t>
            </a:r>
            <a:r>
              <a:rPr lang="it-IT" sz="2000" b="1" dirty="0"/>
              <a:t>basato sulla ricostruzione del profilo di mortalità e morbosità</a:t>
            </a:r>
            <a:r>
              <a:rPr lang="it-IT" sz="2000" dirty="0"/>
              <a:t> </a:t>
            </a:r>
            <a:r>
              <a:rPr lang="it-IT" sz="2000" b="1" dirty="0"/>
              <a:t>in associazione con rischi ambientali</a:t>
            </a:r>
            <a:endParaRPr lang="it-IT" sz="2000" dirty="0"/>
          </a:p>
        </p:txBody>
      </p:sp>
      <p:sp>
        <p:nvSpPr>
          <p:cNvPr id="11" name="Rettangolo 10"/>
          <p:cNvSpPr/>
          <p:nvPr/>
        </p:nvSpPr>
        <p:spPr>
          <a:xfrm>
            <a:off x="473442" y="4994476"/>
            <a:ext cx="84752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>
                <a:solidFill>
                  <a:srgbClr val="0000FF"/>
                </a:solidFill>
              </a:rPr>
              <a:t>Un pianeta che respira tutto assieme, dove gli impatti ambientali si diffondono ovunque ma non colpiscono tutti allo stesso modo</a:t>
            </a:r>
          </a:p>
          <a:p>
            <a:r>
              <a:rPr lang="it-IT" b="1" i="1" dirty="0">
                <a:solidFill>
                  <a:srgbClr val="0000FF"/>
                </a:solidFill>
              </a:rPr>
              <a:t>Il ruolo dell’epidemiologo e lo studio di coorte a Venafro</a:t>
            </a:r>
          </a:p>
          <a:p>
            <a:endParaRPr lang="it-IT" b="1" i="1" dirty="0">
              <a:solidFill>
                <a:srgbClr val="0000FF"/>
              </a:solidFill>
            </a:endParaRPr>
          </a:p>
          <a:p>
            <a:r>
              <a:rPr lang="it-IT" sz="1400" b="1" i="1" dirty="0">
                <a:solidFill>
                  <a:srgbClr val="008000"/>
                </a:solidFill>
              </a:rPr>
              <a:t>Elisa Bustaffa e Fabrizio Minichilli</a:t>
            </a:r>
          </a:p>
          <a:p>
            <a:r>
              <a:rPr lang="it-IT" sz="1400" b="1" i="1" dirty="0">
                <a:solidFill>
                  <a:srgbClr val="008000"/>
                </a:solidFill>
              </a:rPr>
              <a:t>Istituto di Fisiologia Clinica, Consiglio Nazionale delle Ricerche, IFC–CNR</a:t>
            </a:r>
            <a:endParaRPr lang="es-ES_tradnl" sz="1400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43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4DB2CC8-14A8-9DD2-6D84-C5BC22948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433"/>
            <a:ext cx="5273497" cy="61127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8C796B35-AD4D-E7C3-93E6-F75B18BD0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599" y="1201116"/>
            <a:ext cx="5248180" cy="555811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5724C32-1077-F190-B8BB-C339A9C29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04" y="1073955"/>
            <a:ext cx="8705175" cy="5236125"/>
          </a:xfrm>
          <a:prstGeom prst="rect">
            <a:avLst/>
          </a:prstGeom>
        </p:spPr>
      </p:pic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8F60064D-A641-F12C-6E13-1883B43CB39F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62ACFFE9-C7E8-F6A7-1F35-92BFFCECFDBB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36" name="Immagine 35" descr="logo ifc piccolo 150x140.jpg">
              <a:extLst>
                <a:ext uri="{FF2B5EF4-FFF2-40B4-BE49-F238E27FC236}">
                  <a16:creationId xmlns:a16="http://schemas.microsoft.com/office/drawing/2014/main" id="{E53EF73A-2FEB-E490-5614-1B06240E6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7118B89C-FE9B-7761-3037-92B8D3FD5CBC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39" name="Immagine 38">
                <a:extLst>
                  <a:ext uri="{FF2B5EF4-FFF2-40B4-BE49-F238E27FC236}">
                    <a16:creationId xmlns:a16="http://schemas.microsoft.com/office/drawing/2014/main" id="{C61DDBA6-A190-B40D-D14F-6BF3EED66B4C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40" name="Casella di testo 2">
                <a:extLst>
                  <a:ext uri="{FF2B5EF4-FFF2-40B4-BE49-F238E27FC236}">
                    <a16:creationId xmlns:a16="http://schemas.microsoft.com/office/drawing/2014/main" id="{F2527918-8B9A-0B0B-9115-F71CF6F77B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E0BB89EB-6EBA-3ACC-AC3E-DE4DD7CDD9CA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pic>
        <p:nvPicPr>
          <p:cNvPr id="41" name="Immagine 40">
            <a:extLst>
              <a:ext uri="{FF2B5EF4-FFF2-40B4-BE49-F238E27FC236}">
                <a16:creationId xmlns:a16="http://schemas.microsoft.com/office/drawing/2014/main" id="{D52DA232-F3D4-B0F6-3077-1AA85923C8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68263"/>
            <a:ext cx="8748683" cy="458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9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1855D243-7D87-C546-BAB4-A17DA72A0CB9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A95E3614-6493-DA70-DB03-F0912CA88411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4" name="Immagine 3" descr="logo ifc piccolo 150x140.jpg">
              <a:extLst>
                <a:ext uri="{FF2B5EF4-FFF2-40B4-BE49-F238E27FC236}">
                  <a16:creationId xmlns:a16="http://schemas.microsoft.com/office/drawing/2014/main" id="{51BC4916-55EC-6B34-45D8-1EC9681D1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08E54011-19A6-D1FB-7D81-58E962DB4A26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B0EB20A1-136E-94EE-B47E-EEF433E422F1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8" name="Casella di testo 2">
                <a:extLst>
                  <a:ext uri="{FF2B5EF4-FFF2-40B4-BE49-F238E27FC236}">
                    <a16:creationId xmlns:a16="http://schemas.microsoft.com/office/drawing/2014/main" id="{8F1C528E-B88C-822B-2FFF-F64A56B0AE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CCF573A-426D-C26C-7111-9ACDBA076F91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52EB820E-D551-AAEB-6CB1-72324921A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53" y="1358901"/>
            <a:ext cx="8917747" cy="4852666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F278D22E-39ED-2062-C8F1-FB24EF878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45569"/>
            <a:ext cx="9144000" cy="5079329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1E0A0FBE-C68D-14B2-5A61-DBD9E293EC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36294"/>
            <a:ext cx="9144000" cy="5384888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FA7AA748-23F9-7C60-CD92-5B7A428F2C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95642"/>
            <a:ext cx="9144000" cy="5347855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E47B7A26-2BDB-8D0B-3098-E374BCF88C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19" y="1092200"/>
            <a:ext cx="9050013" cy="525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E452D798-8FE6-618D-8798-3320A914E064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6" name="Immagine 5" descr="logo ifc piccolo 150x140.jpg">
              <a:extLst>
                <a:ext uri="{FF2B5EF4-FFF2-40B4-BE49-F238E27FC236}">
                  <a16:creationId xmlns:a16="http://schemas.microsoft.com/office/drawing/2014/main" id="{0F34CA94-D27C-A622-0809-F7FF73109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80402240-F27A-0B07-B8F9-FDCC7A45EDC6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4A79F76D-DAB9-C59E-46E8-DB207AA7994B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5" name="Casella di testo 2">
                <a:extLst>
                  <a:ext uri="{FF2B5EF4-FFF2-40B4-BE49-F238E27FC236}">
                    <a16:creationId xmlns:a16="http://schemas.microsoft.com/office/drawing/2014/main" id="{7A7BF33E-CA11-04F5-8AB1-B1F5692DFD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2864747-5F2D-291A-615A-C2109EA3648E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pic>
        <p:nvPicPr>
          <p:cNvPr id="44" name="Immagine 43">
            <a:extLst>
              <a:ext uri="{FF2B5EF4-FFF2-40B4-BE49-F238E27FC236}">
                <a16:creationId xmlns:a16="http://schemas.microsoft.com/office/drawing/2014/main" id="{38E0B163-8263-127C-DB66-58642AE33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00" y="781227"/>
            <a:ext cx="7156356" cy="586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47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88752F77-EFE0-FE70-8B73-37C570D5EBAF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4" name="Immagine 3" descr="logo ifc piccolo 150x140.jpg">
              <a:extLst>
                <a:ext uri="{FF2B5EF4-FFF2-40B4-BE49-F238E27FC236}">
                  <a16:creationId xmlns:a16="http://schemas.microsoft.com/office/drawing/2014/main" id="{5D2A759D-FABE-7FA9-AA0E-1B898EA8D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C4012969-E146-878F-93B5-1DC35CDA8245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8" name="Immagine 7">
                <a:extLst>
                  <a:ext uri="{FF2B5EF4-FFF2-40B4-BE49-F238E27FC236}">
                    <a16:creationId xmlns:a16="http://schemas.microsoft.com/office/drawing/2014/main" id="{DC88C833-0CBE-A2F4-92BD-79B57316CAF1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9" name="Casella di testo 2">
                <a:extLst>
                  <a:ext uri="{FF2B5EF4-FFF2-40B4-BE49-F238E27FC236}">
                    <a16:creationId xmlns:a16="http://schemas.microsoft.com/office/drawing/2014/main" id="{42B5CECC-4A28-58B8-2F32-51DDF63382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F9FD746E-EFE2-6951-67BC-4D062DE48B7B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E0FFAC6-DB9A-DE4A-CA73-CB76365C8A58}"/>
              </a:ext>
            </a:extLst>
          </p:cNvPr>
          <p:cNvSpPr txBox="1"/>
          <p:nvPr/>
        </p:nvSpPr>
        <p:spPr>
          <a:xfrm>
            <a:off x="342900" y="853440"/>
            <a:ext cx="689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hlinkClick r:id="rId4"/>
              </a:rPr>
              <a:t>https://www.who.int/publications/i/item/9789240034228</a:t>
            </a:r>
            <a:endParaRPr lang="it-IT" dirty="0"/>
          </a:p>
          <a:p>
            <a:endParaRPr lang="it-IT" dirty="0"/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DC641FB9-965D-65EE-2B9E-F1E02E2F9F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36105"/>
            <a:ext cx="9144000" cy="459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0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BC25D7BF-B8A8-44BF-A096-C48592138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3" y="1367655"/>
            <a:ext cx="3530407" cy="5260384"/>
          </a:xfrm>
          <a:prstGeom prst="rect">
            <a:avLst/>
          </a:prstGeom>
        </p:spPr>
      </p:pic>
      <p:grpSp>
        <p:nvGrpSpPr>
          <p:cNvPr id="17" name="Gruppo 16">
            <a:extLst>
              <a:ext uri="{FF2B5EF4-FFF2-40B4-BE49-F238E27FC236}">
                <a16:creationId xmlns:a16="http://schemas.microsoft.com/office/drawing/2014/main" id="{2A465DBF-8BA8-4B36-AD43-0C9ADD5D755B}"/>
              </a:ext>
            </a:extLst>
          </p:cNvPr>
          <p:cNvGrpSpPr/>
          <p:nvPr/>
        </p:nvGrpSpPr>
        <p:grpSpPr>
          <a:xfrm>
            <a:off x="3700324" y="1581801"/>
            <a:ext cx="5334473" cy="4832092"/>
            <a:chOff x="3606326" y="1369016"/>
            <a:chExt cx="5334473" cy="4832092"/>
          </a:xfrm>
        </p:grpSpPr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69B7B6CC-3143-4DF6-A8DE-B4AABACE7CC3}"/>
                </a:ext>
              </a:extLst>
            </p:cNvPr>
            <p:cNvSpPr/>
            <p:nvPr/>
          </p:nvSpPr>
          <p:spPr>
            <a:xfrm>
              <a:off x="3606326" y="1369016"/>
              <a:ext cx="5334473" cy="48320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6520" indent="-96520" algn="just">
                <a:spcAft>
                  <a:spcPts val="0"/>
                </a:spcAft>
              </a:pPr>
              <a:r>
                <a:rPr lang="it-IT" sz="1400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Come ricercatori riteniamo doveroso </a:t>
              </a:r>
              <a:r>
                <a:rPr lang="it-IT" sz="1400" b="1" i="1" dirty="0">
                  <a:solidFill>
                    <a:schemeClr val="accent6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richiamare l’attenzione</a:t>
              </a:r>
              <a:r>
                <a:rPr lang="it-IT" sz="1400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 sul fatto che </a:t>
              </a:r>
              <a:r>
                <a:rPr lang="it-IT" sz="1400" b="1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dopo 15 anni dalla pubblicazione delle ultime AQG</a:t>
              </a:r>
              <a:r>
                <a:rPr lang="it-IT" sz="1400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, i </a:t>
              </a:r>
              <a:r>
                <a:rPr lang="it-IT" sz="1400" b="1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livelli degli inquinati</a:t>
              </a:r>
              <a:r>
                <a:rPr lang="it-IT" sz="1400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 stimati dall’OMS </a:t>
              </a:r>
              <a:r>
                <a:rPr lang="it-IT" sz="1400" b="1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ai quali tendere si sono considerevolmente abbassati</a:t>
              </a:r>
              <a:r>
                <a:rPr lang="it-IT" sz="1400" dirty="0">
                  <a:solidFill>
                    <a:srgbClr val="000000"/>
                  </a:solidFill>
                  <a:latin typeface="+mj-lt"/>
                  <a:ea typeface="Cambria" panose="02040503050406030204" pitchFamily="18" charset="0"/>
                  <a:cs typeface="Cambria" panose="02040503050406030204" pitchFamily="18" charset="0"/>
                </a:rPr>
                <a:t> rispetto a quelli precedenti. </a:t>
              </a: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000000"/>
                </a:solidFill>
                <a:latin typeface="+mj-lt"/>
                <a:ea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Ciò significa che </a:t>
              </a:r>
              <a:r>
                <a:rPr lang="it-IT" sz="1400" b="1" i="1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è ormai più che dimostrato che l'inquinamento atmosferico</a:t>
              </a: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, anche a livelli molto bassi, </a:t>
              </a:r>
              <a:r>
                <a:rPr lang="it-IT" sz="1400" b="1" i="1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è pericoloso e nuoce alla salute</a:t>
              </a: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.</a:t>
              </a:r>
            </a:p>
            <a:p>
              <a:pPr marL="96520" indent="-96520" algn="just">
                <a:spcAft>
                  <a:spcPts val="0"/>
                </a:spcAft>
              </a:pPr>
              <a:endParaRPr lang="it-IT" sz="1400" dirty="0">
                <a:solidFill>
                  <a:srgbClr val="1A1A1A"/>
                </a:solidFill>
                <a:latin typeface="+mj-lt"/>
                <a:ea typeface="Times New Roman" panose="020206030504050203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Considerando che il </a:t>
              </a:r>
              <a:r>
                <a:rPr lang="it-IT" sz="1400" b="1" i="1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90% della popolazione mondiale</a:t>
              </a: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 nel </a:t>
              </a:r>
              <a:r>
                <a:rPr lang="it-IT" sz="1400" b="1" i="1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2019</a:t>
              </a: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 ha vissuto </a:t>
              </a:r>
              <a:r>
                <a:rPr lang="it-IT" sz="1400" b="1" i="1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in aree dove non sono stati rispettati neanche i limiti più alti previsti dalle linee guida precedenti </a:t>
              </a:r>
              <a:r>
                <a:rPr lang="it-IT" sz="1400" dirty="0">
                  <a:solidFill>
                    <a:srgbClr val="1A1A1A"/>
                  </a:solidFill>
                  <a:latin typeface="+mj-lt"/>
                  <a:ea typeface="Times New Roman" panose="02020603050405020304" pitchFamily="18" charset="0"/>
                </a:rPr>
                <a:t>            il </a:t>
              </a:r>
              <a:r>
                <a:rPr lang="it-IT" sz="1400" b="1" i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Times New Roman" panose="02020603050405020304" pitchFamily="18" charset="0"/>
                </a:rPr>
                <a:t>lavoro da compiere da parte di politici, decisori e cittadini per la tutela della salute delle popolazioni è notevole e fondamentale.</a:t>
              </a:r>
            </a:p>
          </p:txBody>
        </p:sp>
        <p:sp>
          <p:nvSpPr>
            <p:cNvPr id="13" name="Freccia a destra 12">
              <a:extLst>
                <a:ext uri="{FF2B5EF4-FFF2-40B4-BE49-F238E27FC236}">
                  <a16:creationId xmlns:a16="http://schemas.microsoft.com/office/drawing/2014/main" id="{35773274-4BEF-489D-91A4-DB66FE2845B6}"/>
                </a:ext>
              </a:extLst>
            </p:cNvPr>
            <p:cNvSpPr/>
            <p:nvPr/>
          </p:nvSpPr>
          <p:spPr>
            <a:xfrm>
              <a:off x="4827899" y="5420694"/>
              <a:ext cx="935665" cy="30834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A472AA35-522C-4BCA-8712-196F16DF1045}"/>
              </a:ext>
            </a:extLst>
          </p:cNvPr>
          <p:cNvGrpSpPr/>
          <p:nvPr/>
        </p:nvGrpSpPr>
        <p:grpSpPr>
          <a:xfrm>
            <a:off x="3773688" y="2839135"/>
            <a:ext cx="5167112" cy="1430465"/>
            <a:chOff x="3840051" y="5414159"/>
            <a:chExt cx="5167112" cy="1399563"/>
          </a:xfrm>
        </p:grpSpPr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5E8BA3F0-83FA-47A7-AEF5-D82E7DA76F7E}"/>
                </a:ext>
              </a:extLst>
            </p:cNvPr>
            <p:cNvSpPr txBox="1"/>
            <p:nvPr/>
          </p:nvSpPr>
          <p:spPr>
            <a:xfrm>
              <a:off x="3890335" y="5428727"/>
              <a:ext cx="5050465" cy="1384995"/>
            </a:xfrm>
            <a:prstGeom prst="rect">
              <a:avLst/>
            </a:prstGeom>
            <a:noFill/>
          </p:spPr>
          <p:txBody>
            <a:bodyPr wrap="square" numCol="2" rtlCol="0">
              <a:spAutoFit/>
            </a:bodyPr>
            <a:lstStyle/>
            <a:p>
              <a:pPr marL="96520" indent="-96520" algn="just">
                <a:spcAft>
                  <a:spcPts val="0"/>
                </a:spcAft>
              </a:pP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le concentrazioni medie annue </a:t>
              </a:r>
            </a:p>
            <a:p>
              <a:pPr marL="96520" indent="-96520" algn="just">
                <a:spcAft>
                  <a:spcPts val="0"/>
                </a:spcAft>
              </a:pPr>
              <a:r>
                <a:rPr lang="it-IT" sz="1200" b="1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PM</a:t>
              </a:r>
              <a:r>
                <a:rPr lang="it-IT" sz="1200" b="1" baseline="-25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2,5</a:t>
              </a:r>
              <a:r>
                <a:rPr lang="it-IT" sz="1200" baseline="-25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 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passano da 10 a 5 </a:t>
              </a:r>
              <a:r>
                <a:rPr lang="it-IT" sz="1200" dirty="0" err="1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μg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/m</a:t>
              </a:r>
              <a:r>
                <a:rPr lang="it-IT" sz="1200" baseline="30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3</a:t>
              </a:r>
            </a:p>
            <a:p>
              <a:pPr marL="96520" indent="-96520" algn="just">
                <a:spcAft>
                  <a:spcPts val="0"/>
                </a:spcAft>
              </a:pPr>
              <a:r>
                <a:rPr lang="it-IT" sz="1200" b="1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NO</a:t>
              </a:r>
              <a:r>
                <a:rPr lang="it-IT" sz="1200" b="1" baseline="-25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2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 da 40 a 10 </a:t>
              </a:r>
              <a:r>
                <a:rPr lang="it-IT" sz="1200" dirty="0" err="1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μg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/m</a:t>
              </a:r>
              <a:r>
                <a:rPr lang="it-IT" sz="1200" baseline="30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3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 ;</a:t>
              </a:r>
            </a:p>
            <a:p>
              <a:pPr marL="96520" indent="-96520" algn="just">
                <a:spcAft>
                  <a:spcPts val="0"/>
                </a:spcAft>
              </a:pPr>
              <a:endParaRPr lang="it-IT" sz="1200" dirty="0">
                <a:solidFill>
                  <a:srgbClr val="1A1A1A"/>
                </a:solidFill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200" dirty="0">
                <a:solidFill>
                  <a:srgbClr val="1A1A1A"/>
                </a:solidFill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200" dirty="0">
                <a:solidFill>
                  <a:srgbClr val="1A1A1A"/>
                </a:solidFill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endParaRPr lang="it-IT" sz="1200" dirty="0">
                <a:solidFill>
                  <a:srgbClr val="1A1A1A"/>
                </a:solidFill>
                <a:ea typeface="Cambria" panose="02040503050406030204" pitchFamily="18" charset="0"/>
                <a:cs typeface="Cambria" panose="02040503050406030204" pitchFamily="18" charset="0"/>
              </a:endParaRPr>
            </a:p>
            <a:p>
              <a:pPr marL="96520" indent="-96520" algn="just">
                <a:spcAft>
                  <a:spcPts val="0"/>
                </a:spcAft>
              </a:pP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La concentrazione media di O</a:t>
              </a:r>
              <a:r>
                <a:rPr lang="it-IT" sz="1200" baseline="-25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3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 nelle 8 ore in alta stagione non deve superare i 60 </a:t>
              </a:r>
              <a:r>
                <a:rPr lang="it-IT" sz="1200" dirty="0" err="1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μg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/m</a:t>
              </a:r>
              <a:r>
                <a:rPr lang="it-IT" sz="1200" baseline="300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3</a:t>
              </a:r>
              <a:r>
                <a:rPr lang="it-IT" sz="1200" dirty="0">
                  <a:solidFill>
                    <a:srgbClr val="1A1A1A"/>
                  </a:solidFill>
                  <a:ea typeface="Cambria" panose="02040503050406030204" pitchFamily="18" charset="0"/>
                  <a:cs typeface="Cambria" panose="02040503050406030204" pitchFamily="18" charset="0"/>
                </a:rPr>
                <a:t> (per questo inquinante, non c'erano valori limite raccomandati).</a:t>
              </a:r>
              <a:endParaRPr lang="it-IT" sz="1200" dirty="0">
                <a:solidFill>
                  <a:srgbClr val="000000"/>
                </a:solidFill>
                <a:ea typeface="Cambria" panose="02040503050406030204" pitchFamily="18" charset="0"/>
                <a:cs typeface="Cambria" panose="02040503050406030204" pitchFamily="18" charset="0"/>
              </a:endParaRPr>
            </a:p>
          </p:txBody>
        </p:sp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FCE4EDB8-E68C-461C-A772-F5E1BB79EDDD}"/>
                </a:ext>
              </a:extLst>
            </p:cNvPr>
            <p:cNvSpPr/>
            <p:nvPr/>
          </p:nvSpPr>
          <p:spPr>
            <a:xfrm>
              <a:off x="3840051" y="5414159"/>
              <a:ext cx="5167112" cy="1033348"/>
            </a:xfrm>
            <a:prstGeom prst="roundRect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075AD1B-15A0-581A-4BF3-88FC297F6141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" name="Gruppo 5">
            <a:extLst>
              <a:ext uri="{FF2B5EF4-FFF2-40B4-BE49-F238E27FC236}">
                <a16:creationId xmlns:a16="http://schemas.microsoft.com/office/drawing/2014/main" id="{804E64C9-B482-C164-3FC4-E3B91EF19B9C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7" name="Immagine 6" descr="logo ifc piccolo 150x140.jpg">
              <a:extLst>
                <a:ext uri="{FF2B5EF4-FFF2-40B4-BE49-F238E27FC236}">
                  <a16:creationId xmlns:a16="http://schemas.microsoft.com/office/drawing/2014/main" id="{8A42EFAC-D5C5-FB2A-114C-D4FD8B0C0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FC9EE15A-BBA8-9F5E-C06C-825F36C974DE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3EF14AA6-6B48-9896-1BDB-263D2793D167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2" name="Casella di testo 2">
                <a:extLst>
                  <a:ext uri="{FF2B5EF4-FFF2-40B4-BE49-F238E27FC236}">
                    <a16:creationId xmlns:a16="http://schemas.microsoft.com/office/drawing/2014/main" id="{C3FB09D9-BF7F-6BAA-9066-895DC70F31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A669E3F4-30B5-0B5F-3B46-F675B0671F42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0998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FEE39271-1A5B-40CD-A3F8-44EB755714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3" y="1141302"/>
            <a:ext cx="4718216" cy="292738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F472ECE2-955C-4215-9FE3-C9A9F4E44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33" y="4027530"/>
            <a:ext cx="4718216" cy="2813699"/>
          </a:xfrm>
          <a:prstGeom prst="rect">
            <a:avLst/>
          </a:prstGeom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542AA75-DB72-136D-61AC-D1A88C4EE3BE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D51881ED-B69E-C250-6419-B3DE8E4FD9DE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4" name="Immagine 3" descr="logo ifc piccolo 150x140.jpg">
              <a:extLst>
                <a:ext uri="{FF2B5EF4-FFF2-40B4-BE49-F238E27FC236}">
                  <a16:creationId xmlns:a16="http://schemas.microsoft.com/office/drawing/2014/main" id="{41A49FDD-CB36-B823-F08C-FDD4CFB23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62651448-AA99-4F02-6824-D8492C6B118B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66FABA8F-A062-1D06-5E45-288A09D5D4DE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8" name="Casella di testo 2">
                <a:extLst>
                  <a:ext uri="{FF2B5EF4-FFF2-40B4-BE49-F238E27FC236}">
                    <a16:creationId xmlns:a16="http://schemas.microsoft.com/office/drawing/2014/main" id="{08DAA5DF-AAAC-D6DD-A9AE-EBB19574E3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52C71CA0-EA17-239B-6165-2C782211D59F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pic>
        <p:nvPicPr>
          <p:cNvPr id="12" name="Immagine 11">
            <a:extLst>
              <a:ext uri="{FF2B5EF4-FFF2-40B4-BE49-F238E27FC236}">
                <a16:creationId xmlns:a16="http://schemas.microsoft.com/office/drawing/2014/main" id="{7BE2B847-16AA-A89E-70B0-E588E7FB74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705"/>
          <a:stretch/>
        </p:blipFill>
        <p:spPr>
          <a:xfrm>
            <a:off x="5054545" y="708959"/>
            <a:ext cx="3896242" cy="292738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E4F8FDF-BB16-BEBD-C4CA-1B3E397B8B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4545" y="3717220"/>
            <a:ext cx="3896242" cy="292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814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8D774F4-820D-E1C1-BC10-869BEC45F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019" y="678290"/>
            <a:ext cx="5659962" cy="6179709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E845640A-A4FA-B417-B900-081B6FEF46D8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" name="Gruppo 4">
            <a:extLst>
              <a:ext uri="{FF2B5EF4-FFF2-40B4-BE49-F238E27FC236}">
                <a16:creationId xmlns:a16="http://schemas.microsoft.com/office/drawing/2014/main" id="{796A35B2-9D7A-7594-8866-18EE469EFBEA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6" name="Immagine 5" descr="logo ifc piccolo 150x140.jpg">
              <a:extLst>
                <a:ext uri="{FF2B5EF4-FFF2-40B4-BE49-F238E27FC236}">
                  <a16:creationId xmlns:a16="http://schemas.microsoft.com/office/drawing/2014/main" id="{EFCE5BFE-B241-A9A6-E8C3-798FA6159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0EFF6CF2-A407-D037-0E27-668D065EDDDA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356B9F62-41EF-C67E-8CDC-8830B8E3C729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0" name="Casella di testo 2">
                <a:extLst>
                  <a:ext uri="{FF2B5EF4-FFF2-40B4-BE49-F238E27FC236}">
                    <a16:creationId xmlns:a16="http://schemas.microsoft.com/office/drawing/2014/main" id="{D956401C-75C7-1898-4815-14AFE2D896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A764A5E2-D678-DD85-2E61-AEA515A6D060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pic>
        <p:nvPicPr>
          <p:cNvPr id="12" name="Immagine 11">
            <a:extLst>
              <a:ext uri="{FF2B5EF4-FFF2-40B4-BE49-F238E27FC236}">
                <a16:creationId xmlns:a16="http://schemas.microsoft.com/office/drawing/2014/main" id="{35261C44-4870-162F-5ABF-CB90BE238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027" y="708959"/>
            <a:ext cx="7001726" cy="614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0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>
            <a:spLocks noGrp="1"/>
          </p:cNvSpPr>
          <p:nvPr>
            <p:ph type="title" idx="4294967295"/>
          </p:nvPr>
        </p:nvSpPr>
        <p:spPr>
          <a:xfrm>
            <a:off x="0" y="-14620"/>
            <a:ext cx="9144000" cy="2853513"/>
          </a:xfrm>
          <a:prstGeom prst="rect">
            <a:avLst/>
          </a:prstGeom>
          <a:solidFill>
            <a:schemeClr val="tx1">
              <a:alpha val="26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 lvl="0"/>
            <a:r>
              <a:rPr lang="it-IT" sz="1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Epidemiologia Ambientale</a:t>
            </a:r>
            <a:br>
              <a:rPr lang="it-IT" sz="1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  <a:ea typeface="Gadugi" panose="020B0502040204020203" pitchFamily="34" charset="0"/>
              </a:rPr>
            </a:br>
            <a: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  <a:t>Studio di popolazione degli effetti sulla salute di esposizioni ad agenti fisici, chimici e biologici esterni al corpo umano, </a:t>
            </a:r>
            <a:b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  <a:t>e di </a:t>
            </a:r>
            <a:r>
              <a:rPr lang="it-IT" sz="1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fattori collegati di tipo sociale, economico e culturale</a:t>
            </a:r>
            <a:br>
              <a:rPr lang="it-IT" sz="1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it-IT" sz="1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Epidemiologo Ambientale</a:t>
            </a:r>
            <a:b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it-IT" sz="1800" b="1" i="1" dirty="0">
                <a:solidFill>
                  <a:schemeClr val="bg1">
                    <a:lumMod val="85000"/>
                  </a:schemeClr>
                </a:solidFill>
              </a:rPr>
              <a:t>Punta a chiarire le relazioni tra agenti esogeni e/o fattori socioeconomici correlati e salute, attraverso lo studio di popolazioni in </a:t>
            </a:r>
            <a:r>
              <a:rPr lang="it-IT" sz="1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 circostanze di esposizione</a:t>
            </a:r>
            <a:br>
              <a:rPr lang="it-IT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  <a:ea typeface="Gadugi" panose="020B0502040204020203" pitchFamily="34" charset="0"/>
              </a:rPr>
            </a:br>
            <a:endParaRPr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914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575793" y="1263363"/>
            <a:ext cx="5080188" cy="690900"/>
          </a:xfrm>
        </p:spPr>
        <p:txBody>
          <a:bodyPr/>
          <a:lstStyle/>
          <a:p>
            <a:r>
              <a:rPr lang="it-IT" sz="3600" b="1" i="1" dirty="0">
                <a:solidFill>
                  <a:srgbClr val="00B050"/>
                </a:solidFill>
              </a:rPr>
              <a:t>…ATTRAVERSO…</a:t>
            </a:r>
          </a:p>
        </p:txBody>
      </p:sp>
      <p:sp>
        <p:nvSpPr>
          <p:cNvPr id="49" name="TextBox 10"/>
          <p:cNvSpPr txBox="1"/>
          <p:nvPr/>
        </p:nvSpPr>
        <p:spPr>
          <a:xfrm>
            <a:off x="3811961" y="2264545"/>
            <a:ext cx="3765852" cy="340519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1. VALUTAZIONE DELL’ESPOSIZIONE</a:t>
            </a:r>
            <a:endParaRPr lang="ko-KR" altLang="en-US" sz="1400" b="1" i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352562" y="2975434"/>
            <a:ext cx="3765852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2. STATO DI SALUTE</a:t>
            </a:r>
            <a:endParaRPr lang="ko-KR" altLang="en-US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TextBox 16"/>
          <p:cNvSpPr txBox="1"/>
          <p:nvPr/>
        </p:nvSpPr>
        <p:spPr>
          <a:xfrm>
            <a:off x="4544698" y="3617920"/>
            <a:ext cx="3765852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3. PERCEZIONE DEL RISCHIO</a:t>
            </a:r>
            <a:endParaRPr lang="ko-KR" altLang="en-US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5" name="TextBox 19"/>
          <p:cNvSpPr txBox="1"/>
          <p:nvPr/>
        </p:nvSpPr>
        <p:spPr>
          <a:xfrm>
            <a:off x="4352562" y="4377014"/>
            <a:ext cx="3765852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4. COMUNICAZIONE DEL RISCHIO</a:t>
            </a:r>
            <a:endParaRPr lang="ko-KR" altLang="en-US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7" name="TextBox 22"/>
          <p:cNvSpPr txBox="1"/>
          <p:nvPr/>
        </p:nvSpPr>
        <p:spPr>
          <a:xfrm>
            <a:off x="3956374" y="5077802"/>
            <a:ext cx="4162040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5. VALUTAZIONE IMPATTO SULLA SALUTE</a:t>
            </a:r>
            <a:endParaRPr lang="ko-KR" altLang="en-US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" name="Diamond 4"/>
          <p:cNvSpPr/>
          <p:nvPr/>
        </p:nvSpPr>
        <p:spPr>
          <a:xfrm>
            <a:off x="3200883" y="2127971"/>
            <a:ext cx="720000" cy="720000"/>
          </a:xfrm>
          <a:prstGeom prst="ellipse">
            <a:avLst/>
          </a:prstGeom>
          <a:solidFill>
            <a:srgbClr val="04581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Diamond 7"/>
          <p:cNvSpPr/>
          <p:nvPr/>
        </p:nvSpPr>
        <p:spPr>
          <a:xfrm>
            <a:off x="3337220" y="4891715"/>
            <a:ext cx="720000" cy="720000"/>
          </a:xfrm>
          <a:prstGeom prst="ellipse">
            <a:avLst/>
          </a:prstGeom>
          <a:solidFill>
            <a:srgbClr val="04581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2050" name="Picture 2" descr="Immagine correlat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9" y="2590764"/>
            <a:ext cx="3485446" cy="246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Google Shape;486;p40"/>
          <p:cNvGrpSpPr/>
          <p:nvPr/>
        </p:nvGrpSpPr>
        <p:grpSpPr>
          <a:xfrm>
            <a:off x="3337486" y="2275105"/>
            <a:ext cx="170502" cy="425733"/>
            <a:chOff x="3386850" y="2264625"/>
            <a:chExt cx="203950" cy="509250"/>
          </a:xfrm>
          <a:solidFill>
            <a:schemeClr val="bg1"/>
          </a:solidFill>
        </p:grpSpPr>
        <p:sp>
          <p:nvSpPr>
            <p:cNvPr id="65" name="Google Shape;487;p40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" name="Google Shape;488;p40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7" name="Google Shape;489;p40"/>
          <p:cNvGrpSpPr/>
          <p:nvPr/>
        </p:nvGrpSpPr>
        <p:grpSpPr>
          <a:xfrm>
            <a:off x="3487967" y="2425462"/>
            <a:ext cx="139863" cy="317513"/>
            <a:chOff x="4753325" y="2329350"/>
            <a:chExt cx="167300" cy="379800"/>
          </a:xfrm>
          <a:solidFill>
            <a:schemeClr val="bg1"/>
          </a:solidFill>
        </p:grpSpPr>
        <p:sp>
          <p:nvSpPr>
            <p:cNvPr id="68" name="Google Shape;490;p40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" name="Google Shape;491;p40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0" name="Google Shape;492;p40"/>
          <p:cNvGrpSpPr/>
          <p:nvPr/>
        </p:nvGrpSpPr>
        <p:grpSpPr>
          <a:xfrm>
            <a:off x="3626143" y="2285086"/>
            <a:ext cx="145004" cy="421658"/>
            <a:chOff x="4076175" y="2267050"/>
            <a:chExt cx="173450" cy="504375"/>
          </a:xfrm>
          <a:solidFill>
            <a:schemeClr val="bg1"/>
          </a:solidFill>
        </p:grpSpPr>
        <p:sp>
          <p:nvSpPr>
            <p:cNvPr id="71" name="Google Shape;493;p40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" name="Google Shape;494;p40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3" name="Heart 17">
            <a:extLst>
              <a:ext uri="{FF2B5EF4-FFF2-40B4-BE49-F238E27FC236}">
                <a16:creationId xmlns:a16="http://schemas.microsoft.com/office/drawing/2014/main" id="{2BCF499E-3596-464F-AB3C-CBB2E48AA4F0}"/>
              </a:ext>
            </a:extLst>
          </p:cNvPr>
          <p:cNvSpPr/>
          <p:nvPr/>
        </p:nvSpPr>
        <p:spPr>
          <a:xfrm>
            <a:off x="4091215" y="2945018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4" name="Google Shape;485;p40"/>
          <p:cNvSpPr/>
          <p:nvPr/>
        </p:nvSpPr>
        <p:spPr>
          <a:xfrm>
            <a:off x="4235528" y="3704150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77" name="Google Shape;472;p40"/>
          <p:cNvGrpSpPr/>
          <p:nvPr/>
        </p:nvGrpSpPr>
        <p:grpSpPr>
          <a:xfrm>
            <a:off x="3998659" y="4497570"/>
            <a:ext cx="401719" cy="366502"/>
            <a:chOff x="6625350" y="1613750"/>
            <a:chExt cx="480525" cy="438400"/>
          </a:xfrm>
          <a:solidFill>
            <a:schemeClr val="bg1"/>
          </a:solidFill>
        </p:grpSpPr>
        <p:sp>
          <p:nvSpPr>
            <p:cNvPr id="78" name="Google Shape;473;p40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" name="Google Shape;474;p40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0" name="Google Shape;475;p40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Google Shape;476;p40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2" name="Google Shape;477;p40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3" name="Diamond 5"/>
          <p:cNvSpPr/>
          <p:nvPr/>
        </p:nvSpPr>
        <p:spPr>
          <a:xfrm>
            <a:off x="3783431" y="2740513"/>
            <a:ext cx="720000" cy="720000"/>
          </a:xfrm>
          <a:prstGeom prst="ellipse">
            <a:avLst/>
          </a:prstGeom>
          <a:solidFill>
            <a:srgbClr val="92D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4" name="Heart 17">
            <a:extLst>
              <a:ext uri="{FF2B5EF4-FFF2-40B4-BE49-F238E27FC236}">
                <a16:creationId xmlns:a16="http://schemas.microsoft.com/office/drawing/2014/main" id="{2BCF499E-3596-464F-AB3C-CBB2E48AA4F0}"/>
              </a:ext>
            </a:extLst>
          </p:cNvPr>
          <p:cNvSpPr/>
          <p:nvPr/>
        </p:nvSpPr>
        <p:spPr>
          <a:xfrm>
            <a:off x="3978390" y="2933527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oogle Shape;517;p40"/>
          <p:cNvGrpSpPr/>
          <p:nvPr/>
        </p:nvGrpSpPr>
        <p:grpSpPr>
          <a:xfrm>
            <a:off x="3494168" y="5093471"/>
            <a:ext cx="427781" cy="316489"/>
            <a:chOff x="5255200" y="3006475"/>
            <a:chExt cx="511700" cy="378575"/>
          </a:xfrm>
          <a:solidFill>
            <a:schemeClr val="bg1"/>
          </a:solidFill>
        </p:grpSpPr>
        <p:sp>
          <p:nvSpPr>
            <p:cNvPr id="86" name="Google Shape;518;p40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7" name="Google Shape;519;p40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8" name="Diamond 8"/>
          <p:cNvSpPr/>
          <p:nvPr/>
        </p:nvSpPr>
        <p:spPr>
          <a:xfrm>
            <a:off x="4024917" y="3464203"/>
            <a:ext cx="720000" cy="720000"/>
          </a:xfrm>
          <a:prstGeom prst="ellipse">
            <a:avLst/>
          </a:prstGeom>
          <a:solidFill>
            <a:srgbClr val="04581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9" name="Google Shape;485;p40"/>
          <p:cNvSpPr/>
          <p:nvPr/>
        </p:nvSpPr>
        <p:spPr>
          <a:xfrm>
            <a:off x="4225137" y="3655904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Diamond 6"/>
          <p:cNvSpPr/>
          <p:nvPr/>
        </p:nvSpPr>
        <p:spPr>
          <a:xfrm>
            <a:off x="3771147" y="4252831"/>
            <a:ext cx="720000" cy="720000"/>
          </a:xfrm>
          <a:prstGeom prst="ellipse">
            <a:avLst/>
          </a:prstGeom>
          <a:solidFill>
            <a:srgbClr val="92D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1" name="Google Shape;472;p40"/>
          <p:cNvGrpSpPr/>
          <p:nvPr/>
        </p:nvGrpSpPr>
        <p:grpSpPr>
          <a:xfrm>
            <a:off x="3930288" y="4449324"/>
            <a:ext cx="401719" cy="366502"/>
            <a:chOff x="6625350" y="1613750"/>
            <a:chExt cx="480525" cy="438400"/>
          </a:xfrm>
          <a:solidFill>
            <a:schemeClr val="bg1"/>
          </a:solidFill>
        </p:grpSpPr>
        <p:sp>
          <p:nvSpPr>
            <p:cNvPr id="92" name="Google Shape;473;p40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3" name="Google Shape;474;p40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4" name="Google Shape;475;p40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5" name="Google Shape;476;p40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6" name="Google Shape;477;p40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71589FAB-07F7-46DE-A6F0-A1E71A9EFEB0}"/>
              </a:ext>
            </a:extLst>
          </p:cNvPr>
          <p:cNvGrpSpPr/>
          <p:nvPr/>
        </p:nvGrpSpPr>
        <p:grpSpPr>
          <a:xfrm>
            <a:off x="986307" y="2177859"/>
            <a:ext cx="3384376" cy="3384376"/>
            <a:chOff x="986307" y="2177859"/>
            <a:chExt cx="3384376" cy="3384376"/>
          </a:xfrm>
        </p:grpSpPr>
        <p:sp>
          <p:nvSpPr>
            <p:cNvPr id="43" name="Block Arc 1"/>
            <p:cNvSpPr/>
            <p:nvPr/>
          </p:nvSpPr>
          <p:spPr>
            <a:xfrm>
              <a:off x="986307" y="2177859"/>
              <a:ext cx="3384376" cy="3384376"/>
            </a:xfrm>
            <a:prstGeom prst="blockArc">
              <a:avLst>
                <a:gd name="adj1" fmla="val 10286659"/>
                <a:gd name="adj2" fmla="val 9216430"/>
                <a:gd name="adj3" fmla="val 1820"/>
              </a:avLst>
            </a:prstGeom>
            <a:solidFill>
              <a:srgbClr val="00B05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Mezza cornice 1"/>
            <p:cNvSpPr/>
            <p:nvPr/>
          </p:nvSpPr>
          <p:spPr>
            <a:xfrm rot="977056">
              <a:off x="1105900" y="4613664"/>
              <a:ext cx="360000" cy="360952"/>
            </a:xfrm>
            <a:prstGeom prst="halfFrame">
              <a:avLst>
                <a:gd name="adj1" fmla="val 16154"/>
                <a:gd name="adj2" fmla="val 17353"/>
              </a:avLst>
            </a:prstGeom>
            <a:solidFill>
              <a:srgbClr val="00B05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cxnSp>
        <p:nvCxnSpPr>
          <p:cNvPr id="75" name="Connettore diritto 74">
            <a:extLst>
              <a:ext uri="{FF2B5EF4-FFF2-40B4-BE49-F238E27FC236}">
                <a16:creationId xmlns:a16="http://schemas.microsoft.com/office/drawing/2014/main" id="{E77AF5B8-7EDF-48C7-9E98-D336F89CB4C2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97AE2847-CC3C-8D57-7C18-72D0BA6B8AFD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5" name="Immagine 4" descr="logo ifc piccolo 150x140.jpg">
              <a:extLst>
                <a:ext uri="{FF2B5EF4-FFF2-40B4-BE49-F238E27FC236}">
                  <a16:creationId xmlns:a16="http://schemas.microsoft.com/office/drawing/2014/main" id="{AC60EEE1-538D-0067-A5CA-6F47820E8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4BC89E0D-974A-E020-D985-19314724D4A2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AC7F80FD-556B-ED9E-45C8-7C2A95939C6E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0" name="Casella di testo 2">
                <a:extLst>
                  <a:ext uri="{FF2B5EF4-FFF2-40B4-BE49-F238E27FC236}">
                    <a16:creationId xmlns:a16="http://schemas.microsoft.com/office/drawing/2014/main" id="{8F87C42F-CE1B-2ED3-10E4-78EE835C49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43E7D863-871D-CDCA-5D99-F5B26951A042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113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9" grpId="0" animBg="1"/>
      <p:bldP spid="51" grpId="0" animBg="1"/>
      <p:bldP spid="53" grpId="0" animBg="1"/>
      <p:bldP spid="55" grpId="0" animBg="1"/>
      <p:bldP spid="57" grpId="0" animBg="1"/>
      <p:bldP spid="44" grpId="0" animBg="1"/>
      <p:bldP spid="47" grpId="0" animBg="1"/>
      <p:bldP spid="83" grpId="0" animBg="1"/>
      <p:bldP spid="84" grpId="0" animBg="1"/>
      <p:bldP spid="88" grpId="0" animBg="1"/>
      <p:bldP spid="89" grpId="0" animBg="1"/>
      <p:bldP spid="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5C74275-8770-4F17-B22E-D22B9AFF54B1}"/>
              </a:ext>
            </a:extLst>
          </p:cNvPr>
          <p:cNvGrpSpPr/>
          <p:nvPr/>
        </p:nvGrpSpPr>
        <p:grpSpPr>
          <a:xfrm>
            <a:off x="4794287" y="944899"/>
            <a:ext cx="3769360" cy="5684961"/>
            <a:chOff x="467360" y="802640"/>
            <a:chExt cx="3769360" cy="5684961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93DAC78B-A9C2-4466-BC44-B2569BAE953D}"/>
                </a:ext>
              </a:extLst>
            </p:cNvPr>
            <p:cNvSpPr/>
            <p:nvPr/>
          </p:nvSpPr>
          <p:spPr>
            <a:xfrm>
              <a:off x="467360" y="802640"/>
              <a:ext cx="3769360" cy="5684961"/>
            </a:xfrm>
            <a:prstGeom prst="rect">
              <a:avLst/>
            </a:prstGeom>
            <a:noFill/>
            <a:ln w="222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A733CC02-933F-465D-A094-A1933BBCF09C}"/>
                </a:ext>
              </a:extLst>
            </p:cNvPr>
            <p:cNvGrpSpPr/>
            <p:nvPr/>
          </p:nvGrpSpPr>
          <p:grpSpPr>
            <a:xfrm>
              <a:off x="825568" y="944875"/>
              <a:ext cx="3096192" cy="5093978"/>
              <a:chOff x="825568" y="944875"/>
              <a:chExt cx="3096192" cy="5093978"/>
            </a:xfrm>
          </p:grpSpPr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B23E9DEC-00C9-4F8C-B7FB-3CBF58BF30D7}"/>
                  </a:ext>
                </a:extLst>
              </p:cNvPr>
              <p:cNvGrpSpPr/>
              <p:nvPr/>
            </p:nvGrpSpPr>
            <p:grpSpPr>
              <a:xfrm>
                <a:off x="1542981" y="1971040"/>
                <a:ext cx="1667579" cy="447033"/>
                <a:chOff x="1614101" y="1971040"/>
                <a:chExt cx="1667579" cy="447033"/>
              </a:xfrm>
            </p:grpSpPr>
            <p:sp>
              <p:nvSpPr>
                <p:cNvPr id="43" name="Ovale 42">
                  <a:extLst>
                    <a:ext uri="{FF2B5EF4-FFF2-40B4-BE49-F238E27FC236}">
                      <a16:creationId xmlns:a16="http://schemas.microsoft.com/office/drawing/2014/main" id="{B7C393A4-6F0B-4DD3-B535-635E4253C155}"/>
                    </a:ext>
                  </a:extLst>
                </p:cNvPr>
                <p:cNvSpPr/>
                <p:nvPr/>
              </p:nvSpPr>
              <p:spPr>
                <a:xfrm>
                  <a:off x="1614101" y="1971040"/>
                  <a:ext cx="1667579" cy="44703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4" name="CasellaDiTesto 43">
                  <a:extLst>
                    <a:ext uri="{FF2B5EF4-FFF2-40B4-BE49-F238E27FC236}">
                      <a16:creationId xmlns:a16="http://schemas.microsoft.com/office/drawing/2014/main" id="{E661E4F9-30E8-4B53-97FF-950595BF2EC7}"/>
                    </a:ext>
                  </a:extLst>
                </p:cNvPr>
                <p:cNvSpPr txBox="1"/>
                <p:nvPr/>
              </p:nvSpPr>
              <p:spPr>
                <a:xfrm>
                  <a:off x="1912961" y="2048143"/>
                  <a:ext cx="10639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b="1" i="1" dirty="0">
                      <a:solidFill>
                        <a:schemeClr val="bg1">
                          <a:lumMod val="95000"/>
                        </a:schemeClr>
                      </a:solidFill>
                      <a:latin typeface="+mj-lt"/>
                      <a:ea typeface="+mj-ea"/>
                      <a:cs typeface="+mj-cs"/>
                    </a:rPr>
                    <a:t>Emissioni</a:t>
                  </a:r>
                </a:p>
              </p:txBody>
            </p:sp>
          </p:grpSp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8186D882-846D-4476-8474-F79E1FC07114}"/>
                  </a:ext>
                </a:extLst>
              </p:cNvPr>
              <p:cNvGrpSpPr/>
              <p:nvPr/>
            </p:nvGrpSpPr>
            <p:grpSpPr>
              <a:xfrm>
                <a:off x="1696720" y="2448560"/>
                <a:ext cx="1375769" cy="538480"/>
                <a:chOff x="1696720" y="2611120"/>
                <a:chExt cx="1375769" cy="538480"/>
              </a:xfrm>
            </p:grpSpPr>
            <p:cxnSp>
              <p:nvCxnSpPr>
                <p:cNvPr id="40" name="Connettore 2 39">
                  <a:extLst>
                    <a:ext uri="{FF2B5EF4-FFF2-40B4-BE49-F238E27FC236}">
                      <a16:creationId xmlns:a16="http://schemas.microsoft.com/office/drawing/2014/main" id="{76E29FE9-397E-4612-AA3A-5658D4C101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96720" y="2611120"/>
                  <a:ext cx="162560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ttore 2 40">
                  <a:extLst>
                    <a:ext uri="{FF2B5EF4-FFF2-40B4-BE49-F238E27FC236}">
                      <a16:creationId xmlns:a16="http://schemas.microsoft.com/office/drawing/2014/main" id="{1EB181E5-95B3-4D04-963D-8D24AE17D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8862" y="2651760"/>
                  <a:ext cx="0" cy="4978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ttore 2 41">
                  <a:extLst>
                    <a:ext uri="{FF2B5EF4-FFF2-40B4-BE49-F238E27FC236}">
                      <a16:creationId xmlns:a16="http://schemas.microsoft.com/office/drawing/2014/main" id="{7147B6D8-AF18-455E-8C71-5EA30FC1F0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46400" y="2611120"/>
                  <a:ext cx="126089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uppo 15">
                <a:extLst>
                  <a:ext uri="{FF2B5EF4-FFF2-40B4-BE49-F238E27FC236}">
                    <a16:creationId xmlns:a16="http://schemas.microsoft.com/office/drawing/2014/main" id="{B0E044D2-6C41-422A-A3A3-CC56B12B9B27}"/>
                  </a:ext>
                </a:extLst>
              </p:cNvPr>
              <p:cNvGrpSpPr/>
              <p:nvPr/>
            </p:nvGrpSpPr>
            <p:grpSpPr>
              <a:xfrm>
                <a:off x="825568" y="3068321"/>
                <a:ext cx="3096192" cy="518160"/>
                <a:chOff x="886528" y="3220721"/>
                <a:chExt cx="3096192" cy="518160"/>
              </a:xfrm>
            </p:grpSpPr>
            <p:sp>
              <p:nvSpPr>
                <p:cNvPr id="38" name="Rettangolo con angoli arrotondati 37">
                  <a:extLst>
                    <a:ext uri="{FF2B5EF4-FFF2-40B4-BE49-F238E27FC236}">
                      <a16:creationId xmlns:a16="http://schemas.microsoft.com/office/drawing/2014/main" id="{03C72A78-1C77-4E1D-9067-8AE4C8878654}"/>
                    </a:ext>
                  </a:extLst>
                </p:cNvPr>
                <p:cNvSpPr/>
                <p:nvPr/>
              </p:nvSpPr>
              <p:spPr>
                <a:xfrm>
                  <a:off x="886528" y="3220721"/>
                  <a:ext cx="2970104" cy="51816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9" name="CasellaDiTesto 38">
                  <a:extLst>
                    <a:ext uri="{FF2B5EF4-FFF2-40B4-BE49-F238E27FC236}">
                      <a16:creationId xmlns:a16="http://schemas.microsoft.com/office/drawing/2014/main" id="{47836BDB-CAA0-4E17-BBF0-742BFD545AC6}"/>
                    </a:ext>
                  </a:extLst>
                </p:cNvPr>
                <p:cNvSpPr txBox="1"/>
                <p:nvPr/>
              </p:nvSpPr>
              <p:spPr>
                <a:xfrm>
                  <a:off x="1012616" y="3312167"/>
                  <a:ext cx="297010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b="1" i="1" dirty="0">
                      <a:solidFill>
                        <a:schemeClr val="bg1">
                          <a:lumMod val="95000"/>
                        </a:schemeClr>
                      </a:solidFill>
                      <a:latin typeface="+mj-lt"/>
                      <a:ea typeface="+mj-ea"/>
                      <a:cs typeface="+mj-cs"/>
                    </a:rPr>
                    <a:t>Dispersione e trasformazione</a:t>
                  </a:r>
                </a:p>
              </p:txBody>
            </p:sp>
          </p:grpSp>
          <p:grpSp>
            <p:nvGrpSpPr>
              <p:cNvPr id="17" name="Gruppo 16">
                <a:extLst>
                  <a:ext uri="{FF2B5EF4-FFF2-40B4-BE49-F238E27FC236}">
                    <a16:creationId xmlns:a16="http://schemas.microsoft.com/office/drawing/2014/main" id="{5DB81B74-27D5-4EAF-8183-DF1052117958}"/>
                  </a:ext>
                </a:extLst>
              </p:cNvPr>
              <p:cNvGrpSpPr/>
              <p:nvPr/>
            </p:nvGrpSpPr>
            <p:grpSpPr>
              <a:xfrm>
                <a:off x="1521361" y="944875"/>
                <a:ext cx="1667579" cy="447033"/>
                <a:chOff x="1614101" y="1971040"/>
                <a:chExt cx="1667579" cy="447033"/>
              </a:xfrm>
            </p:grpSpPr>
            <p:sp>
              <p:nvSpPr>
                <p:cNvPr id="36" name="Ovale 35">
                  <a:extLst>
                    <a:ext uri="{FF2B5EF4-FFF2-40B4-BE49-F238E27FC236}">
                      <a16:creationId xmlns:a16="http://schemas.microsoft.com/office/drawing/2014/main" id="{B6B8BF4F-CDD2-4F5F-9B80-D770B49251C2}"/>
                    </a:ext>
                  </a:extLst>
                </p:cNvPr>
                <p:cNvSpPr/>
                <p:nvPr/>
              </p:nvSpPr>
              <p:spPr>
                <a:xfrm>
                  <a:off x="1614101" y="1971040"/>
                  <a:ext cx="1667579" cy="447033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7" name="CasellaDiTesto 36">
                  <a:extLst>
                    <a:ext uri="{FF2B5EF4-FFF2-40B4-BE49-F238E27FC236}">
                      <a16:creationId xmlns:a16="http://schemas.microsoft.com/office/drawing/2014/main" id="{3B91AFC4-3384-47CF-B060-378D9BFADE20}"/>
                    </a:ext>
                  </a:extLst>
                </p:cNvPr>
                <p:cNvSpPr txBox="1"/>
                <p:nvPr/>
              </p:nvSpPr>
              <p:spPr>
                <a:xfrm>
                  <a:off x="1953602" y="2048143"/>
                  <a:ext cx="99279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b="1" i="1" dirty="0">
                      <a:solidFill>
                        <a:schemeClr val="bg1">
                          <a:lumMod val="95000"/>
                        </a:schemeClr>
                      </a:solidFill>
                      <a:latin typeface="+mj-lt"/>
                      <a:ea typeface="+mj-ea"/>
                      <a:cs typeface="+mj-cs"/>
                    </a:rPr>
                    <a:t>Sorgenti</a:t>
                  </a:r>
                </a:p>
              </p:txBody>
            </p:sp>
          </p:grpSp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BC7FFE0B-809E-48D5-B401-040B0B0D055C}"/>
                  </a:ext>
                </a:extLst>
              </p:cNvPr>
              <p:cNvGrpSpPr/>
              <p:nvPr/>
            </p:nvGrpSpPr>
            <p:grpSpPr>
              <a:xfrm>
                <a:off x="1696720" y="1402080"/>
                <a:ext cx="1375769" cy="538480"/>
                <a:chOff x="1696720" y="2611120"/>
                <a:chExt cx="1375769" cy="538480"/>
              </a:xfrm>
            </p:grpSpPr>
            <p:cxnSp>
              <p:nvCxnSpPr>
                <p:cNvPr id="33" name="Connettore 2 32">
                  <a:extLst>
                    <a:ext uri="{FF2B5EF4-FFF2-40B4-BE49-F238E27FC236}">
                      <a16:creationId xmlns:a16="http://schemas.microsoft.com/office/drawing/2014/main" id="{3B2875D5-4052-4D9D-B9BD-FDEAA2DEE9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96720" y="2611120"/>
                  <a:ext cx="162560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ttore 2 33">
                  <a:extLst>
                    <a:ext uri="{FF2B5EF4-FFF2-40B4-BE49-F238E27FC236}">
                      <a16:creationId xmlns:a16="http://schemas.microsoft.com/office/drawing/2014/main" id="{A16BFCEC-61C7-4F83-BB45-6B1CE4E613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8862" y="2651760"/>
                  <a:ext cx="0" cy="4978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ttore 2 34">
                  <a:extLst>
                    <a:ext uri="{FF2B5EF4-FFF2-40B4-BE49-F238E27FC236}">
                      <a16:creationId xmlns:a16="http://schemas.microsoft.com/office/drawing/2014/main" id="{0795A856-E887-4EDD-B6AC-11665395FA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46400" y="2611120"/>
                  <a:ext cx="126089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uppo 18">
                <a:extLst>
                  <a:ext uri="{FF2B5EF4-FFF2-40B4-BE49-F238E27FC236}">
                    <a16:creationId xmlns:a16="http://schemas.microsoft.com/office/drawing/2014/main" id="{4DCFD280-067A-4185-9786-F72BDA06A0CD}"/>
                  </a:ext>
                </a:extLst>
              </p:cNvPr>
              <p:cNvGrpSpPr/>
              <p:nvPr/>
            </p:nvGrpSpPr>
            <p:grpSpPr>
              <a:xfrm>
                <a:off x="1614101" y="4175760"/>
                <a:ext cx="1510491" cy="511813"/>
                <a:chOff x="1614101" y="3942080"/>
                <a:chExt cx="1510491" cy="511813"/>
              </a:xfrm>
            </p:grpSpPr>
            <p:sp>
              <p:nvSpPr>
                <p:cNvPr id="31" name="Rettangolo 30">
                  <a:extLst>
                    <a:ext uri="{FF2B5EF4-FFF2-40B4-BE49-F238E27FC236}">
                      <a16:creationId xmlns:a16="http://schemas.microsoft.com/office/drawing/2014/main" id="{74D64FB8-4F4C-45B7-9424-8D8493561548}"/>
                    </a:ext>
                  </a:extLst>
                </p:cNvPr>
                <p:cNvSpPr/>
                <p:nvPr/>
              </p:nvSpPr>
              <p:spPr>
                <a:xfrm>
                  <a:off x="1614101" y="3942080"/>
                  <a:ext cx="1510491" cy="511813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9BBD275F-15DE-46B3-AA09-E07ADC13B32A}"/>
                    </a:ext>
                  </a:extLst>
                </p:cNvPr>
                <p:cNvSpPr txBox="1"/>
                <p:nvPr/>
              </p:nvSpPr>
              <p:spPr>
                <a:xfrm>
                  <a:off x="1748823" y="4034350"/>
                  <a:ext cx="13757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b="1" i="1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</a:rPr>
                    <a:t>Esposizione</a:t>
                  </a:r>
                </a:p>
              </p:txBody>
            </p:sp>
          </p:grpSp>
          <p:grpSp>
            <p:nvGrpSpPr>
              <p:cNvPr id="20" name="Gruppo 19">
                <a:extLst>
                  <a:ext uri="{FF2B5EF4-FFF2-40B4-BE49-F238E27FC236}">
                    <a16:creationId xmlns:a16="http://schemas.microsoft.com/office/drawing/2014/main" id="{010B1E2B-4E15-4952-90D8-64520EC361C9}"/>
                  </a:ext>
                </a:extLst>
              </p:cNvPr>
              <p:cNvGrpSpPr/>
              <p:nvPr/>
            </p:nvGrpSpPr>
            <p:grpSpPr>
              <a:xfrm>
                <a:off x="1696720" y="3596640"/>
                <a:ext cx="1375769" cy="538480"/>
                <a:chOff x="1696720" y="2611120"/>
                <a:chExt cx="1375769" cy="538480"/>
              </a:xfrm>
            </p:grpSpPr>
            <p:cxnSp>
              <p:nvCxnSpPr>
                <p:cNvPr id="28" name="Connettore 2 27">
                  <a:extLst>
                    <a:ext uri="{FF2B5EF4-FFF2-40B4-BE49-F238E27FC236}">
                      <a16:creationId xmlns:a16="http://schemas.microsoft.com/office/drawing/2014/main" id="{045E2E54-3493-4349-88B3-3D316B6AAB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96720" y="2611120"/>
                  <a:ext cx="162560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ttore 2 28">
                  <a:extLst>
                    <a:ext uri="{FF2B5EF4-FFF2-40B4-BE49-F238E27FC236}">
                      <a16:creationId xmlns:a16="http://schemas.microsoft.com/office/drawing/2014/main" id="{378A0353-0F15-44A0-B6C7-A578D9ECDB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8862" y="2651760"/>
                  <a:ext cx="0" cy="4978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ttore 2 29">
                  <a:extLst>
                    <a:ext uri="{FF2B5EF4-FFF2-40B4-BE49-F238E27FC236}">
                      <a16:creationId xmlns:a16="http://schemas.microsoft.com/office/drawing/2014/main" id="{72607321-A966-478F-B1F5-9BD068463F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46400" y="2611120"/>
                  <a:ext cx="126089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uppo 20">
                <a:extLst>
                  <a:ext uri="{FF2B5EF4-FFF2-40B4-BE49-F238E27FC236}">
                    <a16:creationId xmlns:a16="http://schemas.microsoft.com/office/drawing/2014/main" id="{8BEEF163-35F8-4B4D-B28E-2280C02ECB42}"/>
                  </a:ext>
                </a:extLst>
              </p:cNvPr>
              <p:cNvGrpSpPr/>
              <p:nvPr/>
            </p:nvGrpSpPr>
            <p:grpSpPr>
              <a:xfrm>
                <a:off x="1696720" y="4836160"/>
                <a:ext cx="1375769" cy="538480"/>
                <a:chOff x="1696720" y="2611120"/>
                <a:chExt cx="1375769" cy="538480"/>
              </a:xfrm>
            </p:grpSpPr>
            <p:cxnSp>
              <p:nvCxnSpPr>
                <p:cNvPr id="25" name="Connettore 2 24">
                  <a:extLst>
                    <a:ext uri="{FF2B5EF4-FFF2-40B4-BE49-F238E27FC236}">
                      <a16:creationId xmlns:a16="http://schemas.microsoft.com/office/drawing/2014/main" id="{9FC92576-6689-458A-B9A2-562351A5B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96720" y="2611120"/>
                  <a:ext cx="162560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2 25">
                  <a:extLst>
                    <a:ext uri="{FF2B5EF4-FFF2-40B4-BE49-F238E27FC236}">
                      <a16:creationId xmlns:a16="http://schemas.microsoft.com/office/drawing/2014/main" id="{8F47750F-FE89-4DC1-AD62-C5C03C60B7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8862" y="2651760"/>
                  <a:ext cx="0" cy="49784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ttore 2 26">
                  <a:extLst>
                    <a:ext uri="{FF2B5EF4-FFF2-40B4-BE49-F238E27FC236}">
                      <a16:creationId xmlns:a16="http://schemas.microsoft.com/office/drawing/2014/main" id="{60FEC968-C829-415C-A554-4823AA519D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46400" y="2611120"/>
                  <a:ext cx="126089" cy="508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04ED07CB-07A5-4869-BC27-B8C0E99FF6DE}"/>
                  </a:ext>
                </a:extLst>
              </p:cNvPr>
              <p:cNvGrpSpPr/>
              <p:nvPr/>
            </p:nvGrpSpPr>
            <p:grpSpPr>
              <a:xfrm>
                <a:off x="1329621" y="5527040"/>
                <a:ext cx="2043499" cy="511813"/>
                <a:chOff x="1614101" y="3942080"/>
                <a:chExt cx="1510491" cy="511813"/>
              </a:xfrm>
            </p:grpSpPr>
            <p:sp>
              <p:nvSpPr>
                <p:cNvPr id="23" name="Rettangolo 22">
                  <a:extLst>
                    <a:ext uri="{FF2B5EF4-FFF2-40B4-BE49-F238E27FC236}">
                      <a16:creationId xmlns:a16="http://schemas.microsoft.com/office/drawing/2014/main" id="{08501108-3D3C-4C58-8680-333A7AE7B8B2}"/>
                    </a:ext>
                  </a:extLst>
                </p:cNvPr>
                <p:cNvSpPr/>
                <p:nvPr/>
              </p:nvSpPr>
              <p:spPr>
                <a:xfrm>
                  <a:off x="1614101" y="3942080"/>
                  <a:ext cx="1510491" cy="511813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654EC4FE-7DCF-4485-B69E-3D4DE8DA746E}"/>
                    </a:ext>
                  </a:extLst>
                </p:cNvPr>
                <p:cNvSpPr txBox="1"/>
                <p:nvPr/>
              </p:nvSpPr>
              <p:spPr>
                <a:xfrm>
                  <a:off x="1614101" y="4034350"/>
                  <a:ext cx="151049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b="1" i="1" dirty="0">
                      <a:solidFill>
                        <a:schemeClr val="accent6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</a:rPr>
                    <a:t>Effetti sulla salute</a:t>
                  </a:r>
                </a:p>
              </p:txBody>
            </p:sp>
          </p:grpSp>
        </p:grpSp>
      </p:grp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958124CB-733E-40EF-9311-143C9BE48822}"/>
              </a:ext>
            </a:extLst>
          </p:cNvPr>
          <p:cNvGrpSpPr/>
          <p:nvPr/>
        </p:nvGrpSpPr>
        <p:grpSpPr>
          <a:xfrm>
            <a:off x="96439" y="2377447"/>
            <a:ext cx="4475561" cy="2529836"/>
            <a:chOff x="86553" y="4405063"/>
            <a:chExt cx="8951121" cy="2269651"/>
          </a:xfrm>
        </p:grpSpPr>
        <p:sp>
          <p:nvSpPr>
            <p:cNvPr id="46" name="Rettangolo arrotondato 8">
              <a:extLst>
                <a:ext uri="{FF2B5EF4-FFF2-40B4-BE49-F238E27FC236}">
                  <a16:creationId xmlns:a16="http://schemas.microsoft.com/office/drawing/2014/main" id="{A9D06237-08B4-4EB0-BC26-8CA2F481E874}"/>
                </a:ext>
              </a:extLst>
            </p:cNvPr>
            <p:cNvSpPr/>
            <p:nvPr/>
          </p:nvSpPr>
          <p:spPr>
            <a:xfrm>
              <a:off x="86553" y="4405063"/>
              <a:ext cx="8951121" cy="2269651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itolo 1">
              <a:extLst>
                <a:ext uri="{FF2B5EF4-FFF2-40B4-BE49-F238E27FC236}">
                  <a16:creationId xmlns:a16="http://schemas.microsoft.com/office/drawing/2014/main" id="{4BBA9A07-8C3E-4838-82D7-729634DD21F5}"/>
                </a:ext>
              </a:extLst>
            </p:cNvPr>
            <p:cNvSpPr txBox="1">
              <a:spLocks/>
            </p:cNvSpPr>
            <p:nvPr/>
          </p:nvSpPr>
          <p:spPr>
            <a:xfrm>
              <a:off x="165843" y="4811937"/>
              <a:ext cx="8686485" cy="186277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b" anchorCtr="0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600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t-IT" sz="1600" b="1" i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ESPOSIZIONE</a:t>
              </a:r>
            </a:p>
            <a:p>
              <a:endParaRPr lang="it-IT" sz="1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just"/>
              <a:r>
                <a:rPr lang="it-IT" sz="1600" b="1" i="1" u="sng" dirty="0">
                  <a:solidFill>
                    <a:schemeClr val="accent2"/>
                  </a:solidFill>
                </a:rPr>
                <a:t>“contatto” </a:t>
              </a:r>
              <a:r>
                <a:rPr lang="it-IT" sz="1600" b="1" i="1" dirty="0">
                  <a:solidFill>
                    <a:schemeClr val="accent2"/>
                  </a:solidFill>
                </a:rPr>
                <a:t>di una o più parti del corpo </a:t>
              </a:r>
            </a:p>
            <a:p>
              <a:r>
                <a:rPr lang="it-IT" sz="1600" b="1" i="1" dirty="0">
                  <a:solidFill>
                    <a:schemeClr val="bg1">
                      <a:lumMod val="50000"/>
                    </a:schemeClr>
                  </a:solidFill>
                </a:rPr>
                <a:t>(</a:t>
              </a:r>
              <a:r>
                <a:rPr lang="it-IT" sz="1200" b="1" i="1" dirty="0">
                  <a:solidFill>
                    <a:schemeClr val="bg1">
                      <a:lumMod val="50000"/>
                    </a:schemeClr>
                  </a:solidFill>
                </a:rPr>
                <a:t>pelle, occhi, app. resp./uditivo., tratto digerente)</a:t>
              </a:r>
              <a:r>
                <a:rPr lang="it-IT" sz="1200" b="1" i="1" dirty="0">
                  <a:solidFill>
                    <a:schemeClr val="accent2"/>
                  </a:solidFill>
                </a:rPr>
                <a:t> </a:t>
              </a:r>
              <a:endParaRPr lang="it-IT" sz="1600" b="1" i="1" dirty="0">
                <a:solidFill>
                  <a:schemeClr val="accent2"/>
                </a:solidFill>
              </a:endParaRPr>
            </a:p>
            <a:p>
              <a:endParaRPr lang="it-IT" sz="1600" b="1" i="1" dirty="0">
                <a:solidFill>
                  <a:schemeClr val="accent2"/>
                </a:solidFill>
              </a:endParaRPr>
            </a:p>
            <a:p>
              <a:r>
                <a:rPr lang="it-IT" sz="1600" b="1" i="1" dirty="0">
                  <a:solidFill>
                    <a:schemeClr val="accent2"/>
                  </a:solidFill>
                </a:rPr>
                <a:t>con un agente </a:t>
              </a:r>
            </a:p>
            <a:p>
              <a:r>
                <a:rPr lang="it-IT" sz="1600" b="1" i="1" dirty="0">
                  <a:solidFill>
                    <a:schemeClr val="bg1">
                      <a:lumMod val="50000"/>
                    </a:schemeClr>
                  </a:solidFill>
                </a:rPr>
                <a:t>(</a:t>
              </a:r>
              <a:r>
                <a:rPr lang="it-IT" sz="1200" b="1" i="1" dirty="0">
                  <a:solidFill>
                    <a:schemeClr val="bg1">
                      <a:lumMod val="50000"/>
                    </a:schemeClr>
                  </a:solidFill>
                </a:rPr>
                <a:t>chimico, fisico o biologico)</a:t>
              </a:r>
            </a:p>
            <a:p>
              <a:endParaRPr lang="it-IT" sz="1600" b="1" i="1" dirty="0">
                <a:solidFill>
                  <a:schemeClr val="accent2"/>
                </a:solidFill>
              </a:endParaRPr>
            </a:p>
            <a:p>
              <a:r>
                <a:rPr lang="it-IT" sz="1600" b="1" i="1" dirty="0">
                  <a:solidFill>
                    <a:schemeClr val="accent2"/>
                  </a:solidFill>
                </a:rPr>
                <a:t> in aria/acque/suolo/alimenti.</a:t>
              </a:r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7A79FD96-7098-8BBD-EAAF-40BD3306E889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5" name="Immagine 4" descr="logo ifc piccolo 150x140.jpg">
              <a:extLst>
                <a:ext uri="{FF2B5EF4-FFF2-40B4-BE49-F238E27FC236}">
                  <a16:creationId xmlns:a16="http://schemas.microsoft.com/office/drawing/2014/main" id="{6417EC2D-583D-ABF7-E5DA-575B2FF3A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48" name="Gruppo 47">
              <a:extLst>
                <a:ext uri="{FF2B5EF4-FFF2-40B4-BE49-F238E27FC236}">
                  <a16:creationId xmlns:a16="http://schemas.microsoft.com/office/drawing/2014/main" id="{F6DF6666-6C21-3044-9A57-CF5713DDA96D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50" name="Immagine 49">
                <a:extLst>
                  <a:ext uri="{FF2B5EF4-FFF2-40B4-BE49-F238E27FC236}">
                    <a16:creationId xmlns:a16="http://schemas.microsoft.com/office/drawing/2014/main" id="{1AAFC6BE-FA6A-D541-DB67-D04312E16091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51" name="Casella di testo 2">
                <a:extLst>
                  <a:ext uri="{FF2B5EF4-FFF2-40B4-BE49-F238E27FC236}">
                    <a16:creationId xmlns:a16="http://schemas.microsoft.com/office/drawing/2014/main" id="{41E18FB7-0729-3C15-E5DE-279D481E00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97C29833-2F6C-D52E-C6AC-66C6AEB03ED8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0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2BF147AD-E937-162A-11E9-30DCE34EF33F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6" name="Immagine 5" descr="logo ifc piccolo 150x140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7020BDCE-D79D-4F03-B753-C5987C6BAA90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8" name="Immagine 7"/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9" name="Casella di testo 2"/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415158AF-4BFF-44C8-BD24-A9A09B71D8A2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2" descr="Pollution - Definition, Types, Sources, Causes">
            <a:extLst>
              <a:ext uri="{FF2B5EF4-FFF2-40B4-BE49-F238E27FC236}">
                <a16:creationId xmlns:a16="http://schemas.microsoft.com/office/drawing/2014/main" id="{48574FEB-666E-468A-B6DC-8FD214A7C6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4018"/>
          <a:stretch/>
        </p:blipFill>
        <p:spPr bwMode="auto">
          <a:xfrm>
            <a:off x="1175378" y="2208666"/>
            <a:ext cx="6610122" cy="365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2099BE1-D4C1-4E39-99F8-B7CD2A35F4E0}"/>
              </a:ext>
            </a:extLst>
          </p:cNvPr>
          <p:cNvSpPr txBox="1"/>
          <p:nvPr/>
        </p:nvSpPr>
        <p:spPr>
          <a:xfrm>
            <a:off x="163756" y="1095549"/>
            <a:ext cx="8630743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rgbClr val="00B050"/>
                </a:solidFill>
              </a:rPr>
              <a:t>Inquinamento ambientale</a:t>
            </a:r>
          </a:p>
          <a:p>
            <a:r>
              <a:rPr lang="it-IT" sz="2000" b="1" i="1" dirty="0">
                <a:solidFill>
                  <a:schemeClr val="accent1"/>
                </a:solidFill>
              </a:rPr>
              <a:t>Presenza in un determinato sito di una o più sostanze o materiali in grado di alterare i componenti dell’ambiente in cui viviamo</a:t>
            </a:r>
            <a:endParaRPr lang="it-IT" sz="2000" b="1" i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63428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duotone>
              <a:schemeClr val="bg2">
                <a:shade val="40000"/>
                <a:satMod val="400000"/>
              </a:schemeClr>
              <a:schemeClr val="bg2">
                <a:tint val="10000"/>
                <a:satMod val="2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E878A017-BF48-422C-BA98-FEB2D2566F55}"/>
              </a:ext>
            </a:extLst>
          </p:cNvPr>
          <p:cNvSpPr/>
          <p:nvPr/>
        </p:nvSpPr>
        <p:spPr>
          <a:xfrm>
            <a:off x="203200" y="2200600"/>
            <a:ext cx="8737598" cy="1123826"/>
          </a:xfrm>
          <a:prstGeom prst="roundRect">
            <a:avLst/>
          </a:prstGeom>
          <a:solidFill>
            <a:srgbClr val="92D05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576E3A9E-482B-42F4-B4DB-282C90C845C9}"/>
              </a:ext>
            </a:extLst>
          </p:cNvPr>
          <p:cNvSpPr/>
          <p:nvPr/>
        </p:nvSpPr>
        <p:spPr>
          <a:xfrm>
            <a:off x="154702" y="1240121"/>
            <a:ext cx="8786097" cy="890080"/>
          </a:xfrm>
          <a:prstGeom prst="roundRect">
            <a:avLst/>
          </a:prstGeom>
          <a:solidFill>
            <a:srgbClr val="92D05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ED5A0E8-0CE5-46F1-AFB8-3D3794CBDBA4}"/>
              </a:ext>
            </a:extLst>
          </p:cNvPr>
          <p:cNvSpPr txBox="1"/>
          <p:nvPr/>
        </p:nvSpPr>
        <p:spPr>
          <a:xfrm>
            <a:off x="2028" y="731102"/>
            <a:ext cx="9141972" cy="400110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it-IT" sz="20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…l’ESPOSIZIONE e le problematiche connesse alla sua valutazione (1)</a:t>
            </a: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16ECAA0C-2CF9-4F92-8A35-C156EAA86011}"/>
              </a:ext>
            </a:extLst>
          </p:cNvPr>
          <p:cNvSpPr txBox="1">
            <a:spLocks/>
          </p:cNvSpPr>
          <p:nvPr/>
        </p:nvSpPr>
        <p:spPr>
          <a:xfrm>
            <a:off x="414559" y="1259321"/>
            <a:ext cx="8255999" cy="89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it-IT" sz="1600" b="1" i="1" cap="none" dirty="0">
                <a:solidFill>
                  <a:srgbClr val="002060"/>
                </a:solidFill>
              </a:rPr>
              <a:t>Determinazione dei </a:t>
            </a:r>
            <a:r>
              <a:rPr lang="it-IT" sz="1600" b="1" i="1" cap="none" dirty="0">
                <a:solidFill>
                  <a:schemeClr val="accent6">
                    <a:lumMod val="75000"/>
                  </a:schemeClr>
                </a:solidFill>
              </a:rPr>
              <a:t>livelli</a:t>
            </a:r>
            <a:r>
              <a:rPr lang="it-IT" sz="1600" b="1" i="1" cap="none" dirty="0">
                <a:solidFill>
                  <a:srgbClr val="002060"/>
                </a:solidFill>
              </a:rPr>
              <a:t> di un </a:t>
            </a:r>
            <a:r>
              <a:rPr lang="it-IT" sz="1600" b="1" i="1" cap="none" dirty="0">
                <a:solidFill>
                  <a:schemeClr val="accent6">
                    <a:lumMod val="75000"/>
                  </a:schemeClr>
                </a:solidFill>
              </a:rPr>
              <a:t>agente nell’ambiente </a:t>
            </a:r>
            <a:r>
              <a:rPr lang="it-IT" sz="1600" b="1" i="1" cap="none" dirty="0">
                <a:solidFill>
                  <a:srgbClr val="002060"/>
                </a:solidFill>
              </a:rPr>
              <a:t>non è di per se una misura dell’esposizione della popolazione a tale agente, ma un suo indicatore (</a:t>
            </a:r>
            <a:r>
              <a:rPr lang="it-IT" sz="1600" b="1" i="1" cap="none" dirty="0">
                <a:solidFill>
                  <a:schemeClr val="accent6">
                    <a:lumMod val="75000"/>
                  </a:schemeClr>
                </a:solidFill>
              </a:rPr>
              <a:t>proxy</a:t>
            </a:r>
            <a:r>
              <a:rPr lang="it-IT" sz="1600" b="1" i="1" cap="none" dirty="0">
                <a:solidFill>
                  <a:srgbClr val="002060"/>
                </a:solidFill>
              </a:rPr>
              <a:t>) la cui validità dipende da vari fattori.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6FDE6ED6-FAC6-49F8-88C0-7D45D9EE364C}"/>
              </a:ext>
            </a:extLst>
          </p:cNvPr>
          <p:cNvSpPr/>
          <p:nvPr/>
        </p:nvSpPr>
        <p:spPr>
          <a:xfrm>
            <a:off x="314196" y="2247208"/>
            <a:ext cx="82875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Esposizione personale (ad inquinanti atmosferici) influenzata da alcune variabili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</a:t>
            </a:r>
            <a:b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residenza, mobilità della popolazione, modalità di trasporto impiegate, tempo trascorso in ambienti indoor/outdoor, stile di vita, abitudini al fumo, esposizioni lavorative, fattori generali quali età e stato di salute.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1A73FAB6-EFA7-4991-88DB-FFE1CBE535ED}"/>
              </a:ext>
            </a:extLst>
          </p:cNvPr>
          <p:cNvSpPr/>
          <p:nvPr/>
        </p:nvSpPr>
        <p:spPr>
          <a:xfrm>
            <a:off x="203200" y="3405627"/>
            <a:ext cx="8737600" cy="890080"/>
          </a:xfrm>
          <a:prstGeom prst="roundRect">
            <a:avLst/>
          </a:prstGeom>
          <a:solidFill>
            <a:srgbClr val="92D05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A19DFBE2-1411-49BB-A2BB-2FCD57FE212D}"/>
              </a:ext>
            </a:extLst>
          </p:cNvPr>
          <p:cNvSpPr/>
          <p:nvPr/>
        </p:nvSpPr>
        <p:spPr>
          <a:xfrm>
            <a:off x="414559" y="3452235"/>
            <a:ext cx="8105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Valutazione metodologiche da considerare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basse concentrazioni ambientali, bassi livelli di esposizione, ampia diffusione dell’inquinante, esposizioni multiple, variabilità temporale e spaziale inquinanti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F83E0342-A802-4F0E-9BBC-6ED91ED740E3}"/>
              </a:ext>
            </a:extLst>
          </p:cNvPr>
          <p:cNvSpPr/>
          <p:nvPr/>
        </p:nvSpPr>
        <p:spPr>
          <a:xfrm>
            <a:off x="203198" y="4354802"/>
            <a:ext cx="8737600" cy="1317397"/>
          </a:xfrm>
          <a:prstGeom prst="roundRect">
            <a:avLst>
              <a:gd name="adj" fmla="val 16667"/>
            </a:avLst>
          </a:prstGeom>
          <a:solidFill>
            <a:srgbClr val="92D05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600" b="1" i="1" dirty="0">
              <a:solidFill>
                <a:srgbClr val="C00000"/>
              </a:solidFill>
            </a:endParaRPr>
          </a:p>
          <a:p>
            <a:endParaRPr lang="it-IT" sz="1600" b="1" i="1" dirty="0">
              <a:solidFill>
                <a:srgbClr val="C00000"/>
              </a:solidFill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53B67BBE-1580-47CF-919A-F1A58A166848}"/>
              </a:ext>
            </a:extLst>
          </p:cNvPr>
          <p:cNvSpPr/>
          <p:nvPr/>
        </p:nvSpPr>
        <p:spPr>
          <a:xfrm>
            <a:off x="320163" y="4348761"/>
            <a:ext cx="846735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Corretta stima dell’esposizione dipende dalla corretta valutazione di fattori di suscettibilità individuale</a:t>
            </a:r>
            <a:br>
              <a:rPr lang="it-IT" sz="1600" dirty="0">
                <a:solidFill>
                  <a:srgbClr val="002060"/>
                </a:solidFill>
              </a:rPr>
            </a:br>
            <a:r>
              <a:rPr lang="it-IT" sz="1400" dirty="0">
                <a:solidFill>
                  <a:srgbClr val="002060"/>
                </a:solidFill>
              </a:rPr>
              <a:t>la presenza nella popolazione di polimorfismi in geni coinvolti nella riparazione del danno cancerogeno, può determinare effetti variabili in soggetti che sperimentano gli stessi livelli di esposizione. 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C753BB52-43BB-4CCD-8A68-186A4CA2139C}"/>
              </a:ext>
            </a:extLst>
          </p:cNvPr>
          <p:cNvSpPr/>
          <p:nvPr/>
        </p:nvSpPr>
        <p:spPr>
          <a:xfrm>
            <a:off x="196113" y="5737704"/>
            <a:ext cx="8737600" cy="890080"/>
          </a:xfrm>
          <a:prstGeom prst="roundRect">
            <a:avLst/>
          </a:prstGeom>
          <a:solidFill>
            <a:srgbClr val="92D050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064BDE24-F16E-48AA-8E07-642545A86E57}"/>
              </a:ext>
            </a:extLst>
          </p:cNvPr>
          <p:cNvSpPr/>
          <p:nvPr/>
        </p:nvSpPr>
        <p:spPr>
          <a:xfrm>
            <a:off x="407472" y="5784312"/>
            <a:ext cx="83800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Uno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stesso inquinante 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può essere </a:t>
            </a:r>
            <a:r>
              <a:rPr lang="it-IT" sz="1600" b="1" i="1" dirty="0">
                <a:solidFill>
                  <a:srgbClr val="002060"/>
                </a:solidFill>
              </a:rPr>
              <a:t>sia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presente in più di un comparto ambientale 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(aria, acqua e suolo, catena trofica) sia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assunto attraverso diverse modalità </a:t>
            </a:r>
            <a:r>
              <a:rPr lang="it-IT" sz="16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di esposizione           </a:t>
            </a:r>
            <a:r>
              <a:rPr lang="it-IT" sz="1600" b="1" i="1" dirty="0">
                <a:solidFill>
                  <a:srgbClr val="002060"/>
                </a:solidFill>
              </a:rPr>
              <a:t>Aumenta grado di incertezza della valutazione dell’esposizione</a:t>
            </a:r>
            <a:endParaRPr lang="it-IT" sz="1600" b="1" i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4" name="Elemento grafico 33" descr="Freccia leggermente curva">
            <a:extLst>
              <a:ext uri="{FF2B5EF4-FFF2-40B4-BE49-F238E27FC236}">
                <a16:creationId xmlns:a16="http://schemas.microsoft.com/office/drawing/2014/main" id="{2B9D5FEE-9204-4E00-BCBD-B33D9B0746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9178" y="6245767"/>
            <a:ext cx="444725" cy="444725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0F7D5377-57FB-8938-85FE-DAFD1294FFAF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1" name="Immagine 10" descr="logo ifc piccolo 150x140.jpg">
              <a:extLst>
                <a:ext uri="{FF2B5EF4-FFF2-40B4-BE49-F238E27FC236}">
                  <a16:creationId xmlns:a16="http://schemas.microsoft.com/office/drawing/2014/main" id="{13F59997-2FC2-3933-8FEC-46F5CF1EE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4F1FF9A0-3AFD-43C5-6FB7-23C8F79EE954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E239D38A-BB64-0E1B-63A7-2EBFCBFA0DC9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6" name="Casella di testo 2">
                <a:extLst>
                  <a:ext uri="{FF2B5EF4-FFF2-40B4-BE49-F238E27FC236}">
                    <a16:creationId xmlns:a16="http://schemas.microsoft.com/office/drawing/2014/main" id="{D997A9A0-F5E9-05CA-7999-AE56E862FB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503B6711-2976-090A-761F-4EE9CD3FE67C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354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logo ifc piccolo 150x1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3" y="137028"/>
            <a:ext cx="1669462" cy="1558165"/>
          </a:xfrm>
          <a:prstGeom prst="rect">
            <a:avLst/>
          </a:prstGeom>
        </p:spPr>
      </p:pic>
      <p:pic>
        <p:nvPicPr>
          <p:cNvPr id="8" name="Immagin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485" y="192805"/>
            <a:ext cx="1361939" cy="1407395"/>
          </a:xfrm>
          <a:prstGeom prst="rect">
            <a:avLst/>
          </a:prstGeom>
        </p:spPr>
      </p:pic>
      <p:sp>
        <p:nvSpPr>
          <p:cNvPr id="9" name="Casella di testo 2"/>
          <p:cNvSpPr txBox="1">
            <a:spLocks noChangeArrowheads="1"/>
          </p:cNvSpPr>
          <p:nvPr/>
        </p:nvSpPr>
        <p:spPr bwMode="auto">
          <a:xfrm>
            <a:off x="7127567" y="1501112"/>
            <a:ext cx="1669463" cy="40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6520" indent="-96520" algn="just">
              <a:lnSpc>
                <a:spcPct val="152000"/>
              </a:lnSpc>
              <a:spcAft>
                <a:spcPts val="15"/>
              </a:spcAft>
            </a:pPr>
            <a:r>
              <a:rPr lang="it-IT" sz="1400" dirty="0">
                <a:solidFill>
                  <a:srgbClr val="000000"/>
                </a:solidFill>
                <a:effectLst/>
                <a:latin typeface="Times New Roman"/>
                <a:ea typeface="Cambria"/>
                <a:cs typeface="Cambria"/>
              </a:rPr>
              <a:t>Comune di Venafro</a:t>
            </a:r>
            <a:endParaRPr lang="it-IT" sz="2000" dirty="0">
              <a:solidFill>
                <a:srgbClr val="000000"/>
              </a:solidFill>
              <a:effectLst/>
              <a:latin typeface="Cambria"/>
              <a:ea typeface="Cambria"/>
              <a:cs typeface="Cambria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615681" y="1953370"/>
            <a:ext cx="7609416" cy="13689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000" b="1" dirty="0">
                <a:solidFill>
                  <a:srgbClr val="3366FF"/>
                </a:solidFill>
              </a:rPr>
              <a:t>Progetto EPIVenafro+7</a:t>
            </a:r>
            <a:br>
              <a:rPr lang="it-IT" sz="2000" b="1" dirty="0">
                <a:solidFill>
                  <a:srgbClr val="3366FF"/>
                </a:solidFill>
              </a:rPr>
            </a:br>
            <a:r>
              <a:rPr lang="it-IT" sz="2000" b="1" dirty="0"/>
              <a:t>Studio di coorte residenziale</a:t>
            </a:r>
            <a:r>
              <a:rPr lang="it-IT" sz="2000" dirty="0"/>
              <a:t> </a:t>
            </a:r>
            <a:r>
              <a:rPr lang="it-IT" sz="2000" b="1" dirty="0"/>
              <a:t>basato sulla ricostruzione del profilo di mortalità e morbosità</a:t>
            </a:r>
            <a:r>
              <a:rPr lang="it-IT" sz="2000" dirty="0"/>
              <a:t> </a:t>
            </a:r>
            <a:r>
              <a:rPr lang="it-IT" sz="2000" b="1" dirty="0"/>
              <a:t>in associazione con rischi ambientali</a:t>
            </a:r>
            <a:endParaRPr lang="it-IT" sz="2000" dirty="0"/>
          </a:p>
        </p:txBody>
      </p:sp>
      <p:sp>
        <p:nvSpPr>
          <p:cNvPr id="11" name="Rettangolo 10"/>
          <p:cNvSpPr/>
          <p:nvPr/>
        </p:nvSpPr>
        <p:spPr>
          <a:xfrm>
            <a:off x="321780" y="4143880"/>
            <a:ext cx="84752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44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GRAZIE PER L’ATTENZIONE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F351AA1-1423-4F4C-94A6-2D229480B712}"/>
              </a:ext>
            </a:extLst>
          </p:cNvPr>
          <p:cNvSpPr/>
          <p:nvPr/>
        </p:nvSpPr>
        <p:spPr>
          <a:xfrm>
            <a:off x="463813" y="6258156"/>
            <a:ext cx="8475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i="1" dirty="0">
                <a:solidFill>
                  <a:srgbClr val="008000"/>
                </a:solidFill>
              </a:rPr>
              <a:t>Elisa Bustaffa e Fabrizio Minichilli </a:t>
            </a:r>
          </a:p>
          <a:p>
            <a:r>
              <a:rPr lang="it-IT" sz="1400" b="1" i="1" dirty="0">
                <a:solidFill>
                  <a:srgbClr val="008000"/>
                </a:solidFill>
              </a:rPr>
              <a:t>Istituto di Fisiologia Clinica, Consiglio Nazionale delle Ricerche di Pisa, IFC–CNR</a:t>
            </a:r>
            <a:endParaRPr lang="es-ES_tradnl" sz="1400" b="1" i="1" dirty="0">
              <a:solidFill>
                <a:srgbClr val="008000"/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AF38431-3452-4120-85FE-0427492E8595}"/>
              </a:ext>
            </a:extLst>
          </p:cNvPr>
          <p:cNvSpPr/>
          <p:nvPr/>
        </p:nvSpPr>
        <p:spPr>
          <a:xfrm>
            <a:off x="6081128" y="4875085"/>
            <a:ext cx="2857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elisa.bustaffa@cnr.it</a:t>
            </a:r>
            <a:endParaRPr lang="es-ES_tradnl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239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7A3F390-AE7D-4A67-9637-A350B57DEE93}"/>
              </a:ext>
            </a:extLst>
          </p:cNvPr>
          <p:cNvSpPr txBox="1"/>
          <p:nvPr/>
        </p:nvSpPr>
        <p:spPr>
          <a:xfrm>
            <a:off x="2028" y="696174"/>
            <a:ext cx="9141972" cy="584775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it-IT" sz="32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Effetti sull’ambiente…</a:t>
            </a:r>
          </a:p>
        </p:txBody>
      </p:sp>
      <p:pic>
        <p:nvPicPr>
          <p:cNvPr id="1026" name="Picture 2" descr="Free Vector | A polluted earth icon | Air pollution poster, Air pollution  project, Earth day drawing">
            <a:extLst>
              <a:ext uri="{FF2B5EF4-FFF2-40B4-BE49-F238E27FC236}">
                <a16:creationId xmlns:a16="http://schemas.microsoft.com/office/drawing/2014/main" id="{0ADB6C1A-AF8D-42E5-AE82-861E7248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09" y="1464556"/>
            <a:ext cx="2719845" cy="271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w to Prevent Land Pollution">
            <a:extLst>
              <a:ext uri="{FF2B5EF4-FFF2-40B4-BE49-F238E27FC236}">
                <a16:creationId xmlns:a16="http://schemas.microsoft.com/office/drawing/2014/main" id="{BA3A9433-E585-43B5-AADB-172289489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898" y="1703786"/>
            <a:ext cx="2979436" cy="200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O: Air pollution is worse than we thought - but there's hope we can fix  it | Euronews">
            <a:extLst>
              <a:ext uri="{FF2B5EF4-FFF2-40B4-BE49-F238E27FC236}">
                <a16:creationId xmlns:a16="http://schemas.microsoft.com/office/drawing/2014/main" id="{F6C81B08-6E3F-4340-A58A-420695786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1724322"/>
            <a:ext cx="2857500" cy="198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ow is fast fashion polluting our water?">
            <a:extLst>
              <a:ext uri="{FF2B5EF4-FFF2-40B4-BE49-F238E27FC236}">
                <a16:creationId xmlns:a16="http://schemas.microsoft.com/office/drawing/2014/main" id="{2374A983-C4E9-4316-A8B7-C48E0F71D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4150374"/>
            <a:ext cx="3881120" cy="258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ithi River: the pollution of poverty | We Are Water">
            <a:extLst>
              <a:ext uri="{FF2B5EF4-FFF2-40B4-BE49-F238E27FC236}">
                <a16:creationId xmlns:a16="http://schemas.microsoft.com/office/drawing/2014/main" id="{6294616C-7AF3-4424-BEF0-2EB061E17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" y="4270177"/>
            <a:ext cx="4033308" cy="245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0C84FB56-22C4-E12E-5312-B1DF97E699A9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0" name="Immagine 9" descr="logo ifc piccolo 150x140.jpg">
              <a:extLst>
                <a:ext uri="{FF2B5EF4-FFF2-40B4-BE49-F238E27FC236}">
                  <a16:creationId xmlns:a16="http://schemas.microsoft.com/office/drawing/2014/main" id="{0C9B6F01-5301-2C64-5E68-6562E00E2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83E6056B-4294-EDBA-55AE-2B84D5E4F01C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DE12E8F3-DEB3-80FB-4052-408398AB22C0}"/>
                  </a:ext>
                </a:extLst>
              </p:cNvPr>
              <p:cNvPicPr/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6" name="Casella di testo 2">
                <a:extLst>
                  <a:ext uri="{FF2B5EF4-FFF2-40B4-BE49-F238E27FC236}">
                    <a16:creationId xmlns:a16="http://schemas.microsoft.com/office/drawing/2014/main" id="{9C53C5A1-F9A0-FF44-9253-64F110833B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9BDA9A22-F3CA-9039-A5A7-D97EA5AC457D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6785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4" name="Immagine 13">
            <a:extLst>
              <a:ext uri="{FF2B5EF4-FFF2-40B4-BE49-F238E27FC236}">
                <a16:creationId xmlns:a16="http://schemas.microsoft.com/office/drawing/2014/main" id="{BFC196AD-EF32-4CCD-8F03-3225D1E758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3897" b="65934"/>
          <a:stretch/>
        </p:blipFill>
        <p:spPr>
          <a:xfrm>
            <a:off x="2028" y="1770458"/>
            <a:ext cx="5816675" cy="408290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9A598C-8B8B-418F-957D-7DAB28B3C3C2}"/>
              </a:ext>
            </a:extLst>
          </p:cNvPr>
          <p:cNvSpPr txBox="1"/>
          <p:nvPr/>
        </p:nvSpPr>
        <p:spPr>
          <a:xfrm>
            <a:off x="2028" y="696174"/>
            <a:ext cx="9141972" cy="584775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it-IT" sz="32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…ma anche sul corpo umano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A95C6DE-D96E-4FE3-9B17-DBC7126ADC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77"/>
          <a:stretch/>
        </p:blipFill>
        <p:spPr>
          <a:xfrm>
            <a:off x="5935834" y="1309423"/>
            <a:ext cx="3004966" cy="5527311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17B2D5FE-BEAA-196D-C985-561FEB813532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1" name="Immagine 10" descr="logo ifc piccolo 150x140.jpg">
              <a:extLst>
                <a:ext uri="{FF2B5EF4-FFF2-40B4-BE49-F238E27FC236}">
                  <a16:creationId xmlns:a16="http://schemas.microsoft.com/office/drawing/2014/main" id="{E9F5C52E-60F5-49A9-53F8-880A2E83A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41013FBC-2FA5-3A97-C60F-BFAF7AFEB507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18" name="Immagine 17">
                <a:extLst>
                  <a:ext uri="{FF2B5EF4-FFF2-40B4-BE49-F238E27FC236}">
                    <a16:creationId xmlns:a16="http://schemas.microsoft.com/office/drawing/2014/main" id="{3D871B2F-E290-B7EC-0D7E-80FED2640085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9" name="Casella di testo 2">
                <a:extLst>
                  <a:ext uri="{FF2B5EF4-FFF2-40B4-BE49-F238E27FC236}">
                    <a16:creationId xmlns:a16="http://schemas.microsoft.com/office/drawing/2014/main" id="{9F8351E7-4B5A-2BFF-A900-A4595BDFE5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3D6422F-EA0C-C6D5-0FE9-589EE0B38841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757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4" name="Immagine 13">
            <a:extLst>
              <a:ext uri="{FF2B5EF4-FFF2-40B4-BE49-F238E27FC236}">
                <a16:creationId xmlns:a16="http://schemas.microsoft.com/office/drawing/2014/main" id="{15D57ADD-DC7B-4E9C-8BA9-F8920DDB1F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" b="68721"/>
          <a:stretch/>
        </p:blipFill>
        <p:spPr>
          <a:xfrm>
            <a:off x="1156017" y="1158779"/>
            <a:ext cx="6999596" cy="471111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2ED2051-47FC-4C31-8077-08FFE89F41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49" b="25744"/>
          <a:stretch/>
        </p:blipFill>
        <p:spPr>
          <a:xfrm>
            <a:off x="1239520" y="828991"/>
            <a:ext cx="6770554" cy="5889567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378D5F98-8D6F-DE31-E3B6-779935E2F5D2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1" name="Immagine 10" descr="logo ifc piccolo 150x140.jpg">
              <a:extLst>
                <a:ext uri="{FF2B5EF4-FFF2-40B4-BE49-F238E27FC236}">
                  <a16:creationId xmlns:a16="http://schemas.microsoft.com/office/drawing/2014/main" id="{8FA45580-2A5D-74BC-695C-3445A5F14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D3240DDF-C04C-B1B6-72CF-FA70B522C325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17" name="Immagine 16">
                <a:extLst>
                  <a:ext uri="{FF2B5EF4-FFF2-40B4-BE49-F238E27FC236}">
                    <a16:creationId xmlns:a16="http://schemas.microsoft.com/office/drawing/2014/main" id="{C1D4D4E9-5A47-FDD7-9E9E-7D52C2B4F695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8" name="Casella di testo 2">
                <a:extLst>
                  <a:ext uri="{FF2B5EF4-FFF2-40B4-BE49-F238E27FC236}">
                    <a16:creationId xmlns:a16="http://schemas.microsoft.com/office/drawing/2014/main" id="{54507F41-2768-A452-1D5C-590A6F6C6A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EBA7B790-62FF-81AB-6509-DBDC8E3DB420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852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B5D3EE4-FEB5-44E0-8855-81C9BEFA8235}"/>
              </a:ext>
            </a:extLst>
          </p:cNvPr>
          <p:cNvSpPr txBox="1"/>
          <p:nvPr/>
        </p:nvSpPr>
        <p:spPr>
          <a:xfrm>
            <a:off x="325953" y="1607225"/>
            <a:ext cx="85435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L’inquinamento atmosferico colpisce le persone </a:t>
            </a:r>
          </a:p>
          <a:p>
            <a:r>
              <a:rPr lang="it-IT" sz="28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durante </a:t>
            </a:r>
            <a:r>
              <a:rPr lang="it-IT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tutto l’arco della loro vita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55B8E689-75F0-4D5B-9EA1-50B39E78F478}"/>
              </a:ext>
            </a:extLst>
          </p:cNvPr>
          <p:cNvGrpSpPr/>
          <p:nvPr/>
        </p:nvGrpSpPr>
        <p:grpSpPr>
          <a:xfrm>
            <a:off x="255284" y="2741599"/>
            <a:ext cx="8633432" cy="3948893"/>
            <a:chOff x="986912" y="1327353"/>
            <a:chExt cx="10287000" cy="5139044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54074BE3-DC46-44B6-94D7-981A2ABC58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71" b="1"/>
            <a:stretch/>
          </p:blipFill>
          <p:spPr>
            <a:xfrm>
              <a:off x="986912" y="1327353"/>
              <a:ext cx="10287000" cy="4793225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2163CCCB-D45B-4657-8967-7DB511234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15" b="90537"/>
            <a:stretch/>
          </p:blipFill>
          <p:spPr>
            <a:xfrm>
              <a:off x="986912" y="6120578"/>
              <a:ext cx="10286999" cy="345819"/>
            </a:xfrm>
            <a:prstGeom prst="rect">
              <a:avLst/>
            </a:prstGeom>
          </p:spPr>
        </p:pic>
      </p:grp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60A994F-EA73-47CD-BB0E-90B538075C1D}"/>
              </a:ext>
            </a:extLst>
          </p:cNvPr>
          <p:cNvSpPr txBox="1"/>
          <p:nvPr/>
        </p:nvSpPr>
        <p:spPr>
          <a:xfrm>
            <a:off x="2028" y="983255"/>
            <a:ext cx="9141972" cy="523220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it-IT" sz="28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…chi risente di più dell’inquinamento atmosferico?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CF1072B-4F7A-12FA-A432-265293768159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1" name="Immagine 10" descr="logo ifc piccolo 150x140.jpg">
              <a:extLst>
                <a:ext uri="{FF2B5EF4-FFF2-40B4-BE49-F238E27FC236}">
                  <a16:creationId xmlns:a16="http://schemas.microsoft.com/office/drawing/2014/main" id="{64C47923-CDD2-79E1-CBA5-551A19F73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E290DD3D-F65B-8EB7-1E91-EE031D5DD880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0B3F4324-66A0-DA9C-7B35-B7F1E23266B0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21" name="Casella di testo 2">
                <a:extLst>
                  <a:ext uri="{FF2B5EF4-FFF2-40B4-BE49-F238E27FC236}">
                    <a16:creationId xmlns:a16="http://schemas.microsoft.com/office/drawing/2014/main" id="{15297AA7-8563-7EA2-B4C7-251332B6E0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069758A3-E4D2-0673-281F-D1837295C06D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6102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8C86798-8B69-480E-9EE2-1BBCA6C3241C}"/>
              </a:ext>
            </a:extLst>
          </p:cNvPr>
          <p:cNvGrpSpPr/>
          <p:nvPr/>
        </p:nvGrpSpPr>
        <p:grpSpPr>
          <a:xfrm>
            <a:off x="86553" y="2618742"/>
            <a:ext cx="8979606" cy="3939777"/>
            <a:chOff x="1350937" y="2015165"/>
            <a:chExt cx="9558952" cy="4436071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39159318-C864-4E7C-B78B-9ACDA90DFF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15" b="90537"/>
            <a:stretch/>
          </p:blipFill>
          <p:spPr>
            <a:xfrm>
              <a:off x="1350937" y="6132536"/>
              <a:ext cx="9480294" cy="318700"/>
            </a:xfrm>
            <a:prstGeom prst="rect">
              <a:avLst/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1E5E495A-1AED-4009-BB03-F82E386929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" t="28194" r="-823" b="1834"/>
            <a:stretch/>
          </p:blipFill>
          <p:spPr>
            <a:xfrm>
              <a:off x="1350937" y="2015165"/>
              <a:ext cx="9558952" cy="4127201"/>
            </a:xfrm>
            <a:prstGeom prst="rect">
              <a:avLst/>
            </a:prstGeom>
          </p:spPr>
        </p:pic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DB81051-C8CB-4614-9977-74939B004B69}"/>
              </a:ext>
            </a:extLst>
          </p:cNvPr>
          <p:cNvSpPr txBox="1"/>
          <p:nvPr/>
        </p:nvSpPr>
        <p:spPr>
          <a:xfrm>
            <a:off x="77841" y="1342773"/>
            <a:ext cx="9066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L’inquinamento atmosferico colpisce chiunque </a:t>
            </a:r>
            <a:r>
              <a:rPr lang="it-IT" sz="24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</a:t>
            </a:r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esistono </a:t>
            </a:r>
            <a:r>
              <a:rPr lang="it-IT" sz="24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disuguaglianze</a:t>
            </a:r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di </a:t>
            </a:r>
            <a:r>
              <a:rPr lang="it-IT" sz="24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esposizione </a:t>
            </a:r>
          </a:p>
          <a:p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 i </a:t>
            </a:r>
            <a:r>
              <a:rPr lang="it-IT" sz="24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più vulnerabili </a:t>
            </a:r>
            <a:r>
              <a:rPr lang="it-IT" sz="24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subiscono il </a:t>
            </a:r>
            <a:r>
              <a:rPr lang="it-IT" sz="24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maggior impatto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6E7C7-3F0B-4724-B35C-9F234E097D2F}"/>
              </a:ext>
            </a:extLst>
          </p:cNvPr>
          <p:cNvSpPr txBox="1"/>
          <p:nvPr/>
        </p:nvSpPr>
        <p:spPr>
          <a:xfrm>
            <a:off x="2028" y="736775"/>
            <a:ext cx="9141972" cy="523220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it-IT" sz="2800" b="1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…ATTENZIONE </a:t>
            </a:r>
          </a:p>
        </p:txBody>
      </p:sp>
      <p:pic>
        <p:nvPicPr>
          <p:cNvPr id="18" name="Elemento grafico 17" descr="Avvertenza">
            <a:extLst>
              <a:ext uri="{FF2B5EF4-FFF2-40B4-BE49-F238E27FC236}">
                <a16:creationId xmlns:a16="http://schemas.microsoft.com/office/drawing/2014/main" id="{6995D95F-0639-471C-BF79-293AA7A3E7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5864" y="738487"/>
            <a:ext cx="542868" cy="542868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14010B60-E196-4001-7873-62BA0BA0020E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11" name="Immagine 10" descr="logo ifc piccolo 150x140.jpg">
              <a:extLst>
                <a:ext uri="{FF2B5EF4-FFF2-40B4-BE49-F238E27FC236}">
                  <a16:creationId xmlns:a16="http://schemas.microsoft.com/office/drawing/2014/main" id="{3213184A-89AD-BF04-E19E-DDCFD2ACF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38DF112C-4C61-3771-6D59-E8A1C05D428F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21" name="Immagine 20">
                <a:extLst>
                  <a:ext uri="{FF2B5EF4-FFF2-40B4-BE49-F238E27FC236}">
                    <a16:creationId xmlns:a16="http://schemas.microsoft.com/office/drawing/2014/main" id="{EACFB2AB-487F-34E7-90F9-3DE7789BE601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22" name="Casella di testo 2">
                <a:extLst>
                  <a:ext uri="{FF2B5EF4-FFF2-40B4-BE49-F238E27FC236}">
                    <a16:creationId xmlns:a16="http://schemas.microsoft.com/office/drawing/2014/main" id="{971DAFE0-6074-A3BD-D393-8138963E2B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964F7B11-E92D-3D4B-8504-4858916AE54D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65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/>
          <p:cNvSpPr txBox="1">
            <a:spLocks/>
          </p:cNvSpPr>
          <p:nvPr/>
        </p:nvSpPr>
        <p:spPr>
          <a:xfrm>
            <a:off x="473441" y="2139583"/>
            <a:ext cx="7609416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  <a:p>
            <a:pPr algn="l"/>
            <a:endParaRPr lang="it-IT" b="1" dirty="0">
              <a:solidFill>
                <a:srgbClr val="3366FF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913399" y="3442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56FC512-E482-43AE-A9D7-1503E45C9BED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1C6C0F45-463F-486F-AE5D-BA2846B57A22}"/>
              </a:ext>
            </a:extLst>
          </p:cNvPr>
          <p:cNvGrpSpPr/>
          <p:nvPr/>
        </p:nvGrpSpPr>
        <p:grpSpPr>
          <a:xfrm>
            <a:off x="422829" y="1188676"/>
            <a:ext cx="8066789" cy="4120718"/>
            <a:chOff x="0" y="1207364"/>
            <a:chExt cx="9084062" cy="5073899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D0E2A035-D477-46B3-84FE-5B9341968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8" y="1422803"/>
              <a:ext cx="4442972" cy="795320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9C05C4A7-6D17-4F80-84BD-BC1C9EC18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8149" y="1207364"/>
              <a:ext cx="4805913" cy="1072197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E7D5FF5F-9A73-498D-988A-33E99EF03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8" y="2490574"/>
              <a:ext cx="4278149" cy="892146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132EDE94-C8E0-4AFA-B73C-84C545FE0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0177" y="2518951"/>
              <a:ext cx="4705073" cy="831903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ECE79E25-1576-4F7D-AEAF-0004356CA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1" y="3623305"/>
              <a:ext cx="4278150" cy="104775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BD7DBB48-CA4D-4D89-9F6D-712DD5D05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84711" y="3689862"/>
              <a:ext cx="4799351" cy="1181100"/>
            </a:xfrm>
            <a:prstGeom prst="rect">
              <a:avLst/>
            </a:prstGeom>
          </p:spPr>
        </p:pic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1A71DE18-641A-431B-9CD9-8BB1B1887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5281138"/>
              <a:ext cx="4278149" cy="1000125"/>
            </a:xfrm>
            <a:prstGeom prst="rect">
              <a:avLst/>
            </a:prstGeom>
          </p:spPr>
        </p:pic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C1D35534-7446-4733-A54C-C6984F83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84711" y="5521150"/>
              <a:ext cx="4799351" cy="600075"/>
            </a:xfrm>
            <a:prstGeom prst="rect">
              <a:avLst/>
            </a:prstGeom>
          </p:spPr>
        </p:pic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6C7136E-589A-4978-A3A8-6C31530271C6}"/>
              </a:ext>
            </a:extLst>
          </p:cNvPr>
          <p:cNvSpPr txBox="1"/>
          <p:nvPr/>
        </p:nvSpPr>
        <p:spPr>
          <a:xfrm>
            <a:off x="363859" y="6121225"/>
            <a:ext cx="8416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/>
              <a:t>Fonte – WHO (2021) WHO global air </a:t>
            </a:r>
            <a:r>
              <a:rPr lang="it-IT" sz="1200" i="1" dirty="0" err="1"/>
              <a:t>quality</a:t>
            </a:r>
            <a:r>
              <a:rPr lang="it-IT" sz="1200" i="1" dirty="0"/>
              <a:t> guidelines: </a:t>
            </a:r>
            <a:r>
              <a:rPr lang="it-IT" sz="1200" i="1" dirty="0" err="1"/>
              <a:t>particulate</a:t>
            </a:r>
            <a:r>
              <a:rPr lang="it-IT" sz="1200" i="1" dirty="0"/>
              <a:t> </a:t>
            </a:r>
            <a:r>
              <a:rPr lang="it-IT" sz="1200" i="1" dirty="0" err="1"/>
              <a:t>matter</a:t>
            </a:r>
            <a:r>
              <a:rPr lang="it-IT" sz="1200" i="1" dirty="0"/>
              <a:t> (PM</a:t>
            </a:r>
            <a:r>
              <a:rPr lang="it-IT" sz="1200" i="1" baseline="-25000" dirty="0"/>
              <a:t>2.5</a:t>
            </a:r>
            <a:r>
              <a:rPr lang="it-IT" sz="1200" i="1" dirty="0"/>
              <a:t> and PM</a:t>
            </a:r>
            <a:r>
              <a:rPr lang="it-IT" sz="1200" i="1" baseline="-25000" dirty="0"/>
              <a:t>10</a:t>
            </a:r>
            <a:r>
              <a:rPr lang="it-IT" sz="1200" i="1" dirty="0"/>
              <a:t>), </a:t>
            </a:r>
            <a:r>
              <a:rPr lang="it-IT" sz="1200" i="1" dirty="0" err="1"/>
              <a:t>ozone</a:t>
            </a:r>
            <a:r>
              <a:rPr lang="it-IT" sz="1200" i="1" dirty="0"/>
              <a:t>, </a:t>
            </a:r>
            <a:r>
              <a:rPr lang="it-IT" sz="1200" i="1" dirty="0" err="1"/>
              <a:t>nitrogen</a:t>
            </a:r>
            <a:r>
              <a:rPr lang="it-IT" sz="1200" i="1" dirty="0"/>
              <a:t> </a:t>
            </a:r>
            <a:r>
              <a:rPr lang="it-IT" sz="1200" i="1" dirty="0" err="1"/>
              <a:t>dioxide</a:t>
            </a:r>
            <a:r>
              <a:rPr lang="it-IT" sz="1200" i="1" dirty="0"/>
              <a:t>, </a:t>
            </a:r>
            <a:r>
              <a:rPr lang="it-IT" sz="1200" i="1" dirty="0" err="1"/>
              <a:t>sulfur</a:t>
            </a:r>
            <a:r>
              <a:rPr lang="it-IT" sz="1200" i="1" dirty="0"/>
              <a:t> </a:t>
            </a:r>
            <a:r>
              <a:rPr lang="it-IT" sz="1200" i="1" dirty="0" err="1"/>
              <a:t>dioxide</a:t>
            </a:r>
            <a:r>
              <a:rPr lang="it-IT" sz="1200" i="1" dirty="0"/>
              <a:t> and carbon </a:t>
            </a:r>
            <a:r>
              <a:rPr lang="it-IT" sz="1200" i="1" dirty="0" err="1"/>
              <a:t>monoxide</a:t>
            </a:r>
            <a:r>
              <a:rPr lang="it-IT" sz="1200" i="1" dirty="0"/>
              <a:t>. World Health Organization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C2CAE57-56C4-51EA-5F9A-5519F565E2C2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6" name="Immagine 5" descr="logo ifc piccolo 150x140.jpg">
              <a:extLst>
                <a:ext uri="{FF2B5EF4-FFF2-40B4-BE49-F238E27FC236}">
                  <a16:creationId xmlns:a16="http://schemas.microsoft.com/office/drawing/2014/main" id="{ED9928A9-5E14-498F-7FAB-FC4B5D40B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BDDC4C4D-C741-E87F-EA41-7D0394ED6961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1691EFA7-E00E-F47D-309E-618C419B5167}"/>
                  </a:ext>
                </a:extLst>
              </p:cNvPr>
              <p:cNvPicPr/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15" name="Casella di testo 2">
                <a:extLst>
                  <a:ext uri="{FF2B5EF4-FFF2-40B4-BE49-F238E27FC236}">
                    <a16:creationId xmlns:a16="http://schemas.microsoft.com/office/drawing/2014/main" id="{839B0F32-B158-3615-CF17-572C8D529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5C1E2D87-50BE-6590-1F4E-B2A51BD43387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400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25BFE4C7-215D-FC34-788B-6E840CFD509E}"/>
              </a:ext>
            </a:extLst>
          </p:cNvPr>
          <p:cNvCxnSpPr>
            <a:cxnSpLocks/>
          </p:cNvCxnSpPr>
          <p:nvPr/>
        </p:nvCxnSpPr>
        <p:spPr>
          <a:xfrm>
            <a:off x="0" y="646433"/>
            <a:ext cx="914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7685A89A-F1E1-6C45-C6BE-35422568E2F4}"/>
              </a:ext>
            </a:extLst>
          </p:cNvPr>
          <p:cNvGrpSpPr/>
          <p:nvPr/>
        </p:nvGrpSpPr>
        <p:grpSpPr>
          <a:xfrm>
            <a:off x="86553" y="53035"/>
            <a:ext cx="9057447" cy="625256"/>
            <a:chOff x="86553" y="53035"/>
            <a:chExt cx="9057447" cy="625256"/>
          </a:xfrm>
        </p:grpSpPr>
        <p:pic>
          <p:nvPicPr>
            <p:cNvPr id="4" name="Immagine 3" descr="logo ifc piccolo 150x140.jpg">
              <a:extLst>
                <a:ext uri="{FF2B5EF4-FFF2-40B4-BE49-F238E27FC236}">
                  <a16:creationId xmlns:a16="http://schemas.microsoft.com/office/drawing/2014/main" id="{B11EC422-CBF5-F6C6-72E2-AD62AA2D3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53" y="137028"/>
              <a:ext cx="478800" cy="446880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4BE603C3-E1EA-EA12-6A52-E18056FD8407}"/>
                </a:ext>
              </a:extLst>
            </p:cNvPr>
            <p:cNvGrpSpPr/>
            <p:nvPr/>
          </p:nvGrpSpPr>
          <p:grpSpPr>
            <a:xfrm>
              <a:off x="558800" y="53035"/>
              <a:ext cx="1318577" cy="625256"/>
              <a:chOff x="6826650" y="134314"/>
              <a:chExt cx="1936269" cy="978876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2D8D2B80-A65D-58A4-4529-5279F92BF4B7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6383" y="134314"/>
                <a:ext cx="626676" cy="717974"/>
              </a:xfrm>
              <a:prstGeom prst="rect">
                <a:avLst/>
              </a:prstGeom>
            </p:spPr>
          </p:pic>
          <p:sp>
            <p:nvSpPr>
              <p:cNvPr id="8" name="Casella di testo 2">
                <a:extLst>
                  <a:ext uri="{FF2B5EF4-FFF2-40B4-BE49-F238E27FC236}">
                    <a16:creationId xmlns:a16="http://schemas.microsoft.com/office/drawing/2014/main" id="{C8FB1B3D-8DF6-752A-BFA6-B62702A674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6650" y="631146"/>
                <a:ext cx="1936269" cy="48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96520" indent="-96520" algn="just">
                  <a:lnSpc>
                    <a:spcPct val="152000"/>
                  </a:lnSpc>
                  <a:spcAft>
                    <a:spcPts val="15"/>
                  </a:spcAft>
                </a:pPr>
                <a:r>
                  <a:rPr lang="it-IT" sz="1050" dirty="0">
                    <a:solidFill>
                      <a:srgbClr val="000000"/>
                    </a:solidFill>
                    <a:effectLst/>
                    <a:latin typeface="Times New Roman"/>
                    <a:ea typeface="Cambria"/>
                    <a:cs typeface="Cambria"/>
                  </a:rPr>
                  <a:t>Comune di Venafro</a:t>
                </a:r>
                <a:endParaRPr lang="it-IT" sz="1400" dirty="0">
                  <a:solidFill>
                    <a:srgbClr val="000000"/>
                  </a:solidFill>
                  <a:effectLst/>
                  <a:latin typeface="Cambria"/>
                  <a:ea typeface="Cambria"/>
                  <a:cs typeface="Cambria"/>
                </a:endParaRPr>
              </a:p>
            </p:txBody>
          </p:sp>
        </p:grp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B6E156E3-D1EB-960B-F88E-55740CF2F735}"/>
                </a:ext>
              </a:extLst>
            </p:cNvPr>
            <p:cNvSpPr txBox="1"/>
            <p:nvPr/>
          </p:nvSpPr>
          <p:spPr>
            <a:xfrm>
              <a:off x="1635760" y="167509"/>
              <a:ext cx="750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dirty="0">
                  <a:solidFill>
                    <a:schemeClr val="accent2"/>
                  </a:solidFill>
                </a:rPr>
                <a:t>Istituto omnicomprensivo «A. Giordano» - Venafro - 26/03/2024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833382D-EFA1-2846-6A3B-6D8209EDC292}"/>
              </a:ext>
            </a:extLst>
          </p:cNvPr>
          <p:cNvSpPr txBox="1"/>
          <p:nvPr/>
        </p:nvSpPr>
        <p:spPr>
          <a:xfrm>
            <a:off x="86553" y="863600"/>
            <a:ext cx="3685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hlinkClick r:id="rId4"/>
              </a:rPr>
              <a:t>https://www.arpamolise.it/</a:t>
            </a:r>
            <a:endParaRPr lang="it-IT" b="1" dirty="0"/>
          </a:p>
          <a:p>
            <a:endParaRPr lang="it-IT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3E3E468-B574-330E-2FB5-CCD67580F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09931"/>
            <a:ext cx="9143999" cy="4852614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6513E15D-7A50-D0A2-6F0F-88B2E8FA47DB}"/>
              </a:ext>
            </a:extLst>
          </p:cNvPr>
          <p:cNvSpPr/>
          <p:nvPr/>
        </p:nvSpPr>
        <p:spPr>
          <a:xfrm>
            <a:off x="1400780" y="2743200"/>
            <a:ext cx="1342420" cy="4191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28A390E-5310-FFA1-64A2-7E4FF58BE138}"/>
              </a:ext>
            </a:extLst>
          </p:cNvPr>
          <p:cNvSpPr/>
          <p:nvPr/>
        </p:nvSpPr>
        <p:spPr>
          <a:xfrm>
            <a:off x="1786467" y="3510026"/>
            <a:ext cx="1054100" cy="4191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4113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zza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zza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zz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Brezza.thmx</Template>
  <TotalTime>1368</TotalTime>
  <Words>1085</Words>
  <Application>Microsoft Office PowerPoint</Application>
  <PresentationFormat>Presentazione su schermo (4:3)</PresentationFormat>
  <Paragraphs>124</Paragraphs>
  <Slides>21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</vt:lpstr>
      <vt:lpstr>Gadugi</vt:lpstr>
      <vt:lpstr>News Gothic MT</vt:lpstr>
      <vt:lpstr>Times New Roman</vt:lpstr>
      <vt:lpstr>Wingdings 2</vt:lpstr>
      <vt:lpstr>Brezza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Epidemiologia Ambientale Studio di popolazione degli effetti sulla salute di esposizioni ad agenti fisici, chimici e biologici esterni al corpo umano,  e di fattori collegati di tipo sociale, economico e culturale  Epidemiologo Ambientale Punta a chiarire le relazioni tra agenti esogeni e/o fattori socioeconomici correlati e salute, attraverso lo studio di popolazioni in differenti circostanze di esposizione </vt:lpstr>
      <vt:lpstr>…ATTRAVERSO…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EPIVenafro+7</dc:title>
  <dc:creator>liliana</dc:creator>
  <cp:lastModifiedBy>ELISA BUSTAFFA</cp:lastModifiedBy>
  <cp:revision>63</cp:revision>
  <dcterms:created xsi:type="dcterms:W3CDTF">2022-02-11T08:54:15Z</dcterms:created>
  <dcterms:modified xsi:type="dcterms:W3CDTF">2024-05-20T14:06:49Z</dcterms:modified>
</cp:coreProperties>
</file>